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90" r:id="rId4"/>
    <p:sldId id="363" r:id="rId5"/>
    <p:sldId id="263" r:id="rId6"/>
    <p:sldId id="350" r:id="rId7"/>
    <p:sldId id="332" r:id="rId8"/>
    <p:sldId id="351" r:id="rId9"/>
    <p:sldId id="335" r:id="rId10"/>
    <p:sldId id="364" r:id="rId11"/>
    <p:sldId id="337" r:id="rId12"/>
    <p:sldId id="355" r:id="rId13"/>
    <p:sldId id="356" r:id="rId14"/>
    <p:sldId id="340" r:id="rId15"/>
    <p:sldId id="358" r:id="rId16"/>
    <p:sldId id="352" r:id="rId17"/>
    <p:sldId id="365" r:id="rId18"/>
    <p:sldId id="366" r:id="rId19"/>
    <p:sldId id="367" r:id="rId20"/>
    <p:sldId id="361" r:id="rId21"/>
    <p:sldId id="357" r:id="rId22"/>
    <p:sldId id="3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A14E8-2FCD-4B69-8C4C-8A5CBB1AECD7}" v="251" dt="2020-10-22T14:02:00.740"/>
    <p1510:client id="{5C396058-DD74-474D-881E-280095DA64E5}" v="14" dt="2020-10-21T12:44:39.538"/>
    <p1510:client id="{FF05D31C-183A-49C4-AD60-B74EAD19B3CF}" v="2" dt="2020-10-22T13:57:47.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29.008"/>
    </inkml:context>
    <inkml:brush xml:id="br0">
      <inkml:brushProperty name="width" value="0.05" units="cm"/>
      <inkml:brushProperty name="height" value="0.05" units="cm"/>
    </inkml:brush>
  </inkml:definitions>
  <inkml:trace contextRef="#ctx0" brushRef="#br0">1 0 6911 0 0,'0'0'304'0'0,"1"18"64"0"0,3-1-296 0 0,1-1-72 0 0,4-4 0 0 0,-9-12 0 0 0,12 9 368 0 0,-12-9 56 0 0,14 0 16 0 0,-14 0 0 0 0,14-5-440 0 0,-2-2 0 0 0,-1-2-64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7.980"/>
    </inkml:context>
    <inkml:brush xml:id="br0">
      <inkml:brushProperty name="width" value="0.1" units="cm"/>
      <inkml:brushProperty name="height" value="0.1" units="cm"/>
      <inkml:brushProperty name="color" value="#E71224"/>
    </inkml:brush>
  </inkml:definitions>
  <inkml:trace contextRef="#ctx0" brushRef="#br0">74 11 7831 0 0,'0'0'4351'0'0,"-7"-9"-1918"0"0,6 8-2251 0 0,0 1 0 0 0,0 0 0 0 0,0 0 0 0 0,0 0 0 0 0,0 0 1 0 0,-1 0-1 0 0,1 0 0 0 0,0 0 0 0 0,0 0 0 0 0,0 1 0 0 0,0-1 0 0 0,0 0 0 0 0,0 1 0 0 0,0-1 0 0 0,0 1 0 0 0,0-1 0 0 0,0 1 0 0 0,0-1 0 0 0,0 1 0 0 0,0 0 0 0 0,0-1 0 0 0,0 1 0 0 0,1 0 0 0 0,-2 1 0 0 0,0 0-34 0 0,0 0-1 0 0,0 1 0 0 0,0-1 0 0 0,0 0 1 0 0,1 1-1 0 0,-1-1 0 0 0,1 1 1 0 0,-1-1-1 0 0,0 6 0 0 0,-4 14 473 0 0,-9 42 294 0 0,14-57-877 0 0,1 1-1 0 0,-1 0 1 0 0,1-1-1 0 0,0 1 1 0 0,1 0-1 0 0,2 11 0 0 0,-2-15-28 0 0,0 1 0 0 0,0-1-1 0 0,0 0 1 0 0,1 0-1 0 0,-1 1 1 0 0,1-1-1 0 0,0 0 1 0 0,1-1-1 0 0,-1 1 1 0 0,1 0-1 0 0,-1 0 1 0 0,1-1-1 0 0,0 0 1 0 0,0 0-1 0 0,1 1 1 0 0,-1-2-1 0 0,1 1 1 0 0,-1 0-1 0 0,1-1 1 0 0,0 0-1 0 0,0 0 1 0 0,0 0-1 0 0,0 0 1 0 0,0 0-1 0 0,0-1 1 0 0,6 1-1 0 0,-4-1-48 0 0,0-1 0 0 0,-1 0 0 0 0,1 0 0 0 0,-1 0 1 0 0,1-1-1 0 0,0 0 0 0 0,-1 0 0 0 0,0 0 0 0 0,1-1 0 0 0,-1 1 0 0 0,0-1 0 0 0,0-1 0 0 0,0 1 0 0 0,0-1 0 0 0,0 0 0 0 0,0 0 0 0 0,6-6 1 0 0,-4 3-29 0 0,0 0 0 0 0,0-1 0 0 0,-1 1 0 0 0,0-1 1 0 0,-1-1-1 0 0,1 1 0 0 0,-1-1 0 0 0,-1 0 0 0 0,1 0 1 0 0,2-10-1 0 0,-5 15 54 0 0,-1-1 1 0 0,0 0-1 0 0,0 0 0 0 0,0 1 1 0 0,0-1-1 0 0,-1 0 1 0 0,0 0-1 0 0,1 0 1 0 0,-1 1-1 0 0,-1-1 0 0 0,1 0 1 0 0,-1 0-1 0 0,1 0 1 0 0,-1 1-1 0 0,0-1 0 0 0,-3-6 1 0 0,0 4 3 0 0,-3 6 11 0 0,5 2 14 0 0,0-1 1 0 0,1 0-1 0 0,-1 1 0 0 0,0-1 1 0 0,1 1-1 0 0,-1-1 0 0 0,1 1 0 0 0,0 0 1 0 0,0-1-1 0 0,0 1 0 0 0,-1 0 1 0 0,2 0-1 0 0,-1 0 0 0 0,0 0 0 0 0,0 0 1 0 0,1 0-1 0 0,-1 0 0 0 0,0 4 0 0 0,0 1 74 0 0,0-1-1 0 0,1 0 0 0 0,-1 0 0 0 0,1 1 1 0 0,1 7-1 0 0,23 99 1051 0 0,-2-12-671 0 0,-19-82-367 0 0,-1 0 0 0 0,-1 0 0 0 0,-1 27 0 0 0,-1-38-82 0 0,0 0 0 0 0,-1 0 0 0 0,0 0 0 0 0,-1 0 0 0 0,1 0 0 0 0,-1-1 0 0 0,-1 1-1 0 0,1-1 1 0 0,-1 1 0 0 0,-1-1 0 0 0,-9 12 0 0 0,11-16-24 0 0,0 1-1 0 0,0-1 1 0 0,0 1 0 0 0,-1-1-1 0 0,1 0 1 0 0,-1 0 0 0 0,0-1-1 0 0,0 1 1 0 0,0-1 0 0 0,0 0-1 0 0,0 0 1 0 0,-1 0 0 0 0,1-1-1 0 0,0 1 1 0 0,-1-1 0 0 0,0 0-1 0 0,1 0 1 0 0,-1-1 0 0 0,1 1-1 0 0,-1-1 1 0 0,0 0 0 0 0,-5-1-1 0 0,1 0 12 0 0,0-1 0 0 0,0 0 0 0 0,0-1 0 0 0,-16-7 0 0 0,20 7-430 0 0,0 1 0 0 0,1-1 0 0 0,-1-1 1 0 0,1 1-1 0 0,0-1 0 0 0,0 1 0 0 0,0-1 0 0 0,0 0 0 0 0,-4-7 1 0 0,-1-1-1174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9.023"/>
    </inkml:context>
    <inkml:brush xml:id="br0">
      <inkml:brushProperty name="width" value="0.1" units="cm"/>
      <inkml:brushProperty name="height" value="0.1" units="cm"/>
      <inkml:brushProperty name="color" value="#E71224"/>
    </inkml:brush>
  </inkml:definitions>
  <inkml:trace contextRef="#ctx0" brushRef="#br0">29 186 10367 0 0,'0'0'2119'0'0,"-8"-5"-827"0"0,5 3-1183 0 0,1-1 1 0 0,0 0-1 0 0,0 1 1 0 0,0-1 0 0 0,0 0-1 0 0,-3-5 1 0 0,5 6 79 0 0,-1 1 0 0 0,1 0 0 0 0,0-1 1 0 0,-1 1-1 0 0,1-1 0 0 0,0 1 0 0 0,0-1 1 0 0,-1 1-1 0 0,1-1 0 0 0,1 1 1 0 0,-1-1-1 0 0,0 1 0 0 0,0-1 0 0 0,0 1 1 0 0,1 0-1 0 0,-1-1 0 0 0,1 1 0 0 0,-1-1 1 0 0,1 1-1 0 0,0-2 0 0 0,6-6 449 0 0,-1-1-1 0 0,2 2 0 0 0,-1-1 1 0 0,1 1-1 0 0,12-10 0 0 0,-4 3-631 0 0,19-16 97 0 0,-32 29-102 0 0,0 0 1 0 0,1 0 0 0 0,-1 0 0 0 0,0 1-1 0 0,1-1 1 0 0,-1 1 0 0 0,1 0 0 0 0,-1 0 0 0 0,1 0-1 0 0,4 0 1 0 0,-6 1-1 0 0,0-1-1 0 0,0 1 0 0 0,0 0 1 0 0,0 0-1 0 0,0 0 1 0 0,0 1-1 0 0,0-1 0 0 0,0 0 1 0 0,0 1-1 0 0,0-1 1 0 0,0 1-1 0 0,0 0 0 0 0,0 0 1 0 0,-1 0-1 0 0,1 0 1 0 0,0 0-1 0 0,0 0 1 0 0,-1 0-1 0 0,1 0 0 0 0,-1 1 1 0 0,1-1-1 0 0,-1 0 1 0 0,2 3-1 0 0,-1 0 17 0 0,0-1-1 0 0,0 0 1 0 0,-1 1 0 0 0,1 0-1 0 0,-1-1 1 0 0,0 1 0 0 0,0 0-1 0 0,0 5 1 0 0,0 0 8 0 0,0 0-1 0 0,-1 0 0 0 0,0-1 1 0 0,-1 1-1 0 0,0 0 0 0 0,-3 14 1 0 0,-20 52 54 0 0,9-32-73 0 0,7-21-4 0 0,-1-1-1 0 0,0 0 1 0 0,-2-1-1 0 0,-1 0 1 0 0,0 0-1 0 0,-21 23 1 0 0,22-25 42 0 0,-10 14 14 0 0,20-32-57 0 0,1 0-1 0 0,0 0 0 0 0,0 1 1 0 0,0-1-1 0 0,0 0 0 0 0,0 0 1 0 0,0 1-1 0 0,1-1 0 0 0,-1 0 1 0 0,0 0-1 0 0,0 1 0 0 0,0-1 1 0 0,0 0-1 0 0,0 0 0 0 0,0 0 1 0 0,0 1-1 0 0,0-1 0 0 0,1 0 1 0 0,-1 0-1 0 0,0 0 0 0 0,0 1 1 0 0,0-1-1 0 0,0 0 0 0 0,1 0 1 0 0,-1 0-1 0 0,0 0 0 0 0,0 0 1 0 0,0 1-1 0 0,1-1 0 0 0,-1 0 1 0 0,0 0-1 0 0,0 0 0 0 0,0 0 1 0 0,1 0-1 0 0,-1 0 0 0 0,9 4 67 0 0,1-2-59 0 0,0-1 0 0 0,0 0 0 0 0,0-1 0 0 0,0 1 0 0 0,0-2 0 0 0,0 0 0 0 0,12-2 0 0 0,10-1 45 0 0,2 1-35 0 0,0 1 0 0 0,0 2-1 0 0,0 1 1 0 0,40 7-1 0 0,-46-5-2014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0.561"/>
    </inkml:context>
    <inkml:brush xml:id="br0">
      <inkml:brushProperty name="width" value="0.1" units="cm"/>
      <inkml:brushProperty name="height" value="0.1" units="cm"/>
      <inkml:brushProperty name="color" value="#E71224"/>
    </inkml:brush>
  </inkml:definitions>
  <inkml:trace contextRef="#ctx0" brushRef="#br0">28 1 10823 0 0,'0'0'6136'0'0,"8"9"-4289"0"0,-7-4-1598 0 0,1 0 0 0 0,-1 0-1 0 0,-1 0 1 0 0,1 0 0 0 0,-1 0 0 0 0,0 1 0 0 0,0-1 0 0 0,-1 0 0 0 0,1 0-1 0 0,-1 0 1 0 0,0 0 0 0 0,0 0 0 0 0,-3 5 0 0 0,-3 20-140 0 0,-4 24 86 0 0,6-28-26 0 0,-5 37-1 0 0,11 68-84 0 0,-1-125-182 0 0,1 0-1 0 0,0 0 1 0 0,1 0 0 0 0,0-1-1 0 0,0 1 1 0 0,0 0 0 0 0,0-1-1 0 0,1 0 1 0 0,0 1 0 0 0,0-1-1 0 0,0 0 1 0 0,8 8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0.903"/>
    </inkml:context>
    <inkml:brush xml:id="br0">
      <inkml:brushProperty name="width" value="0.1" units="cm"/>
      <inkml:brushProperty name="height" value="0.1" units="cm"/>
      <inkml:brushProperty name="color" value="#E71224"/>
    </inkml:brush>
  </inkml:definitions>
  <inkml:trace contextRef="#ctx0" brushRef="#br0">497 0 13823 0 0,'-1'1'1247'0'0,"-16"6"-896"0"0,1-1-1 0 0,-1 0 1 0 0,0-1-1 0 0,0-1 1 0 0,0 0-1 0 0,-32 1 1 0 0,-111-4 3155 0 0,84-3-2833 0 0,53 2-644 0 0,8 1 41 0 0,-1-1 1 0 0,1-1 0 0 0,-25-4 0 0 0,39 5-217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1.257"/>
    </inkml:context>
    <inkml:brush xml:id="br0">
      <inkml:brushProperty name="width" value="0.1" units="cm"/>
      <inkml:brushProperty name="height" value="0.1" units="cm"/>
      <inkml:brushProperty name="color" value="#E71224"/>
    </inkml:brush>
  </inkml:definitions>
  <inkml:trace contextRef="#ctx0" brushRef="#br0">151 55 10591 0 0,'0'0'242'0'0,"12"-11"582"0"0,-10 8-444 0 0,14-21-837 0 0,-11 8 5636 0 0,-21 27-2735 0 0,11-7-2027 0 0,-1 1-1 0 0,1 0 0 0 0,1 0 1 0 0,-1 0-1 0 0,1 0 0 0 0,0 1 1 0 0,-4 7-1 0 0,-22 46 352 0 0,23-45-688 0 0,-11 24-100 0 0,2 1 1 0 0,1 0-1 0 0,-15 66 0 0 0,26-85 125 0 0,0 0-1 0 0,2 1 0 0 0,0-1 0 0 0,2 0 1 0 0,0 1-1 0 0,1-1 0 0 0,1 0 0 0 0,1 1 1 0 0,8 27-1 0 0,-10-44-125 0 0,0 0-1 0 0,0-1 1 0 0,1 1 0 0 0,0-1-1 0 0,0 1 1 0 0,0-1 0 0 0,0 1 0 0 0,4 4-1 0 0,-5-7-154 0 0,0 0 0 0 0,0 0 1 0 0,0-1-1 0 0,0 1 0 0 0,0 0 0 0 0,0-1 0 0 0,0 1 0 0 0,0-1 0 0 0,0 1 0 0 0,0-1 0 0 0,1 1 0 0 0,-1-1 0 0 0,0 0 0 0 0,0 1 0 0 0,0-1 0 0 0,1 0 0 0 0,-1 0 1 0 0,0 0-1 0 0,0 0 0 0 0,0 0 0 0 0,1 0 0 0 0,-1 0 0 0 0,0-1 0 0 0,0 1 0 0 0,0 0 0 0 0,1-1 0 0 0,-1 1 0 0 0,0-1 0 0 0,0 1 0 0 0,0-1 0 0 0,0 1 1 0 0,1-2-1 0 0,5-3-1710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1.627"/>
    </inkml:context>
    <inkml:brush xml:id="br0">
      <inkml:brushProperty name="width" value="0.1" units="cm"/>
      <inkml:brushProperty name="height" value="0.1" units="cm"/>
      <inkml:brushProperty name="color" value="#E71224"/>
    </inkml:brush>
  </inkml:definitions>
  <inkml:trace contextRef="#ctx0" brushRef="#br0">1 95 15663 0 0,'7'7'7188'0'0,"-6"-8"-7155"0"0,0 0 1 0 0,0 1-1 0 0,0-1 1 0 0,0 0-1 0 0,0 0 0 0 0,0 0 1 0 0,-1 0-1 0 0,1 0 0 0 0,0 0 1 0 0,0 0-1 0 0,-1 0 0 0 0,1 0 1 0 0,-1-1-1 0 0,1 1 0 0 0,0-2 1 0 0,1-2 57 0 0,13-24-140 0 0,-12 22-891 0 0,0 0 1 0 0,1 0 0 0 0,6-10 0 0 0,-1 5-468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1.979"/>
    </inkml:context>
    <inkml:brush xml:id="br0">
      <inkml:brushProperty name="width" value="0.1" units="cm"/>
      <inkml:brushProperty name="height" value="0.1" units="cm"/>
      <inkml:brushProperty name="color" value="#E71224"/>
    </inkml:brush>
  </inkml:definitions>
  <inkml:trace contextRef="#ctx0" brushRef="#br0">0 18 17503 0 0,'0'0'2546'0'0,"2"0"-1848"0"0,25-2 532 0 0,34-6 1 0 0,-35 4-915 0 0,4 2 62 0 0,49 0-1 0 0,-45 3-265 0 0,-29-1-167 0 0,1 0 0 0 0,-1 0 0 0 0,1 1 0 0 0,-1 0 0 0 0,0 0 0 0 0,0 0 0 0 0,1 1 0 0 0,-1 0 0 0 0,0 0 0 0 0,0 0 0 0 0,0 0 0 0 0,6 5 0 0 0,-9-5 105 0 0,-1-1-1 0 0,1 1 1 0 0,0 0-1 0 0,-1 0 1 0 0,1 0-1 0 0,-1 0 0 0 0,0 0 1 0 0,1 1-1 0 0,-1-1 1 0 0,0 0-1 0 0,0 1 1 0 0,-1-1-1 0 0,1 0 0 0 0,0 1 1 0 0,-1-1-1 0 0,1 4 1 0 0,-1 4 14 0 0,0-1 0 0 0,0 0 0 0 0,-2 10 0 0 0,1-7-41 0 0,-1 3-38 0 0,-1 0-1 0 0,0 0 0 0 0,-2 0 0 0 0,1-1 1 0 0,-12 23-1 0 0,-39 65-95 0 0,52-96 111 0 0,-23 37 0 0 0,-31 73 0 0 0,54-110-181 0 0,1 1 0 0 0,0-1-1 0 0,1 1 1 0 0,0 0 0 0 0,0 0-1 0 0,0 0 1 0 0,1-1 0 0 0,0 1 0 0 0,0 0-1 0 0,1 0 1 0 0,1 8 0 0 0,-1-12 73 0 0,-1-1 0 0 0,1 1 0 0 0,0 0 0 0 0,0-1 0 0 0,0 1 0 0 0,0 0 0 0 0,0-1 0 0 0,1 1 0 0 0,-1-1 0 0 0,1 0 0 0 0,-1 1 0 0 0,1-1 0 0 0,0 0 0 0 0,0 0 0 0 0,0 0 0 0 0,0 0 0 0 0,0 0 0 0 0,1-1 0 0 0,-1 1 0 0 0,0-1 0 0 0,1 1 0 0 0,-1-1 0 0 0,1 0 0 0 0,0 0 0 0 0,-1 0 0 0 0,1 0 0 0 0,0-1 1 0 0,5 1-1 0 0,1 0-1810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2.390"/>
    </inkml:context>
    <inkml:brush xml:id="br0">
      <inkml:brushProperty name="width" value="0.1" units="cm"/>
      <inkml:brushProperty name="height" value="0.1" units="cm"/>
      <inkml:brushProperty name="color" value="#E71224"/>
    </inkml:brush>
  </inkml:definitions>
  <inkml:trace contextRef="#ctx0" brushRef="#br0">368 17 14135 0 0,'5'0'109'0'0,"-3"0"-14"0"0,1 0 0 0 0,-1 0 1 0 0,0-1-1 0 0,0 1 0 0 0,1 0 1 0 0,-1-1-1 0 0,4 0 0 0 0,44-12 5238 0 0,-51 14-5270 0 0,-1 0 0 0 0,0 0 1 0 0,1 0-1 0 0,-1 0 0 0 0,0 0 0 0 0,0-1 0 0 0,1 1 0 0 0,-4 0 0 0 0,-47 12 94 0 0,-98 9 0 0 0,144-22-215 0 0,4 0 43 0 0,1 0 0 0 0,-1 1 1 0 0,0-1-1 0 0,0 0 0 0 0,0 1 0 0 0,0-1 0 0 0,0 1 1 0 0,0 0-1 0 0,-3 1 0 0 0,1 0 45 0 0,1 0-1 0 0,-1 0 0 0 0,1 0 1 0 0,-1 0-1 0 0,1 1 0 0 0,0-1 1 0 0,0 1-1 0 0,0 0 0 0 0,0-1 1 0 0,1 2-1 0 0,-4 3 0 0 0,-1 4 48 0 0,0 0 0 0 0,-5 14 0 0 0,-9 14 324 0 0,9-16-45 0 0,9-17-253 0 0,1-1 1 0 0,-1 0-1 0 0,0 0 0 0 0,0-1 1 0 0,-7 8-1 0 0,3-1-103 0 0,6-8 47 0 0,0 1 1 0 0,0 0-1 0 0,1-1 0 0 0,0 1 0 0 0,-1 0 0 0 0,2 6 0 0 0,-1 8 79 0 0,-1-16-239 0 0,2 0-121 0 0,3 6 213 0 0,4-1 21 0 0,-4-5 0 0 0,0-1 0 0 0,0 1-1 0 0,0-1 1 0 0,0 1 0 0 0,0-1 0 0 0,0-1-1 0 0,1 1 1 0 0,8 0 0 0 0,34-5-4 0 0,-4 1 2 0 0,-39 3 2 0 0,21-1 56 0 0,0 2-1 0 0,1 1 0 0 0,34 6 0 0 0,-53-6-43 0 0,0 0-1 0 0,0 0 1 0 0,-1 0 0 0 0,1 1 0 0 0,-1 0-1 0 0,1 0 1 0 0,-1 1 0 0 0,0 0 0 0 0,-1 0-1 0 0,1 0 1 0 0,0 1 0 0 0,-1-1-1 0 0,0 1 1 0 0,0 1 0 0 0,-1-1 0 0 0,1 1-1 0 0,3 6 1 0 0,-5-5 4 0 0,-1 0-1 0 0,0 0 1 0 0,0 0-1 0 0,0 0 0 0 0,-1 0 1 0 0,0 1-1 0 0,0-1 1 0 0,-1 1-1 0 0,0-1 1 0 0,0 1-1 0 0,-1-1 1 0 0,0 0-1 0 0,0 1 1 0 0,-3 9-1 0 0,-1-3-50 0 0,-1 0 1 0 0,0 0-1 0 0,-1 0 0 0 0,0-1 1 0 0,-1 0-1 0 0,-1-1 0 0 0,0 0 1 0 0,-12 13-1 0 0,9-12-14 0 0,-2-1 0 0 0,1 0 0 0 0,-1-1 0 0 0,-1 0-1 0 0,0-1 1 0 0,-25 13 0 0 0,24-16 49 0 0,0-1 0 0 0,-1 0 0 0 0,0 0 0 0 0,0-2 0 0 0,-20 3 0 0 0,28-6 0 0 0,0 0 0 0 0,0 0 0 0 0,0-1 0 0 0,0 0 0 0 0,0-1 0 0 0,1 0 0 0 0,-1 0 0 0 0,0-1 0 0 0,0 0 0 0 0,1-1 0 0 0,0 0 0 0 0,-10-4 0 0 0,17 6-36 0 0,-1 1 0 0 0,1-1-1 0 0,-1 0 1 0 0,1 0 0 0 0,0 0 0 0 0,-1 0-1 0 0,1 0 1 0 0,0-1 0 0 0,0 1 0 0 0,0 0-1 0 0,0 0 1 0 0,0-1 0 0 0,0 1-1 0 0,0-1 1 0 0,0 1 0 0 0,0-1 0 0 0,1 1-1 0 0,-2-3 1 0 0,2 3-100 0 0,0 0-1 0 0,0-1 1 0 0,0 1-1 0 0,0-1 1 0 0,0 1-1 0 0,1 0 1 0 0,-1-1-1 0 0,0 1 1 0 0,1-1-1 0 0,-1 1 1 0 0,1 0-1 0 0,-1-1 1 0 0,1 1-1 0 0,0 0 1 0 0,-1 0-1 0 0,1 0 1 0 0,0-1-1 0 0,0 1 1 0 0,0 0-1 0 0,0 0 1 0 0,1-1-1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2.775"/>
    </inkml:context>
    <inkml:brush xml:id="br0">
      <inkml:brushProperty name="width" value="0.1" units="cm"/>
      <inkml:brushProperty name="height" value="0.1" units="cm"/>
      <inkml:brushProperty name="color" value="#E71224"/>
    </inkml:brush>
  </inkml:definitions>
  <inkml:trace contextRef="#ctx0" brushRef="#br0">1 9 7831 0 0,'0'0'9848'0'0,"8"-8"-8041"0"0,-6 8-1696 0 0,-1 0 0 0 0,1-1-1 0 0,-1 1 1 0 0,1 0 0 0 0,-1 0 0 0 0,1 0 0 0 0,-1 0 0 0 0,1 1 0 0 0,-1-1 0 0 0,1 0-1 0 0,-1 1 1 0 0,1-1 0 0 0,-1 1 0 0 0,1-1 0 0 0,-1 1 0 0 0,0 0 0 0 0,1-1 0 0 0,-1 1-1 0 0,0 0 1 0 0,0 0 0 0 0,1 0 0 0 0,-1 0 0 0 0,0 0 0 0 0,0 0 0 0 0,0 0-1 0 0,1 3 1 0 0,3 1 111 0 0,-1 1-1 0 0,0 0 0 0 0,-1 0 1 0 0,6 12-1 0 0,-1 5 141 0 0,-1 1 0 0 0,-1 0 0 0 0,2 26 1 0 0,9 31 136 0 0,-7-46-263 0 0,20 48 0 0 0,-24-71-220 0 0,-1 0 1 0 0,1-1 0 0 0,1 0-1 0 0,0 0 1 0 0,1-1 0 0 0,0 0-1 0 0,15 15 1 0 0,-17-20 4 0 0,-1-1 1 0 0,1 0-1 0 0,0 0 0 0 0,1 0 0 0 0,-1-1 0 0 0,1 0 1 0 0,-1 0-1 0 0,1 0 0 0 0,0-1 0 0 0,0 0 0 0 0,13 1 1 0 0,-15-2-252 0 0,-1-1 0 0 0,1 0 0 0 0,0 0 0 0 0,0-1 0 0 0,0 1 0 0 0,-1-1 0 0 0,10-3 0 0 0,-10 3-533 0 0,0-1 0 0 0,0 1 1 0 0,-1-1-1 0 0,1 0 0 0 0,-1-1 0 0 0,0 1 0 0 0,1 0 1 0 0,-1-1-1 0 0,0 0 0 0 0,3-3 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3.125"/>
    </inkml:context>
    <inkml:brush xml:id="br0">
      <inkml:brushProperty name="width" value="0.1" units="cm"/>
      <inkml:brushProperty name="height" value="0.1" units="cm"/>
      <inkml:brushProperty name="color" value="#E71224"/>
    </inkml:brush>
  </inkml:definitions>
  <inkml:trace contextRef="#ctx0" brushRef="#br0">512 1 11431 0 0,'0'0'522'0'0,"-1"1"-12"0"0,-34 26-281 0 0,4-4 902 0 0,-87 66 4389 0 0,11-9-3030 0 0,89-62-2109 0 0,1 0 1 0 0,1 1 0 0 0,0 1-1 0 0,-19 33 1 0 0,27-41-359 0 0,-53 98 466 0 0,43-75-331 0 0,7-17-76 0 0,7-13-47 0 0,1 0 0 0 0,1-1 0 0 0,-1 1 0 0 0,-3 10 0 0 0,4-2-3063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4.031"/>
    </inkml:context>
    <inkml:brush xml:id="br0">
      <inkml:brushProperty name="width" value="0.1" units="cm"/>
      <inkml:brushProperty name="height" value="0.1" units="cm"/>
      <inkml:brushProperty name="color" value="#E71224"/>
    </inkml:brush>
  </inkml:definitions>
  <inkml:trace contextRef="#ctx0" brushRef="#br0">0 0 12895 0 0,'0'0'1296'0'0,"8"4"-317"0"0,-6-2-663 0 0,0 0 1 0 0,0-1-1 0 0,1 1 0 0 0,-1 0 1 0 0,0 0-1 0 0,-1 1 0 0 0,1-1 1 0 0,0 0-1 0 0,-1 1 0 0 0,1-1 1 0 0,-1 1-1 0 0,0-1 0 0 0,0 1 1 0 0,0 0-1 0 0,0-1 1 0 0,0 1-1 0 0,0 0 0 0 0,0 3 1 0 0,0 7 40 0 0,1 0 1 0 0,-1 22 0 0 0,-2-29-184 0 0,2 88 462 0 0,16 114-1 0 0,-14-194-342 0 0,0-4-1486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8.767"/>
    </inkml:context>
    <inkml:brush xml:id="br0">
      <inkml:brushProperty name="width" value="0.1" units="cm"/>
      <inkml:brushProperty name="height" value="0.1" units="cm"/>
      <inkml:brushProperty name="color" value="#E71224"/>
    </inkml:brush>
  </inkml:definitions>
  <inkml:trace contextRef="#ctx0" brushRef="#br0">1 0 14399 0 0,'0'0'5851'0'0,"1"2"-5674"0"0,54 40 603 0 0,27 35-476 0 0,-23-20 261 0 0,-53-51-548 0 0,-1-2 0 0 0,1 1 0 0 0,1-1 0 0 0,-1 1 0 0 0,0-2 0 0 0,1 1 0 0 0,0-1 0 0 0,8 3-1 0 0,-13-5-184 0 0,1 0-1 0 0,0-1 0 0 0,0 1 0 0 0,0-1 0 0 0,0 1 0 0 0,0-1 0 0 0,1 0 0 0 0,-1 0 1 0 0,0-1-1 0 0,0 1 0 0 0,0-1 0 0 0,0 1 0 0 0,0-1 0 0 0,-1 0 0 0 0,1 0 1 0 0,0 0-1 0 0,0 0 0 0 0,0-1 0 0 0,-1 1 0 0 0,1-1 0 0 0,-1 0 0 0 0,5-3 1 0 0,2-4-2586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4.378"/>
    </inkml:context>
    <inkml:brush xml:id="br0">
      <inkml:brushProperty name="width" value="0.1" units="cm"/>
      <inkml:brushProperty name="height" value="0.1" units="cm"/>
      <inkml:brushProperty name="color" value="#E71224"/>
    </inkml:brush>
  </inkml:definitions>
  <inkml:trace contextRef="#ctx0" brushRef="#br0">393 5 13015 0 0,'0'0'1303'0'0,"-2"0"-1194"0"0,-1-1 105 0 0,-1 0 0 0 0,1 0 0 0 0,-1 0 0 0 0,1 1 0 0 0,-1 0 0 0 0,1-1 0 0 0,-1 2 0 0 0,1-1 0 0 0,-1 0 0 0 0,1 0 1 0 0,-5 2-1 0 0,-42 13 2679 0 0,11-2-1967 0 0,7-6-340 0 0,-69 14 190 0 0,81-18-737 0 0,0-1 0 0 0,0-1 0 0 0,-23-2 0 0 0,40 2-30 0 0,-13-6 56 0 0,16 4-141 0 0,0 0 1 0 0,0 0-1 0 0,1 1 0 0 0,-1-1 1 0 0,0 0-1 0 0,1 0 0 0 0,-1 0 1 0 0,1 1-1 0 0,-1-1 0 0 0,1 0 1 0 0,-1 1-1 0 0,2-2 0 0 0,1-1-426 0 0,0 0-1 0 0,1 1 0 0 0,-1-1 1 0 0,8-4-1 0 0,4-1-808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4.732"/>
    </inkml:context>
    <inkml:brush xml:id="br0">
      <inkml:brushProperty name="width" value="0.1" units="cm"/>
      <inkml:brushProperty name="height" value="0.1" units="cm"/>
      <inkml:brushProperty name="color" value="#E71224"/>
    </inkml:brush>
  </inkml:definitions>
  <inkml:trace contextRef="#ctx0" brushRef="#br0">0 33 15087 0 0,'0'0'2454'0'0,"12"2"291"0"0,7-4-1954 0 0,-1 0 1 0 0,31-8-1 0 0,-30 6-628 0 0,8-1 129 0 0,50-1 0 0 0,-14 2-65 0 0,-50 3-292 0 0,0 0 0 0 0,18 3 0 0 0,-20-1 65 0 0,-10-1 2 0 0,0 1 1 0 0,0-1-1 0 0,1 0 0 0 0,-1 1 0 0 0,0-1 1 0 0,0 0-1 0 0,0 1 0 0 0,1-1 0 0 0,-1 1 1 0 0,0 0-1 0 0,0-1 0 0 0,0 1 0 0 0,0 0 1 0 0,0 0-1 0 0,0 0 0 0 0,0 0 1 0 0,0 0-1 0 0,-1 0 0 0 0,1 0 0 0 0,0 0 1 0 0,0 0-1 0 0,-1 0 0 0 0,1 0 0 0 0,-1 0 1 0 0,1 0-1 0 0,-1 1 0 0 0,1-1 0 0 0,-1 0 1 0 0,0 0-1 0 0,0 1 0 0 0,0-1 0 0 0,1 3 1 0 0,-1 1-14 0 0,1 2 11 0 0,-1 1-1 0 0,1 0 1 0 0,-2 0-1 0 0,1-1 1 0 0,-1 1-1 0 0,-3 14 1 0 0,-18 47 20 0 0,12-39 47 0 0,-21 65 140 0 0,27-79-208 0 0,0 1 0 0 0,1 0 0 0 0,1 0 0 0 0,0 30 0 0 0,1-31-116 0 0,0 7 204 0 0,2 0-1 0 0,0-1 0 0 0,8 37 1 0 0,-5-51-1819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08.720"/>
    </inkml:context>
    <inkml:brush xml:id="br0">
      <inkml:brushProperty name="width" value="0.1" units="cm"/>
      <inkml:brushProperty name="height" value="0.1" units="cm"/>
      <inkml:brushProperty name="color" value="#E71224"/>
    </inkml:brush>
  </inkml:definitions>
  <inkml:trace contextRef="#ctx0" brushRef="#br0">14581 607 16471 0 0,'0'0'1251'0'0,"0"1"-851"0"0,1 5-288 0 0,-1 0 0 0 0,0-1 0 0 0,0 1-1 0 0,0 0 1 0 0,0-1 0 0 0,-1 1 0 0 0,0-1 0 0 0,-3 9 0 0 0,-18 47 2264 0 0,11-33-2018 0 0,-26 98 944 0 0,28-88-1064 0 0,-6 33 443 0 0,-10 122 1 0 0,13 73 183 0 0,9-138-799 0 0,-2 193 60 0 0,5-299-137 0 0,-1 1-1 0 0,-1-1 1 0 0,-1 0-1 0 0,-1 0 1 0 0,-1 0 0 0 0,-9 27-1 0 0,12-45 6 0 0,0 0 1 0 0,0-1-1 0 0,0 1 1 0 0,-1 0-1 0 0,1-1 0 0 0,-1 1 1 0 0,0-1-1 0 0,0 0 1 0 0,0 0-1 0 0,0 0 0 0 0,-1 0 1 0 0,1-1-1 0 0,-1 1 1 0 0,1-1-1 0 0,-1 0 0 0 0,0 0 1 0 0,0 0-1 0 0,0-1 0 0 0,0 1 1 0 0,-1-1-1 0 0,1 0 1 0 0,-6 1-1 0 0,-9 0-40 0 0,0-1 1 0 0,1 0-1 0 0,-38-5 0 0 0,28 2 27 0 0,-213-21-68 0 0,89 6-71 0 0,61 8 110 0 0,-54-5 47 0 0,-157 4 1 0 0,-48 5 193 0 0,175 0-390 0 0,91 3 224 0 0,-147 0 151 0 0,43 2-188 0 0,-52 2-4 0 0,-285 19-114 0 0,135 10 128 0 0,242-17 0 0 0,-50 1 0 0 0,-11-7 93 0 0,99-6-58 0 0,-384-2-46 0 0,361-1 23 0 0,-111-4-66 0 0,70 3 96 0 0,117 3-31 0 0,-134 7-11 0 0,104-2 0 0 0,-620 27 75 0 0,549-24-24 0 0,-119 3-49 0 0,182-12-16 0 0,-549 4-25 0 0,274 8-6 0 0,-5 0 15 0 0,25 15 29 0 0,53-2 15 0 0,22-11 72 0 0,110-4-227 0 0,-300-1 15 0 0,458-9 113 0 0,-341-14 354 0 0,10 21-280 0 0,-157 23-258 0 0,147 5 173 0 0,-9 5 43 0 0,217-22-14 0 0,-262 20-5 0 0,99-12-73 0 0,194-23 55 0 0,-64 5 21 0 0,-209 32 341 0 0,213-31-417 0 0,-39 5 58 0 0,-74 8 47 0 0,92-11 0 0 0,56-8 48 0 0,39-2-32 0 0,44 2-68 0 0,-49 1-85 0 0,83-5 89 0 0,-1 0-1 0 0,1-1 0 0 0,-29-7 0 0 0,22 4 22 0 0,17 5 32 0 0,1-1 0 0 0,0-1 0 0 0,1 1 1 0 0,-1-1-1 0 0,0-1 0 0 0,0 1 1 0 0,1-1-1 0 0,-8-4 0 0 0,10 5-43 0 0,0 0 1 0 0,1 0-1 0 0,-1-1 0 0 0,0 1 1 0 0,1-1-1 0 0,0 0 0 0 0,-1 1 0 0 0,1-1 1 0 0,0 0-1 0 0,1-1 0 0 0,-1 1 1 0 0,0 0-1 0 0,1 0 0 0 0,0-1 1 0 0,0 1-1 0 0,0-1 0 0 0,0 1 0 0 0,0-1 1 0 0,1 1-1 0 0,-1-1 0 0 0,1 1 1 0 0,0-1-1 0 0,0 0 0 0 0,1-3 0 0 0,1-11-36 0 0,1 0-1 0 0,1 1 1 0 0,9-28-1 0 0,-9 32 27 0 0,17-65-70 0 0,-4-1 1 0 0,7-87 0 0 0,-1 51-82 0 0,-7 43 75 0 0,14-74 247 0 0,-5-4 251 0 0,22-322-759 0 0,-9 197 337 0 0,-11 112 8 0 0,-22 127 8 0 0,3 0 0 0 0,13-41 0 0 0,-18 68 0 0 0,1 0 0 0 0,-1 1 0 0 0,1 0 0 0 0,1-1 0 0 0,0 2 0 0 0,0-1 0 0 0,0 0 0 0 0,1 1 0 0 0,0 0 0 0 0,0 1 0 0 0,1-1 0 0 0,0 1 0 0 0,0 0 0 0 0,15-9 0 0 0,-9 9-7 0 0,1 0-1 0 0,1 1 1 0 0,-1 1 0 0 0,1 0-1 0 0,0 1 1 0 0,0 0-1 0 0,21 0 1 0 0,19-4 2 0 0,2 0 178 0 0,1 3 1 0 0,58 4-1 0 0,-57 1-109 0 0,125 3-158 0 0,61-1-52 0 0,-88-16 278 0 0,-73 4-209 0 0,26 0 64 0 0,156 8 0 0 0,-211 1 46 0 0,62-6-1 0 0,-51 1-71 0 0,177-26 152 0 0,-211 26-113 0 0,41 0 0 0 0,-6 1 0 0 0,402-23-68 0 0,-18 3 19 0 0,-186-9 86 0 0,71-6-5 0 0,147-1 156 0 0,-217 17-112 0 0,-171 15-85 0 0,469-31-110 0 0,59 38 46 0 0,-378 10 259 0 0,78 1-175 0 0,128-19-42 0 0,-328 2-118 0 0,118-2 386 0 0,-7 13-194 0 0,93-1-88 0 0,-246-6 130 0 0,109 1 20 0 0,511-3-114 0 0,-267-11 137 0 0,-138 12-183 0 0,-204 4 46 0 0,107-1 20 0 0,261-5-11 0 0,-181 25-13 0 0,-154-8 79 0 0,121 3-66 0 0,-86-7 0 0 0,256 7-181 0 0,107 8 171 0 0,-449-18 9 0 0,117 16 34 0 0,-4-1-2 0 0,8 4-111 0 0,-161-18 85 0 0,98 11 51 0 0,145 27 155 0 0,-199-28-275 0 0,156 11 0 0 0,-66-21 216 0 0,49 12-304 0 0,-179-14 155 0 0,37 3-145 0 0,121 27 89 0 0,-62-12 53 0 0,-131-21 8 0 0,0 1 0 0 0,-1 0 0 0 0,1-1 1 0 0,-1 1-1 0 0,1 0 0 0 0,-1 0 0 0 0,1 0 0 0 0,-1 1 0 0 0,0-1 0 0 0,0 0 0 0 0,3 3 1 0 0,4 2 32 0 0,-6-4-10 0 0,-1 0 1 0 0,0 1-1 0 0,0-1 1 0 0,0 0 0 0 0,0 1-1 0 0,2 3 1 0 0,-4-6-29 0 0,1 2 7 0 0,0 1 1 0 0,0-1-1 0 0,0 0 1 0 0,0 0-1 0 0,0 1 0 0 0,0-1 1 0 0,-1 1-1 0 0,1-1 1 0 0,-1 1-1 0 0,0-1 1 0 0,1 0-1 0 0,-1 1 1 0 0,-1-1-1 0 0,1 3 1 0 0,-1 5-16 0 0,0 0-35 0 0,0 0-1 0 0,-1 0 1 0 0,0 0 0 0 0,-1 0 0 0 0,-7 17-1 0 0,-2 6-104 0 0,6-7-674 0 0,1-1-1 0 0,-2 41 1 0 0,0 1-3037 0 0,0-36 1874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6.302"/>
    </inkml:context>
    <inkml:brush xml:id="br0">
      <inkml:brushProperty name="width" value="0.1" units="cm"/>
      <inkml:brushProperty name="height" value="0.1" units="cm"/>
      <inkml:brushProperty name="color" value="#33CCFF"/>
    </inkml:brush>
  </inkml:definitions>
  <inkml:trace contextRef="#ctx0" brushRef="#br0">13 1 2759 0 0,'0'0'7340'0'0,"7"14"-2708"0"0,-7-9-4196 0 0,1 1 0 0 0,-1 0 0 0 0,0-1 0 0 0,0 1 0 0 0,-1 0 0 0 0,0-1 0 0 0,0 1 0 0 0,-3 10-1 0 0,-3 22 486 0 0,4 10-400 0 0,-1 115 1102 0 0,5-128-1539 0 0,5 63 107 0 0,-4-84-178 0 0,0 0 0 0 0,1-1 0 0 0,1 1 0 0 0,0-1-1 0 0,6 14 1 0 0,-9-24-13 0 0,1 1 0 0 0,9 8 0 0 0,-9-10 0 0 0,0-1 0 0 0,0 0 0 0 0,0 1 0 0 0,1-1 0 0 0,-1 0 0 0 0,0 0 0 0 0,0 0 0 0 0,1 0 0 0 0,-1-1 0 0 0,0 1 0 0 0,1-1 0 0 0,-1 1 0 0 0,1-1 0 0 0,-1 0 0 0 0,0 0 0 0 0,1 0 0 0 0,-1 0 0 0 0,1 0 0 0 0,-1 0 0 0 0,1-1 0 0 0,3-1 0 0 0,5-1 0 0 0,0-2 0 0 0,-1 1 0 0 0,16-10 0 0 0,-2 2 0 0 0,3-2 0 0 0,-14 7 0 0 0,1 1 0 0 0,0 0 0 0 0,0 0 0 0 0,19-3 0 0 0,-31 8-222 0 0,1 0 0 0 0,0 1 0 0 0,-1 0 0 0 0,1-1 0 0 0,0 1 0 0 0,4 0 0 0 0,-1-1-1433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6.680"/>
    </inkml:context>
    <inkml:brush xml:id="br0">
      <inkml:brushProperty name="width" value="0.1" units="cm"/>
      <inkml:brushProperty name="height" value="0.1" units="cm"/>
      <inkml:brushProperty name="color" value="#33CCFF"/>
    </inkml:brush>
  </inkml:definitions>
  <inkml:trace contextRef="#ctx0" brushRef="#br0">0 0 11631 0 0,'0'0'3044'0'0,"1"9"-1128"0"0,4 115 1880 0 0,1 9-2467 0 0,2-83-891 0 0,-6-45-399 0 0,-1 0-1 0 0,0-1 1 0 0,1 1 0 0 0,0-1 0 0 0,0 1 0 0 0,1-1 0 0 0,-1 0-1 0 0,5 6 1 0 0,-6-9-261 0 0,0 0 0 0 0,0 0-1 0 0,0 0 1 0 0,0-1 0 0 0,0 1-1 0 0,0 0 1 0 0,0 0 0 0 0,0-1 0 0 0,0 1-1 0 0,1-1 1 0 0,-1 1 0 0 0,0-1-1 0 0,0 1 1 0 0,1-1 0 0 0,-1 0-1 0 0,0 0 1 0 0,1 1 0 0 0,-1-1 0 0 0,0 0-1 0 0,1 0 1 0 0,-1 0 0 0 0,0-1-1 0 0,0 1 1 0 0,1 0 0 0 0,1-1 0 0 0,-1 0-411 0 0,1 0 1 0 0,-1 0-1 0 0,0 0 1 0 0,1 0-1 0 0,-1 0 1 0 0,0-1-1 0 0,0 1 1 0 0,0-1-1 0 0,0 1 1 0 0,0-1 0 0 0,3-3-1 0 0,3-4-2990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7.064"/>
    </inkml:context>
    <inkml:brush xml:id="br0">
      <inkml:brushProperty name="width" value="0.1" units="cm"/>
      <inkml:brushProperty name="height" value="0.1" units="cm"/>
      <inkml:brushProperty name="color" value="#33CCFF"/>
    </inkml:brush>
  </inkml:definitions>
  <inkml:trace contextRef="#ctx0" brushRef="#br0">61 36 4607 0 0,'0'0'208'0'0,"2"-2"-9"0"0,11-31 13194 0 0,-14 33-13107 0 0,0 0-20 0 0,-1 1-231 0 0,-4 0-4 0 0,0 1 1 0 0,1 1-1 0 0,-1-1 1 0 0,1 1-1 0 0,0 0 1 0 0,-1 0-1 0 0,1 0 0 0 0,1 1 1 0 0,-1 0-1 0 0,0-1 1 0 0,-4 7-1 0 0,7-7 28 0 0,0 3 6 0 0,2-6-57 0 0,0 1 0 0 0,0 0-1 0 0,0-1 1 0 0,0 1 0 0 0,0 0-1 0 0,0 0 1 0 0,0-1 0 0 0,0 1 0 0 0,0 0-1 0 0,0-1 1 0 0,1 1 0 0 0,-1 0-1 0 0,0-1 1 0 0,1 1 0 0 0,-1 0-1 0 0,0-1 1 0 0,1 1 0 0 0,-1 0 0 0 0,1-1-1 0 0,-1 1 1 0 0,1 0 0 0 0,11 10 46 0 0,24 15-146 0 0,-27-21 111 0 0,0 1 1 0 0,-1 0 0 0 0,0 1-1 0 0,0 0 1 0 0,-1 0-1 0 0,1 0 1 0 0,7 12-1 0 0,-10-11-10 0 0,-1 0-1 0 0,0-1 1 0 0,0 1 0 0 0,-1 1-1 0 0,0-1 1 0 0,-1 0 0 0 0,0 1-1 0 0,0-1 1 0 0,1 11-1 0 0,-3-13-26 0 0,1 0 0 0 0,-1 0 0 0 0,0 0-1 0 0,-1 0 1 0 0,0 1 0 0 0,0-1 0 0 0,0 0-1 0 0,0-1 1 0 0,-1 1 0 0 0,0 0 0 0 0,0 0-1 0 0,-1-1 1 0 0,-6 11 0 0 0,-4-2 14 0 0,12-13 2 0 0,0 0 0 0 0,0 0 0 0 0,0 0 0 0 0,0-1 0 0 0,0 1 0 0 0,0 0 0 0 0,0-1 0 0 0,0 1 0 0 0,0-1 0 0 0,0 1 0 0 0,-1-1 1 0 0,1 0-1 0 0,0 1 0 0 0,0-1 0 0 0,0 0 0 0 0,-1 0 0 0 0,1 0 0 0 0,0 0 0 0 0,0 0 0 0 0,0 0 0 0 0,-1 0 0 0 0,1 0 0 0 0,0-1 0 0 0,0 1 0 0 0,-2-1 0 0 0,-1 0-22 0 0,1 0 49 0 0,0 0 1 0 0,0 0-1 0 0,1 0 0 0 0,-1 0 0 0 0,0 0 0 0 0,1-1 1 0 0,-1 0-1 0 0,1 1 0 0 0,-1-1 0 0 0,1 0 0 0 0,0 0 1 0 0,0 0-1 0 0,0 0 0 0 0,0-1 0 0 0,-2-2 0 0 0,-12-23-1406 0 0,10 10-3131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7.435"/>
    </inkml:context>
    <inkml:brush xml:id="br0">
      <inkml:brushProperty name="width" value="0.1" units="cm"/>
      <inkml:brushProperty name="height" value="0.1" units="cm"/>
      <inkml:brushProperty name="color" value="#33CCFF"/>
    </inkml:brush>
  </inkml:definitions>
  <inkml:trace contextRef="#ctx0" brushRef="#br0">0 1 16239 0 0,'7'14'1731'0'0,"-3"-7"-1309"0"0,-1 0 0 0 0,0 0-1 0 0,-1 1 1 0 0,0-1 0 0 0,0 1 0 0 0,-1-1 0 0 0,1 9 0 0 0,0 57 2177 0 0,-2-58-2729 0 0,0 44 223 0 0,1 75 162 0 0,1-110-222 0 0,1 0 1 0 0,1 0-1 0 0,11 36 0 0 0,-13-54-203 0 0,0 0-1 0 0,1 0 1 0 0,0 0 0 0 0,1 0-1 0 0,7 11 1 0 0,-9-14 23 0 0,1 0 0 0 0,0 0 0 0 0,0 0 0 0 0,0 0 0 0 0,0-1 0 0 0,0 1 0 0 0,1-1 0 0 0,-1 1 0 0 0,1-1 0 0 0,6 3 0 0 0,-5-5-788 0 0,-1 1-1 0 0,0-1 1 0 0,1 0-1 0 0,-1 0 1 0 0,0 0-1 0 0,1 0 0 0 0,-1-1 1 0 0,6-1-1 0 0,-8 2 298 0 0,7-3-1665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7.805"/>
    </inkml:context>
    <inkml:brush xml:id="br0">
      <inkml:brushProperty name="width" value="0.1" units="cm"/>
      <inkml:brushProperty name="height" value="0.1" units="cm"/>
      <inkml:brushProperty name="color" value="#33CCFF"/>
    </inkml:brush>
  </inkml:definitions>
  <inkml:trace contextRef="#ctx0" brushRef="#br0">1023 431 14047 0 0,'0'0'323'0'0,"-6"-7"428"0"0,3 4-696 0 0,0 1 1 0 0,0 0 0 0 0,0 0-1 0 0,0 0 1 0 0,-1 0 0 0 0,1 0-1 0 0,-1 1 1 0 0,0-1-1 0 0,1 1 1 0 0,-1 0 0 0 0,0 0-1 0 0,-6 0 1 0 0,-5-1 1048 0 0,-28 1 0 0 0,29 1-107 0 0,-266 9 3277 0 0,259-10-5241 0 0,-33-5 1 0 0,43 4 231 0 0</inkml:trace>
  <inkml:trace contextRef="#ctx0" brushRef="#br0" timeOffset="1">14 1 18199 0 0,'0'0'414'0'0,"-1"1"56"0"0,-1 3-184 0 0,-9 17 4072 0 0,22-24-4198 0 0,4-1-2054 0 0,0 0 0 0 0,28-3 0 0 0,-24 6-184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8.167"/>
    </inkml:context>
    <inkml:brush xml:id="br0">
      <inkml:brushProperty name="width" value="0.1" units="cm"/>
      <inkml:brushProperty name="height" value="0.1" units="cm"/>
      <inkml:brushProperty name="color" value="#33CCFF"/>
    </inkml:brush>
  </inkml:definitions>
  <inkml:trace contextRef="#ctx0" brushRef="#br0">1 1 8751 0 0,'0'0'2108'0'0,"0"9"568"0"0,1 102 2952 0 0,12 57-4268 0 0,26 52-2956 0 0,-37-211 988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9.107"/>
    </inkml:context>
    <inkml:brush xml:id="br0">
      <inkml:brushProperty name="width" value="0.1" units="cm"/>
      <inkml:brushProperty name="height" value="0.1" units="cm"/>
      <inkml:brushProperty name="color" value="#33CCFF"/>
    </inkml:brush>
  </inkml:definitions>
  <inkml:trace contextRef="#ctx0" brushRef="#br0">35 58 7487 0 0,'0'0'340'0'0,"-1"-1"-5"0"0,-10-23 201 0 0,9 17 488 0 0,0 2-1 0 0,-10-16 6263 0 0,11 25-7052 0 0,0-1-1 0 0,1 0 0 0 0,-1 0 1 0 0,0 1-1 0 0,1-1 0 0 0,0 6 1 0 0,-1 3 148 0 0,0 12 156 0 0,1 0 1 0 0,1 0-1 0 0,8 45 0 0 0,-4-28-339 0 0,-2-20-164 0 0,1 0 0 0 0,1 1 0 0 0,12 31 0 0 0,-13-42-25 0 0,1 0 1 0 0,0-1-1 0 0,0 0 0 0 0,1 0 0 0 0,1-1 0 0 0,-1 0 1 0 0,2 0-1 0 0,12 13 0 0 0,-17-19-14 0 0,0-1 0 0 0,1 1-1 0 0,0-1 1 0 0,0 0 0 0 0,-1 0-1 0 0,1 0 1 0 0,0 0 0 0 0,1-1-1 0 0,-1 1 1 0 0,0-1 0 0 0,0 0-1 0 0,1 0 1 0 0,-1-1 0 0 0,0 0-1 0 0,1 1 1 0 0,-1-1 0 0 0,1-1-1 0 0,-1 1 1 0 0,0-1 0 0 0,9-1-1 0 0,4-3-24 0 0,0-1-1 0 0,-1-1 1 0 0,30-15-1 0 0,-27 12 23 0 0,-11 6-41 0 0,-7 4-200 0 0,9 0-2658 0 0,-2 2 812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9.125"/>
    </inkml:context>
    <inkml:brush xml:id="br0">
      <inkml:brushProperty name="width" value="0.1" units="cm"/>
      <inkml:brushProperty name="height" value="0.1" units="cm"/>
      <inkml:brushProperty name="color" value="#E71224"/>
    </inkml:brush>
  </inkml:definitions>
  <inkml:trace contextRef="#ctx0" brushRef="#br0">201 1 17279 0 0,'-36'41'1648'0'0,"24"-28"-1301"0"0,0 0-1 0 0,1 1 1 0 0,1 0 0 0 0,-16 27 0 0 0,-8 21 1591 0 0,25-47-1849 0 0,0 0 0 0 0,0 1 0 0 0,2 1 0 0 0,0-1 0 0 0,-8 30-1 0 0,11-19-288 0 0,20-24-5573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9.470"/>
    </inkml:context>
    <inkml:brush xml:id="br0">
      <inkml:brushProperty name="width" value="0.1" units="cm"/>
      <inkml:brushProperty name="height" value="0.1" units="cm"/>
      <inkml:brushProperty name="color" value="#33CCFF"/>
    </inkml:brush>
  </inkml:definitions>
  <inkml:trace contextRef="#ctx0" brushRef="#br0">0 1 1839 0 0,'14'0'15072'0'0,"-9"1"-13004"0"0,-1 4-1784 0 0,0 0-1 0 0,-1-1 0 0 0,1 1 1 0 0,-1 1-1 0 0,0-1 0 0 0,-1 0 1 0 0,1 1-1 0 0,-1 0 1 0 0,0-1-1 0 0,-1 1 0 0 0,2 6 1 0 0,1 13-81 0 0,1 35 0 0 0,-2-24 15 0 0,-2-20-204 0 0,0-9-7 0 0,-1 0 0 0 0,1 0 0 0 0,0 0-1 0 0,1 0 1 0 0,-1 0 0 0 0,2 0 0 0 0,-1 0-1 0 0,6 10 1 0 0,-6-13 46 0 0,4 4-42 0 0,1 0-179 0 0,-6-8 73 0 0,-1 1 0 0 0,1-1 0 0 0,-1 0 0 0 0,1 1 0 0 0,-1-1 0 0 0,1 0 0 0 0,-1 1 0 0 0,1-1 0 0 0,-1 0 0 0 0,1 1 0 0 0,-1-1 0 0 0,1 0 0 0 0,0 0 0 0 0,-1 0 0 0 0,1 0 0 0 0,-1 0 0 0 0,2 0 0 0 0,1 1-267 0 0,7 1-902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09.824"/>
    </inkml:context>
    <inkml:brush xml:id="br0">
      <inkml:brushProperty name="width" value="0.1" units="cm"/>
      <inkml:brushProperty name="height" value="0.1" units="cm"/>
      <inkml:brushProperty name="color" value="#33CCFF"/>
    </inkml:brush>
  </inkml:definitions>
  <inkml:trace contextRef="#ctx0" brushRef="#br0">216 65 4607 0 0,'0'0'354'0'0,"1"-7"111"0"0,-1 4 66 0 0,0 1-1 0 0,0 0 0 0 0,0 0 1 0 0,0 0-1 0 0,-1 0 1 0 0,1 0-1 0 0,-1 0 1 0 0,0 0-1 0 0,1 0 0 0 0,-1 0 1 0 0,0 0-1 0 0,0 0 1 0 0,0 1-1 0 0,0-1 1 0 0,-1 0-1 0 0,1 0 0 0 0,0 1 1 0 0,-4-3-1 0 0,2 2-187 0 0,0 0 0 0 0,0 0-1 0 0,0 0 1 0 0,0 0 0 0 0,0 1-1 0 0,-1 0 1 0 0,1 0 0 0 0,-1-1-1 0 0,1 2 1 0 0,-5-2 0 0 0,-1 1-197 0 0,1 1 1 0 0,0-1-1 0 0,-1 2 0 0 0,1-1 1 0 0,0 1-1 0 0,0 0 0 0 0,-1 1 1 0 0,-14 4-1 0 0,17-3-122 0 0,1-1 0 0 0,-1 1 0 0 0,1 1 0 0 0,0-1 0 0 0,0 1 0 0 0,0 0 0 0 0,0 0 0 0 0,1 0 0 0 0,-1 0 0 0 0,-4 8 0 0 0,-1 5-24 0 0,11-8 3 0 0,-1-5 5 0 0,1-1 0 0 0,-1 1 1 0 0,1-1 0 0 0,0 0-1 0 0,0 0 1 0 0,0 1-1 0 0,1-1 1 0 0,-1 0 0 0 0,1 0-1 0 0,-1 0 1 0 0,1 0-1 0 0,0-1 1 0 0,0 1-1 0 0,1 0 1 0 0,-1-1 0 0 0,0 0-1 0 0,1 1 1 0 0,-1-1-1 0 0,1 0 1 0 0,0 0 0 0 0,0 0-1 0 0,3 1 1 0 0,8 4 29 0 0,0-1-1 0 0,0-1 1 0 0,22 6 0 0 0,-9-3 38 0 0,13 4-57 0 0,-18-6-28 0 0,25 9 1 0 0,-42-12 6 0 0,0-1-1 0 0,1 1 1 0 0,-1 0 0 0 0,0 0 0 0 0,0 0 0 0 0,0 1 0 0 0,-1-1 0 0 0,1 1 0 0 0,5 6 0 0 0,-8-6 2 0 0,0 0 1 0 0,0 0-1 0 0,0 0 0 0 0,0 0 1 0 0,0 0-1 0 0,-1 0 0 0 0,1 0 0 0 0,-1 1 1 0 0,0-1-1 0 0,-1 1 0 0 0,1-1 1 0 0,-1 0-1 0 0,0 1 0 0 0,0-1 0 0 0,0 1 1 0 0,-1-1-1 0 0,1 1 0 0 0,-1-1 1 0 0,0 0-1 0 0,0 1 0 0 0,-1-1 0 0 0,1 0 1 0 0,-1 0-1 0 0,0 0 0 0 0,0 0 1 0 0,0 0-1 0 0,-5 5 0 0 0,5-6-8 0 0,-1 1 0 0 0,1 0-1 0 0,-1-1 1 0 0,0 0 0 0 0,0 1-1 0 0,0-1 1 0 0,-1-1 0 0 0,1 1 0 0 0,-1 0-1 0 0,0-1 1 0 0,1 1 0 0 0,-1-1-1 0 0,0 0 1 0 0,-1-1 0 0 0,1 1 0 0 0,0-1-1 0 0,0 0 1 0 0,-1 0 0 0 0,1 0-1 0 0,0 0 1 0 0,-1-1 0 0 0,1 1 0 0 0,-1-1-1 0 0,1 0 1 0 0,-1-1 0 0 0,1 1-1 0 0,-6-2 1 0 0,2-1-800 0 0,0-1 0 0 0,0 1-1 0 0,-13-10 1 0 0,7 5-439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0.183"/>
    </inkml:context>
    <inkml:brush xml:id="br0">
      <inkml:brushProperty name="width" value="0.1" units="cm"/>
      <inkml:brushProperty name="height" value="0.1" units="cm"/>
      <inkml:brushProperty name="color" value="#33CCFF"/>
    </inkml:brush>
  </inkml:definitions>
  <inkml:trace contextRef="#ctx0" brushRef="#br0">1 1 3223 0 0,'12'13'6285'0'0,"-9"-8"-4433"0"0,0-1-1 0 0,-1 1 1 0 0,5 9-1 0 0,-4-6-463 0 0,0 0-1 0 0,-1 0 1 0 0,3 16 0 0 0,-3 2-1252 0 0,-2 52 0 0 0,0-19 731 0 0,3-14-849 0 0,18 88-1 0 0,-16-113-156 0 0,1 0 1 0 0,15 34-1 0 0,-19-50-999 0 0,0 0 0 0 0,1-1 0 0 0,0 1 0 0 0,5 5 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0.541"/>
    </inkml:context>
    <inkml:brush xml:id="br0">
      <inkml:brushProperty name="width" value="0.1" units="cm"/>
      <inkml:brushProperty name="height" value="0.1" units="cm"/>
      <inkml:brushProperty name="color" value="#33CCFF"/>
    </inkml:brush>
  </inkml:definitions>
  <inkml:trace contextRef="#ctx0" brushRef="#br0">974 368 6911 0 0,'0'0'528'0'0,"-2"0"-341"0"0,-2-1 397 0 0,-1 1 0 0 0,0 0 0 0 0,1 1 0 0 0,-1-1-1 0 0,0 1 1 0 0,1 0 0 0 0,-8 2 0 0 0,-37 15 6183 0 0,4-1-4613 0 0,11-7-1601 0 0,-36 5 0 0 0,55-13-591 0 0,1-1 0 0 0,-1 0 0 0 0,0-1-1 0 0,0-1 1 0 0,-18-3 0 0 0,-18-4-4772 0 0,34 5 2956 0 0</inkml:trace>
  <inkml:trace contextRef="#ctx0" brushRef="#br0" timeOffset="1">1 1 9671 0 0,'0'0'1032'0'0,"10"3"-1032"0"0,2 3 0 0 0,-1-1 3856 0 0,1 0-1704 0 0,0 0 784 0 0,2-1-2440 0 0,0 1-56 0 0,0-1-16 0 0,-2-1-296 0 0,1 1-64 0 0,1-3-64 0 0,0 3-5624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0.911"/>
    </inkml:context>
    <inkml:brush xml:id="br0">
      <inkml:brushProperty name="width" value="0.1" units="cm"/>
      <inkml:brushProperty name="height" value="0.1" units="cm"/>
      <inkml:brushProperty name="color" value="#33CCFF"/>
    </inkml:brush>
  </inkml:definitions>
  <inkml:trace contextRef="#ctx0" brushRef="#br0">87 162 11975 0 0,'0'0'1428'0'0,"-12"-5"1538"0"0,4 2-2207 0 0,-1-1 1 0 0,1 0 0 0 0,0 0 0 0 0,0 0-1 0 0,-14-11 1 0 0,22 15-733 0 0,-1-1 0 0 0,0 1 1 0 0,0-1-1 0 0,0 0 0 0 0,1 1 0 0 0,-1-1 0 0 0,0 0 0 0 0,0 0 0 0 0,1 0 0 0 0,-1 1 0 0 0,1-1 0 0 0,-1 0 1 0 0,1 0-1 0 0,-1 0 0 0 0,1 0 0 0 0,0 0 0 0 0,-1 0 0 0 0,1 0 0 0 0,0 0 0 0 0,0 0 0 0 0,-1 0 1 0 0,1 0-1 0 0,0-1 0 0 0,1 0-2 0 0,-1 0 1 0 0,1 1 0 0 0,-1-1-1 0 0,1 0 1 0 0,-1 1-1 0 0,1-1 1 0 0,0 1 0 0 0,0-1-1 0 0,0 1 1 0 0,0-1-1 0 0,0 1 1 0 0,2-2-1 0 0,4-4 37 0 0,0 1 0 0 0,1 0-1 0 0,15-9 1 0 0,-21 14-46 0 0,11-7 6 0 0,-1 1 0 0 0,1 0 0 0 0,27-9 0 0 0,-36 15-28 0 0,1 0-1 0 0,0-1 0 0 0,0 1 0 0 0,0 1 0 0 0,0-1 0 0 0,0 1 1 0 0,0 0-1 0 0,0 0 0 0 0,0 1 0 0 0,0-1 0 0 0,0 1 1 0 0,0 0-1 0 0,0 0 0 0 0,9 4 0 0 0,4 5 33 0 0,-14-6-10 0 0,-2 0-4 0 0,2 0 5 0 0,-1 1 0 0 0,0 0 0 0 0,0-1 1 0 0,-1 1-1 0 0,0 0 0 0 0,1 0 0 0 0,-2 1 1 0 0,1-1-1 0 0,-1 0 0 0 0,1 1 1 0 0,-1-1-1 0 0,-1 1 0 0 0,1 10 0 0 0,-1 5 60 0 0,-1 0-1 0 0,-5 26 0 0 0,-35 140-21 0 0,10-55-34 0 0,28-122-8 0 0,2 0-1 0 0,-1 1 1 0 0,2-1 0 0 0,0 19-1 0 0,0-27-9 0 0,0-1 0 0 0,0 1-1 0 0,0 0 1 0 0,0 0 0 0 0,1 0 0 0 0,-1 0-1 0 0,1 0 1 0 0,0-1 0 0 0,-1 1 0 0 0,1 0-1 0 0,0-1 1 0 0,0 1 0 0 0,0 0-1 0 0,0-1 1 0 0,0 1 0 0 0,0-1 0 0 0,1 1-1 0 0,-1-1 1 0 0,0 0 0 0 0,1 0 0 0 0,-1 1-1 0 0,1-1 1 0 0,-1 0 0 0 0,1 0 0 0 0,0-1-1 0 0,-1 1 1 0 0,1 0 0 0 0,0 0-1 0 0,0-1 1 0 0,-1 1 0 0 0,1-1 0 0 0,0 1-1 0 0,3-1 1 0 0,27 0 193 0 0,0-2 0 0 0,0-1 0 0 0,61-13 0 0 0,-19 2-16 0 0,-37 9-1273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1.874"/>
    </inkml:context>
    <inkml:brush xml:id="br0">
      <inkml:brushProperty name="width" value="0.1" units="cm"/>
      <inkml:brushProperty name="height" value="0.1" units="cm"/>
      <inkml:brushProperty name="color" value="#33CCFF"/>
    </inkml:brush>
  </inkml:definitions>
  <inkml:trace contextRef="#ctx0" brushRef="#br0">90 0 10247 0 0,'0'2'7151'0'0,"1"7"-6627"0"0,-1-1 0 0 0,0 1 0 0 0,0-1 0 0 0,-4 17 0 0 0,-10 37 407 0 0,13-59-878 0 0,-28 87 366 0 0,20-69-356 0 0,1 1 0 0 0,1 0 0 0 0,1 1 0 0 0,1 0 0 0 0,-2 26 0 0 0,6-35-23 0 0,1 0 1 0 0,1 0-1 0 0,3 26 0 0 0,-3-34-28 0 0,1 0-1 0 0,0-1 0 0 0,0 0 1 0 0,0 1-1 0 0,0-1 1 0 0,1 0-1 0 0,0 0 0 0 0,0 0 1 0 0,0-1-1 0 0,1 1 1 0 0,-1-1-1 0 0,7 6 1 0 0,-2-3-3 0 0,-1 0 1 0 0,2-1 0 0 0,-1 0 0 0 0,1 0 0 0 0,0-1 0 0 0,0 0 0 0 0,0-1 0 0 0,1 0 0 0 0,-1-1 0 0 0,1 1-1 0 0,0-2 1 0 0,0 1 0 0 0,13 0 0 0 0,-14-3-29 0 0,1-1-1 0 0,-1 1 0 0 0,1-2 1 0 0,-1 1-1 0 0,1-2 0 0 0,-1 1 1 0 0,0-1-1 0 0,0 0 0 0 0,0-1 1 0 0,14-8-1 0 0,30-21 20 0 0,-50 30-471 0 0,0 1-1 0 0,0 0 0 0 0,0-1 1 0 0,-1 1-1 0 0,1-1 1 0 0,-1 0-1 0 0,1 1 0 0 0,-1-1 1 0 0,0-1-1 0 0,0 1 1 0 0,-1 0-1 0 0,1 0 0 0 0,-1-1 1 0 0,1 1-1 0 0,-1-1 1 0 0,1-3-1 0 0,0-2-1223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2.244"/>
    </inkml:context>
    <inkml:brush xml:id="br0">
      <inkml:brushProperty name="width" value="0.1" units="cm"/>
      <inkml:brushProperty name="height" value="0.1" units="cm"/>
      <inkml:brushProperty name="color" value="#33CCFF"/>
    </inkml:brush>
  </inkml:definitions>
  <inkml:trace contextRef="#ctx0" brushRef="#br0">0 0 16127 0 0,'0'0'1232'0'0,"4"7"-710"0"0,-3-2-182 0 0,1 1 1 0 0,-1-1 0 0 0,0 0 0 0 0,0 0 0 0 0,-1 1 0 0 0,0-1-1 0 0,0 0 1 0 0,0 0 0 0 0,-1 9 0 0 0,-1 8 720 0 0,2-16-900 0 0,5 112 1426 0 0,-3-105-1602 0 0,0 0 1 0 0,1-1 0 0 0,0 1 0 0 0,1-1 0 0 0,0 0 0 0 0,1 0 0 0 0,8 14-1 0 0,-12-24-66 0 0,0-1 0 0 0,0 1 0 0 0,0-1 0 0 0,1 1 0 0 0,-1-1 0 0 0,0 1 0 0 0,1-1 0 0 0,2 2 0 0 0,-3-2-507 0 0,20-5-4585 0 0,-14-1 3254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2.660"/>
    </inkml:context>
    <inkml:brush xml:id="br0">
      <inkml:brushProperty name="width" value="0.1" units="cm"/>
      <inkml:brushProperty name="height" value="0.1" units="cm"/>
      <inkml:brushProperty name="color" value="#33CCFF"/>
    </inkml:brush>
  </inkml:definitions>
  <inkml:trace contextRef="#ctx0" brushRef="#br0">169 12 15087 0 0,'0'0'1512'0'0,"0"-1"-1485"0"0,0 1 1 0 0,0 0-1 0 0,0-1 0 0 0,0 1 0 0 0,0 0 0 0 0,-1 0 0 0 0,1-1 0 0 0,0 1 1 0 0,0 0-1 0 0,0 0 0 0 0,0-1 0 0 0,0 1 0 0 0,0 0 0 0 0,0 0 0 0 0,-1-1 0 0 0,1 1 1 0 0,0 0-1 0 0,0 0 0 0 0,0 0 0 0 0,-1-1 0 0 0,1 1 0 0 0,0 0 0 0 0,0 0 1 0 0,-1 0-1 0 0,1 0 0 0 0,0-1 0 0 0,0 1 0 0 0,-1 0 0 0 0,1 0 0 0 0,-1 0 1 0 0,-4-1 150 0 0,-1-1 0 0 0,0 2 0 0 0,1-1 0 0 0,-1 1 0 0 0,0 0 1 0 0,0 0-1 0 0,0 0 0 0 0,0 1 0 0 0,1 0 0 0 0,-1 0 1 0 0,0 0-1 0 0,1 1 0 0 0,-11 4 0 0 0,9-3-100 0 0,0 1-1 0 0,0 0 1 0 0,1 0 0 0 0,-1 0-1 0 0,1 1 1 0 0,0 0-1 0 0,0 0 1 0 0,0 1 0 0 0,-7 9-1 0 0,12-14-13 0 0,1 1 0 0 0,2 8 0 0 0,-2-8-57 0 0,1-1 0 0 0,-1 1 0 0 0,0 0 0 0 0,1-1-1 0 0,0 1 1 0 0,-1-1 0 0 0,1 1 0 0 0,0-1 0 0 0,0 1 0 0 0,0-1-1 0 0,0 1 1 0 0,0-1 0 0 0,0 0 0 0 0,0 1 0 0 0,1-1 0 0 0,-1 0-1 0 0,0 0 1 0 0,1 0 0 0 0,-1 0 0 0 0,1 0 0 0 0,2 1 0 0 0,2 1 24 0 0,3 2-8 0 0,0 0 0 0 0,0 0 0 0 0,1-1 0 0 0,-1 0 0 0 0,14 3 0 0 0,-10-4-50 0 0,0 2 0 0 0,0-1 0 0 0,24 13 0 0 0,-32-14 17 0 0,1 1 1 0 0,-1-1-1 0 0,1 1 0 0 0,-1 0 0 0 0,-1 0 0 0 0,1 1 0 0 0,0-1 1 0 0,-1 1-1 0 0,0 0 0 0 0,6 9 0 0 0,-9-10 5 0 0,1 0-1 0 0,-1 0 1 0 0,0 0 0 0 0,0 0-1 0 0,0 1 1 0 0,-1-1 0 0 0,1 0-1 0 0,-1 0 1 0 0,0 1 0 0 0,0-1-1 0 0,-1 0 1 0 0,1 1-1 0 0,-1-1 1 0 0,0 0 0 0 0,0 0-1 0 0,-1 0 1 0 0,-3 8 0 0 0,1-2 10 0 0,-1 0 1 0 0,0 0-1 0 0,-1 0 0 0 0,-1-1 1 0 0,-12 15-1 0 0,14-18-41 0 0,-1-1 0 0 0,1 0-1 0 0,-1-1 1 0 0,-11 8 0 0 0,17-12 35 0 0,-1 1 1 0 0,1-1-1 0 0,-1 1 1 0 0,0-1-1 0 0,1 1 1 0 0,-1-1-1 0 0,0 1 1 0 0,1-1-1 0 0,-1 0 1 0 0,0 1-1 0 0,0-1 1 0 0,0 0-1 0 0,1 0 1 0 0,-1 1-1 0 0,0-1 1 0 0,0 0-1 0 0,0 0 1 0 0,1 0-1 0 0,-1 0 0 0 0,0 0 1 0 0,0 0-1 0 0,-1 0 1 0 0,0-1 1 0 0,-1 1-109 0 0,1 0 0 0 0,-1-1 0 0 0,1 1-1 0 0,-1-1 1 0 0,1 1 0 0 0,-1-1 0 0 0,1 0 0 0 0,-1 0-1 0 0,1 0 1 0 0,0 0 0 0 0,0-1 0 0 0,0 1 0 0 0,-1 0-1 0 0,1-1 1 0 0,0 0 0 0 0,1 1 0 0 0,-1-1 0 0 0,0 0-1 0 0,-2-4 1 0 0,-2-2-770 0 0,1-1-1 0 0,0 1 1 0 0,-6-16-1 0 0,7 14 379 0 0,-1-2-1642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3.014"/>
    </inkml:context>
    <inkml:brush xml:id="br0">
      <inkml:brushProperty name="width" value="0.1" units="cm"/>
      <inkml:brushProperty name="height" value="0.1" units="cm"/>
      <inkml:brushProperty name="color" value="#33CCFF"/>
    </inkml:brush>
  </inkml:definitions>
  <inkml:trace contextRef="#ctx0" brushRef="#br0">0 1 14975 0 0,'0'0'340'0'0,"2"1"51"0"0,2 5-223 0 0,1-1 0 0 0,-1 1 1 0 0,0 0-1 0 0,0 0 0 0 0,-1 0 0 0 0,0 1 0 0 0,0-1 1 0 0,-1 1-1 0 0,1 0 0 0 0,-1 0 0 0 0,-1-1 0 0 0,2 12 1 0 0,0 10 1621 0 0,-1 53 1 0 0,-3-53-1354 0 0,-2 46 313 0 0,1-52-694 0 0,1 0 1 0 0,0 0-1 0 0,2 1 1 0 0,1-1 0 0 0,6 32-1 0 0,-6-46-65 0 0,0 1-1 0 0,1-1 0 0 0,0 0 0 0 0,0 0 0 0 0,8 12 0 0 0,-10-18-141 0 0,0 0-1 0 0,1-1 1 0 0,-1 1 0 0 0,0-1-1 0 0,1 1 1 0 0,0-1 0 0 0,-1 0-1 0 0,1 1 1 0 0,0-1 0 0 0,0 0-1 0 0,3 2 1 0 0,-3-3-249 0 0,1 1 0 0 0,-1-1 0 0 0,0 1 0 0 0,0-1 0 0 0,0 0 0 0 0,0 0 0 0 0,1 0 0 0 0,-1 0 1 0 0,0 0-1 0 0,0 0 0 0 0,0-1 0 0 0,0 1 0 0 0,4-2 0 0 0,5-2-1583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3.377"/>
    </inkml:context>
    <inkml:brush xml:id="br0">
      <inkml:brushProperty name="width" value="0.1" units="cm"/>
      <inkml:brushProperty name="height" value="0.1" units="cm"/>
      <inkml:brushProperty name="color" value="#33CCFF"/>
    </inkml:brush>
  </inkml:definitions>
  <inkml:trace contextRef="#ctx0" brushRef="#br0">937 502 14511 0 0,'0'0'331'0'0,"-7"-5"438"0"0,-1 2-461 0 0,1 1 0 0 0,-1 0 0 0 0,0 0 0 0 0,0 1 0 0 0,0 0-1 0 0,0 1 1 0 0,0-1 0 0 0,-15 3 0 0 0,-84 0 3732 0 0,57-3-3807 0 0,-62-10-1 0 0,98 8-1310 0 0,1-1 0 0 0,-1 0 0 0 0,1-1 0 0 0,-25-13 0 0 0,34 16 674 0 0</inkml:trace>
  <inkml:trace contextRef="#ctx0" brushRef="#br0" timeOffset="1">0 0 19351 0 0,'0'0'1943'0'0,"9"8"-891"0"0,-3-5-834 0 0,1 1 1 0 0,1-2 0 0 0,-1 1 0 0 0,0-1-1 0 0,15 2 1 0 0,-12-2-1256 0 0,1 1-1 0 0,14 5 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1.182"/>
    </inkml:context>
    <inkml:brush xml:id="br0">
      <inkml:brushProperty name="width" value="0.1" units="cm"/>
      <inkml:brushProperty name="height" value="0.1" units="cm"/>
      <inkml:brushProperty name="color" value="#E71224"/>
    </inkml:brush>
  </inkml:definitions>
  <inkml:trace contextRef="#ctx0" brushRef="#br0">1 104 8287 0 0,'0'-2'382'0'0,"2"-5"-279"0"0,-1 0-1 0 0,-1 1 1 0 0,1-1 0 0 0,-1-12 0 0 0,-1 13 220 0 0,1 0 1 0 0,0 0-1 0 0,1 0 0 0 0,-1 0 0 0 0,1 0 0 0 0,0 0 0 0 0,3-7 5599 0 0,3 27-4774 0 0,-4-2-833 0 0,0 0 0 0 0,-1 1-1 0 0,0-1 1 0 0,0 17-1 0 0,-3 52 319 0 0,0-51-448 0 0,-3 129 85 0 0,-2 323 44 0 0,53 120 123 0 0,48 635-311 0 0,-90-1150-144 0 0,12 482-99 0 0,-17-256 318 0 0,-2-219-176 0 0,1 10-249 0 0,3-34-3986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3.731"/>
    </inkml:context>
    <inkml:brush xml:id="br0">
      <inkml:brushProperty name="width" value="0.1" units="cm"/>
      <inkml:brushProperty name="height" value="0.1" units="cm"/>
      <inkml:brushProperty name="color" value="#33CCFF"/>
    </inkml:brush>
  </inkml:definitions>
  <inkml:trace contextRef="#ctx0" brushRef="#br0">24 1 16351 0 0,'0'0'1644'0'0,"1"1"-1504"0"0,0-1-123 0 0,0 1 0 0 0,0-1 0 0 0,0 1 0 0 0,0 0 0 0 0,0-1 0 0 0,0 1 0 0 0,-1 0 0 0 0,1-1 0 0 0,0 1 0 0 0,0 0 0 0 0,-1 0 0 0 0,1 0 0 0 0,0 0 0 0 0,-1 0 0 0 0,1 0 0 0 0,-1 0 0 0 0,1 0 0 0 0,-1 0 0 0 0,0 0 0 0 0,1 0 0 0 0,-1 0 0 0 0,0 0 0 0 0,0 2 0 0 0,1 0 241 0 0,0 4 41 0 0,-1 0 1 0 0,0 0-1 0 0,0 0 0 0 0,0 0 1 0 0,-1 0-1 0 0,0 0 1 0 0,0-1-1 0 0,-1 1 1 0 0,-3 9-1 0 0,-3 18 289 0 0,7-28-506 0 0,-21 162 1012 0 0,21-151-1086 0 0,1 0-1 0 0,1 0 1 0 0,0 1 0 0 0,1-1-1 0 0,1 0 1 0 0,0 0 0 0 0,11 27-1 0 0,-9-33-49 0 0,-5-11-67 0 0,0 1 0 0 0,1-1 0 0 0,-1 0-1 0 0,0 0 1 0 0,0 1 0 0 0,22-14-7323 0 0,-14 2 4556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4.380"/>
    </inkml:context>
    <inkml:brush xml:id="br0">
      <inkml:brushProperty name="width" value="0.1" units="cm"/>
      <inkml:brushProperty name="height" value="0.1" units="cm"/>
      <inkml:brushProperty name="color" value="#33CCFF"/>
    </inkml:brush>
  </inkml:definitions>
  <inkml:trace contextRef="#ctx0" brushRef="#br0">1 92 6679 0 0,'1'-9'245'0'0,"0"1"0"0"0,1-1 0 0 0,0 1 0 0 0,1 0 0 0 0,6-16 0 0 0,6-1 7124 0 0,-12 31-7006 0 0,0 1 0 0 0,-1 1 0 0 0,0-1 0 0 0,0 0 0 0 0,0 0-1 0 0,-1 1 1 0 0,0-1 0 0 0,0 9 0 0 0,-2 9 176 0 0,-4 27-1 0 0,3-26-165 0 0,-6 39 149 0 0,3-36-371 0 0,2 1 1 0 0,1 0-1 0 0,4 52 1 0 0,-1-68-118 0 0,1 0 1 0 0,1 0-1 0 0,0-1 1 0 0,8 23-1 0 0,-9-32-30 0 0,0 0 1 0 0,0 1-1 0 0,1-1 0 0 0,0 0 1 0 0,-1 0-1 0 0,1 0 0 0 0,1 0 0 0 0,-1-1 1 0 0,1 1-1 0 0,-1-1 0 0 0,1 0 1 0 0,0 0-1 0 0,0 0 0 0 0,0-1 1 0 0,0 1-1 0 0,10 3 0 0 0,-1-2-5 0 0,1 0-1 0 0,0 0 1 0 0,-1-1 0 0 0,1-1-1 0 0,27 1 1 0 0,-10-4-598 0 0,50-6 0 0 0,-76 6 372 0 0,0 0 0 0 0,0 0 0 0 0,1 0 1 0 0,-1-1-1 0 0,-1 0 0 0 0,1 0 1 0 0,8-5-1 0 0,-10 5-184 0 0,0 0-1 0 0,0-1 1 0 0,-1 1 0 0 0,1 0-1 0 0,3-5 1 0 0,-5 5-252 0 0,1 0 1 0 0,-1 0-1 0 0,0 0 1 0 0,0 0 0 0 0,0 0-1 0 0,0-1 1 0 0,0 1-1 0 0,1-5 1 0 0,0 0-1736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4.734"/>
    </inkml:context>
    <inkml:brush xml:id="br0">
      <inkml:brushProperty name="width" value="0.1" units="cm"/>
      <inkml:brushProperty name="height" value="0.1" units="cm"/>
      <inkml:brushProperty name="color" value="#33CCFF"/>
    </inkml:brush>
  </inkml:definitions>
  <inkml:trace contextRef="#ctx0" brushRef="#br0">1 1 15895 0 0,'0'0'1210'0'0,"1"1"-824"0"0,1 3-211 0 0,1 0-1 0 0,-1 0 1 0 0,0 0 0 0 0,0 0-1 0 0,0 1 1 0 0,-1-1 0 0 0,0 1-1 0 0,0-1 1 0 0,0 1 0 0 0,0 0-1 0 0,0 5 1 0 0,-1 10 1067 0 0,-3 28-1 0 0,1-30-1056 0 0,1 22-1 0 0,1-39-184 0 0,2 28 58 0 0,6 30-1 0 0,-7-51-57 0 0,1 0 0 0 0,0-1-1 0 0,0 1 1 0 0,1-1 0 0 0,0 0 0 0 0,0 1 0 0 0,1-1 0 0 0,9 12-1 0 0,-13-18-166 0 0,0-1 0 0 0,1 1 0 0 0,-1 0 0 0 0,1-1 0 0 0,-1 1 0 0 0,1-1 0 0 0,-1 1-1 0 0,1-1 1 0 0,-1 1 0 0 0,1-1 0 0 0,0 0 0 0 0,-1 1 0 0 0,1-1 0 0 0,0 0-1 0 0,-1 1 1 0 0,1-1 0 0 0,0 0 0 0 0,-1 0 0 0 0,1 0 0 0 0,0 1 0 0 0,0-1 0 0 0,-1 0-1 0 0,2 0 1 0 0,-1 0-39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5.078"/>
    </inkml:context>
    <inkml:brush xml:id="br0">
      <inkml:brushProperty name="width" value="0.1" units="cm"/>
      <inkml:brushProperty name="height" value="0.1" units="cm"/>
      <inkml:brushProperty name="color" value="#33CCFF"/>
    </inkml:brush>
  </inkml:definitions>
  <inkml:trace contextRef="#ctx0" brushRef="#br0">195 7 13591 0 0,'-1'-1'5391'0'0,"-3"0"-5204"0"0,1 0 0 0 0,-1 0 0 0 0,1 0 0 0 0,0 0 0 0 0,-1 1 1 0 0,1 0-1 0 0,-1-1 0 0 0,0 1 0 0 0,-6 1 0 0 0,-37 7 494 0 0,32-5-530 0 0,11-2-142 0 0,-2 0-8 0 0,-1 0 1 0 0,1 1 0 0 0,0 0-1 0 0,0 0 1 0 0,0 0-1 0 0,1 1 1 0 0,-1 0-1 0 0,0 0 1 0 0,1 0 0 0 0,-6 5-1 0 0,-3 3 66 0 0,14-10-58 0 0,0 0 0 0 0,0 0 0 0 0,-1-1 0 0 0,1 1 0 0 0,0 0 0 0 0,0 0 0 0 0,0-1 0 0 0,0 1 0 0 0,0 0-1 0 0,0 0 1 0 0,0-1 0 0 0,0 1 0 0 0,0 0 0 0 0,1 0 0 0 0,-1-1 0 0 0,0 1 0 0 0,0 0 0 0 0,0 0 0 0 0,1-1 0 0 0,-1 1 0 0 0,1 0 0 0 0,-1-1 0 0 0,0 1 0 0 0,1-1 0 0 0,0 2 0 0 0,12 14 75 0 0,-5-9-83 0 0,0-1 1 0 0,1-1-1 0 0,-1 1 0 0 0,1-2 0 0 0,0 1 1 0 0,0-1-1 0 0,1 0 0 0 0,10 2 0 0 0,-5-1 32 0 0,28 14-1 0 0,-37-16-29 0 0,-1 0 0 0 0,1 1 0 0 0,-1 0-1 0 0,1 0 1 0 0,-1 0 0 0 0,0 1 0 0 0,-1-1-1 0 0,1 1 1 0 0,5 9 0 0 0,-8-10-5 0 0,0 0 0 0 0,0 0 0 0 0,0 1 0 0 0,0-1 0 0 0,-1 1 0 0 0,0-1 0 0 0,0 1 0 0 0,0-1 1 0 0,-1 1-1 0 0,1 0 0 0 0,-1-1 0 0 0,0 1 0 0 0,0 0 0 0 0,-2 5 0 0 0,1-2 1 0 0,-1 0-1 0 0,0 0 1 0 0,-1-1 0 0 0,0 1 0 0 0,0-1 0 0 0,0 1 0 0 0,-1-1-1 0 0,-8 11 1 0 0,12-17 1 0 0,-1 0 0 0 0,1 0 0 0 0,-1 0 0 0 0,0 0-1 0 0,0 0 1 0 0,0 0 0 0 0,0 0 0 0 0,1 0 0 0 0,-1 0 0 0 0,0 0 0 0 0,-1 0-1 0 0,1-1 1 0 0,0 1 0 0 0,0 0 0 0 0,0-1 0 0 0,0 1 0 0 0,-2 0-1 0 0,0 0-12 0 0,1-1-39 0 0,0 0-1 0 0,0 0 1 0 0,-1 0-1 0 0,1 0 1 0 0,0 0-1 0 0,0 0 1 0 0,0-1-1 0 0,0 1 1 0 0,0-1-1 0 0,0 1 1 0 0,0-1-1 0 0,0 0 1 0 0,-2-1 0 0 0,-1-1-457 0 0,1 0 0 0 0,0 0 0 0 0,1 0 0 0 0,-1 0 0 0 0,0 0 0 0 0,1-1 0 0 0,0 1 0 0 0,0-1 0 0 0,0 0 0 0 0,0 0 0 0 0,0 0 0 0 0,1-1 0 0 0,0 1 0 0 0,-3-8 0 0 0,-2-5-1506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5.452"/>
    </inkml:context>
    <inkml:brush xml:id="br0">
      <inkml:brushProperty name="width" value="0.1" units="cm"/>
      <inkml:brushProperty name="height" value="0.1" units="cm"/>
      <inkml:brushProperty name="color" value="#33CCFF"/>
    </inkml:brush>
  </inkml:definitions>
  <inkml:trace contextRef="#ctx0" brushRef="#br0">15 3 14855 0 0,'2'0'332'0'0,"4"-1"-118"0"0,-4 0-153 0 0,-1 1-1 0 0,1 0 0 0 0,0-1 1 0 0,0 1-1 0 0,-1 0 0 0 0,1 0 1 0 0,0 0-1 0 0,0 0 0 0 0,0 1 1 0 0,-1-1-1 0 0,1 0 0 0 0,0 1 1 0 0,0-1-1 0 0,-1 1 0 0 0,1 0 1 0 0,0-1-1 0 0,2 3 0 0 0,0-1 205 0 0,1 1 1 0 0,-1 0-1 0 0,0 0 0 0 0,-1 1 0 0 0,1-1 0 0 0,0 1 1 0 0,-1-1-1 0 0,0 1 0 0 0,0 0 0 0 0,0 1 0 0 0,-1-1 1 0 0,1 0-1 0 0,-1 1 0 0 0,0-1 0 0 0,0 1 0 0 0,0 0 1 0 0,1 8-1 0 0,2 8 195 0 0,-2 1 1 0 0,2 39-1 0 0,-4-39-375 0 0,0 69 279 0 0,-1 7-179 0 0,1-84-248 0 0,1-1-1 0 0,0 0 1 0 0,1 0-1 0 0,0 0 1 0 0,5 14-1 0 0,4-8-4986 0 0</inkml:trace>
  <inkml:trace contextRef="#ctx0" brushRef="#br0" timeOffset="1">291 272 16351 0 0,'0'0'374'0'0,"-1"0"54"0"0,-9 1-234 0 0,0 0 1 0 0,0 1-1 0 0,1 0 1 0 0,-10 4-1 0 0,-11 2 558 0 0,0 1 786 0 0,21-6-1112 0 0,0 0 0 0 0,-14 2 1 0 0,-11 0-74 0 0,21-2-320 0 0,-1-1 0 0 0,0 0 0 0 0,0-1 0 0 0,-21-1 0 0 0,29 0-64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9:15.937"/>
    </inkml:context>
    <inkml:brush xml:id="br0">
      <inkml:brushProperty name="width" value="0.1" units="cm"/>
      <inkml:brushProperty name="height" value="0.1" units="cm"/>
      <inkml:brushProperty name="color" value="#33CCFF"/>
    </inkml:brush>
  </inkml:definitions>
  <inkml:trace contextRef="#ctx0" brushRef="#br0">73 126 14623 0 0,'0'0'1328'0'0,"-1"1"-1090"0"0,0 1-28 0 0,-1-1 1 0 0,0 0-1 0 0,0 0 1 0 0,0 1-1 0 0,0-1 1 0 0,0 0-1 0 0,0-1 1 0 0,0 1-1 0 0,0 0 1 0 0,0-1-1 0 0,-1 1 1 0 0,1-1-1 0 0,0 1 1 0 0,0-1-1 0 0,0 0 1 0 0,-1 0-1 0 0,-3-1 1 0 0,4 1-110 0 0,1-1 1 0 0,-1 1-1 0 0,0-1 1 0 0,0 0-1 0 0,1 1 1 0 0,-1-1-1 0 0,0 0 1 0 0,1 0-1 0 0,-1-1 1 0 0,1 1-1 0 0,-1 0 1 0 0,1 0-1 0 0,0-1 1 0 0,0 1-1 0 0,-1-1 1 0 0,0-1-1 0 0,1 2-71 0 0,1-1-1 0 0,-1 1 1 0 0,1-1 0 0 0,-1 1-1 0 0,1-1 1 0 0,0 1 0 0 0,0-1-1 0 0,-1 1 1 0 0,1-1 0 0 0,0 0-1 0 0,0 1 1 0 0,1-1 0 0 0,-1 1-1 0 0,0-1 1 0 0,0 1-1 0 0,1-1 1 0 0,-1 1 0 0 0,1-1-1 0 0,-1 1 1 0 0,1-1 0 0 0,1-1-1 0 0,0-1-26 0 0,0 1 0 0 0,0-1 0 0 0,0 0 0 0 0,1 1-1 0 0,0 0 1 0 0,3-4 0 0 0,2 0 5 0 0,0 1 1 0 0,1 0-1 0 0,-1 1 0 0 0,1 0 1 0 0,0 0-1 0 0,0 1 0 0 0,1 0 1 0 0,-1 1-1 0 0,17-4 0 0 0,-20 6 6 0 0,0-1 0 0 0,0 1 0 0 0,0 1-1 0 0,0-1 1 0 0,0 1 0 0 0,0 1 0 0 0,0-1-1 0 0,0 1 1 0 0,0 0 0 0 0,0 0 0 0 0,-1 0-1 0 0,1 1 1 0 0,0 0 0 0 0,0 0 0 0 0,-1 1-1 0 0,0-1 1 0 0,8 5 0 0 0,-11-4-11 0 0,1-1 0 0 0,-1 1 0 0 0,0 0 0 0 0,0-1 0 0 0,0 1 1 0 0,0 0-1 0 0,0 0 0 0 0,0 1 0 0 0,-1-1 0 0 0,0 0 0 0 0,1 0 0 0 0,-1 1 1 0 0,0-1-1 0 0,-1 1 0 0 0,1-1 0 0 0,-1 1 0 0 0,1-1 0 0 0,-1 1 0 0 0,-1 4 1 0 0,1 4 9 0 0,-1 0 0 0 0,-1 0 0 0 0,0 0 0 0 0,-5 16 0 0 0,-56 142-28 0 0,6-15 48 0 0,54-148 1 0 0,1 0 0 0 0,0 0-1 0 0,0 0 1 0 0,1 0-1 0 0,0 1 1 0 0,0-1-1 0 0,1 1 1 0 0,0-1-1 0 0,0 0 1 0 0,1 1 0 0 0,2 10-1 0 0,-3-17-17 0 0,1 0 1 0 0,0 0-1 0 0,-1 0 1 0 0,1 0-1 0 0,0 1 0 0 0,0-1 1 0 0,0 0-1 0 0,0 0 0 0 0,0 0 1 0 0,0-1-1 0 0,0 1 0 0 0,0 0 1 0 0,0 0-1 0 0,1-1 0 0 0,-1 1 1 0 0,0 0-1 0 0,2 0 0 0 0,22 5 26 0 0,-23-5-31 0 0,5 0 1 0 0,0-1 1 0 0,0 0 0 0 0,0 0-1 0 0,0 0 1 0 0,1-1-1 0 0,-1 0 1 0 0,0 0 0 0 0,0-1-1 0 0,8-2 1 0 0,10-6 68 0 0,27-13 0 0 0,-25 10-60 0 0,-4 4-295 0 0,-16 7 33 0 0,0-1 0 0 0,0 0-1 0 0,0 0 1 0 0,12-9 0 0 0,-12 5-303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4.914"/>
    </inkml:context>
    <inkml:brush xml:id="br0">
      <inkml:brushProperty name="width" value="0.1" units="cm"/>
      <inkml:brushProperty name="height" value="0.1" units="cm"/>
      <inkml:brushProperty name="color" value="#E71224"/>
    </inkml:brush>
  </inkml:definitions>
  <inkml:trace contextRef="#ctx0" brushRef="#br0">1520 7 8783 0 0,'10'-2'936'0'0,"-6"-1"202"0"0,-18 1 79 0 0,-13 2-812 0 0,0 1-1 0 0,1 1 1 0 0,-1 1-1 0 0,0 1 1 0 0,1 2-1 0 0,-38 12 1 0 0,-150 71 1032 0 0,105-41-781 0 0,-462 200 472 0 0,373-160-981 0 0,136-64-714 0 0,-80 20-1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6.654"/>
    </inkml:context>
    <inkml:brush xml:id="br0">
      <inkml:brushProperty name="width" value="0.1" units="cm"/>
      <inkml:brushProperty name="height" value="0.1" units="cm"/>
      <inkml:brushProperty name="color" value="#E71224"/>
    </inkml:brush>
  </inkml:definitions>
  <inkml:trace contextRef="#ctx0" brushRef="#br0">14 98 4607 0 0,'0'0'224'0'0,"-1"-1"-96"0"0,0-1-60 0 0,0 0 0 0 0,0 0 0 0 0,1 0 0 0 0,-1 0 0 0 0,1 0 0 0 0,-1-1 0 0 0,1 1 0 0 0,0 0 0 0 0,-1 0 0 0 0,1 0 0 0 0,0-1 0 0 0,1-2 0 0 0,-1-7 1827 0 0,-2-2-642 0 0,1 10-588 0 0,0 0 0 0 0,1 0 0 0 0,0 0 0 0 0,-1 0 0 0 0,1-1 0 0 0,2-10 4809 0 0,-4 40-3994 0 0,-1 20-764 0 0,5 77 0 0 0,0-93-484 0 0,3 46 334 0 0,1 28-3092 0 0,-6-106 1580 0 0,0 1-1 0 0,-1-1 0 0 0,0 1 1 0 0,1 0-1 0 0,-1-1 1 0 0,-2-3-1 0 0,1 1-247 0 0,-4-6-1714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7.024"/>
    </inkml:context>
    <inkml:brush xml:id="br0">
      <inkml:brushProperty name="width" value="0.1" units="cm"/>
      <inkml:brushProperty name="height" value="0.1" units="cm"/>
      <inkml:brushProperty name="color" value="#E71224"/>
    </inkml:brush>
  </inkml:definitions>
  <inkml:trace contextRef="#ctx0" brushRef="#br0">39 0 14399 0 0,'0'0'706'0'0,"1"2"-314"0"0,1 0-215 0 0,-1 0-142 0 0,0-1 0 0 0,0 1-1 0 0,0-1 1 0 0,0 1 0 0 0,-1-1-1 0 0,1 1 1 0 0,-1 0-1 0 0,1-1 1 0 0,-1 1 0 0 0,1 3-1 0 0,-1-2 158 0 0,-1-1-1 0 0,1 1 1 0 0,0-1-1 0 0,-1 1 1 0 0,1-1-1 0 0,-1 1 1 0 0,0-1-1 0 0,0 1 1 0 0,0-1-1 0 0,0 0 1 0 0,-3 4-1 0 0,-1 4 198 0 0,-6 10 131 0 0,8-15-500 0 0,1-1-1 0 0,-1 1 1 0 0,1 0-1 0 0,0 0 1 0 0,0 0 0 0 0,-2 9-1 0 0,0 4 45 0 0,4-17-40 0 0,0 1 1 0 0,0-1-1 0 0,0 0 0 0 0,0 1 1 0 0,0-1-1 0 0,0 1 0 0 0,0-1 0 0 0,0 0 1 0 0,0 1-1 0 0,1-1 0 0 0,-1 0 0 0 0,0 0 1 0 0,1 1-1 0 0,-1-1 0 0 0,1 0 0 0 0,0 0 1 0 0,-1 1-1 0 0,2 0 0 0 0,0 0 31 0 0,0 0-1 0 0,0 0 1 0 0,0 0-1 0 0,0 0 1 0 0,1-1 0 0 0,-1 1-1 0 0,0-1 1 0 0,5 3-1 0 0,2 0 97 0 0,1-1 0 0 0,1 0 0 0 0,15 3-1 0 0,-23-5-145 0 0,7 1 11 0 0,0-1 1 0 0,0 0-1 0 0,0 0 0 0 0,0-1 0 0 0,0 0 1 0 0,0-1-1 0 0,0 0 0 0 0,0-1 0 0 0,0 0 1 0 0,12-4-1 0 0,-19 5-180 0 0,-1 0 0 0 0,0 0 1 0 0,1 1-1 0 0,-1-2 0 0 0,0 1 1 0 0,0 0-1 0 0,0 0 0 0 0,0-1 1 0 0,0 1-1 0 0,0-1 0 0 0,0 1 1 0 0,0-1-1 0 0,-1 0 0 0 0,3-2 1 0 0,-3 2-650 0 0,0-1 0 0 0,1 1 1 0 0,-1 0-1 0 0,0 0 1 0 0,0-1-1 0 0,-1 1 0 0 0,1 0 1 0 0,-1-1-1 0 0,1 1 0 0 0,-1-1 1 0 0,0 1-1 0 0,0-1 1 0 0,0-3-1 0 0,-1-7-3246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7.392"/>
    </inkml:context>
    <inkml:brush xml:id="br0">
      <inkml:brushProperty name="width" value="0.1" units="cm"/>
      <inkml:brushProperty name="height" value="0.1" units="cm"/>
      <inkml:brushProperty name="color" value="#E71224"/>
    </inkml:brush>
  </inkml:definitions>
  <inkml:trace contextRef="#ctx0" brushRef="#br0">8 0 16351 0 0,'-7'222'5941'0'0,"7"-192"-5512"0"0,0 35-26 0 0,12 108 0 0 0,-10-157-412 0 0,-1-9-42 0 0,0 0-1 0 0,0 0 1 0 0,1 1-1 0 0,3 8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1.959"/>
    </inkml:context>
    <inkml:brush xml:id="br0">
      <inkml:brushProperty name="width" value="0.1" units="cm"/>
      <inkml:brushProperty name="height" value="0.1" units="cm"/>
      <inkml:brushProperty name="color" value="#E71224"/>
    </inkml:brush>
  </inkml:definitions>
  <inkml:trace contextRef="#ctx0" brushRef="#br0">2425 0 11631 0 0,'0'0'1363'0'0,"-1"1"-830"0"0,-16 4 175 0 0,0-1-1 0 0,-1 0 1 0 0,0-1-1 0 0,-33 0 1 0 0,18 0-242 0 0,-132 8 689 0 0,-197 25 210 0 0,-4 24-886 0 0,172-28-440 0 0,51-7-25 0 0,-599 71 597 0 0,520-68-166 0 0,204-26-369 0 0,6-1-64 0 0,1 1 0 0 0,-22 5 0 0 0,31-6 447 0 0,41-6-2584 0 0,-21 1-1034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8.292"/>
    </inkml:context>
    <inkml:brush xml:id="br0">
      <inkml:brushProperty name="width" value="0.1" units="cm"/>
      <inkml:brushProperty name="height" value="0.1" units="cm"/>
      <inkml:brushProperty name="color" value="#E71224"/>
    </inkml:brush>
  </inkml:definitions>
  <inkml:trace contextRef="#ctx0" brushRef="#br0">15 89 6911 0 0,'0'0'528'0'0,"-1"-1"-368"0"0,0-4 49 0 0,1 1 0 0 0,0 0 0 0 0,-1 0 0 0 0,1 0 0 0 0,0 0-1 0 0,2-8 1 0 0,-1 5 521 0 0,0-5-885 0 0,5-20 7932 0 0,-7 48-6687 0 0,-7 73 1917 0 0,-4 101-1646 0 0,12-134-1233 0 0,3-38-127 0 0,-2-17-14 0 0,0 1-55 0 0,11-7-5220 0 0,-11 5 4959 0 0,0-1 1 0 0,0 0-1 0 0,1-1 1 0 0,5-8-1878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8.708"/>
    </inkml:context>
    <inkml:brush xml:id="br0">
      <inkml:brushProperty name="width" value="0.1" units="cm"/>
      <inkml:brushProperty name="height" value="0.1" units="cm"/>
      <inkml:brushProperty name="color" value="#E71224"/>
    </inkml:brush>
  </inkml:definitions>
  <inkml:trace contextRef="#ctx0" brushRef="#br0">0 0 13823 0 0,'0'0'1056'0'0,"16"0"-600"0"0,-9 2 1372 0 0,-5 13 598 0 0,-1-13-2333 0 0,-1 0-1 0 0,0 1 0 0 0,1-1 0 0 0,-1 0 1 0 0,0 1-1 0 0,0-1 0 0 0,-1 4 0 0 0,-2 20 262 0 0,0 0-1 0 0,2 0 1 0 0,1 0 0 0 0,3 27-1 0 0,-2-47-342 0 0,0 0-1 0 0,1 0 1 0 0,0 0-1 0 0,0 0 1 0 0,1 0-1 0 0,-1 0 1 0 0,1-1-1 0 0,0 1 1 0 0,6 7 0 0 0,3 2 49 0 0,24 24 1 0 0,-27-30-85 0 0,0-1 0 0 0,1-1 1 0 0,-1 1-1 0 0,1-2 0 0 0,1 1 1 0 0,-1-1-1 0 0,1-1 0 0 0,0 0 0 0 0,15 4 1 0 0,-22-7 28 0 0,0-1 0 0 0,0 0 1 0 0,1 0-1 0 0,-1 0 0 0 0,0-1 0 0 0,1 0 1 0 0,-1 1-1 0 0,1-2 0 0 0,-1 1 1 0 0,0 0-1 0 0,1-1 0 0 0,-1 0 0 0 0,0 0 1 0 0,1 0-1 0 0,-1-1 0 0 0,0 1 0 0 0,0-1 1 0 0,0 0-1 0 0,0 0 0 0 0,-1 0 1 0 0,1-1-1 0 0,0 1 0 0 0,-1-1 0 0 0,0 0 1 0 0,1 0-1 0 0,-1 0 0 0 0,0-1 1 0 0,3-4-1 0 0,-4 4-41 0 0,1-1 0 0 0,-1 1 0 0 0,-1-1 0 0 0,1 1 0 0 0,-1-1 0 0 0,1 0 0 0 0,-1 1 1 0 0,0-1-1 0 0,-1 0 0 0 0,1 0 0 0 0,-1 1 0 0 0,-1-8 0 0 0,1 8 27 0 0,0 0 0 0 0,-1 0 0 0 0,1 0 0 0 0,-1 0 0 0 0,0 0 0 0 0,0 0 0 0 0,-1 0 0 0 0,1 0 0 0 0,-1 1 0 0 0,0-1 0 0 0,0 1 0 0 0,0-1 0 0 0,0 1 0 0 0,0 0 0 0 0,-4-5 0 0 0,4 7 6 0 0,-1-1 1 0 0,1 1-1 0 0,0 0 0 0 0,0 0 0 0 0,-1 0 1 0 0,1 0-1 0 0,0 0 0 0 0,-1 0 0 0 0,1 0 0 0 0,-1 1 1 0 0,1-1-1 0 0,-1 1 0 0 0,1 0 0 0 0,-1 0 1 0 0,1 0-1 0 0,-1 0 0 0 0,1 0 0 0 0,-1 0 1 0 0,0 1-1 0 0,1-1 0 0 0,0 1 0 0 0,-1 0 1 0 0,1 0-1 0 0,-4 1 0 0 0,0 1 19 0 0,-1 0 1 0 0,1 1-1 0 0,0 0 1 0 0,0 0-1 0 0,0 0 1 0 0,1 0-1 0 0,-9 9 1 0 0,-3 5 124 0 0,6-6-33 0 0,-21 25 0 0 0,30-33-113 0 0,-1-1 1 0 0,1 1-1 0 0,0 0 1 0 0,0 0-1 0 0,0 1 1 0 0,0-1-1 0 0,1 0 1 0 0,0 0-1 0 0,0 1 1 0 0,0-1-1 0 0,0 1 1 0 0,0 4 0 0 0,3 6 153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9.278"/>
    </inkml:context>
    <inkml:brush xml:id="br0">
      <inkml:brushProperty name="width" value="0.1" units="cm"/>
      <inkml:brushProperty name="height" value="0.1" units="cm"/>
      <inkml:brushProperty name="color" value="#E71224"/>
    </inkml:brush>
  </inkml:definitions>
  <inkml:trace contextRef="#ctx0" brushRef="#br0">16 22 6447 0 0,'-5'-22'11977'0'0,"5"28"-12110"0"0,-6 47 1767 0 0,1 92 0 0 0,5-131-1586 0 0,1 16-37 0 0,6 46 0 0 0,-4-61-46 0 0,0 1 1 0 0,1-2-1 0 0,0 1 0 0 0,12 26 0 0 0,-15-40-386 0 0,0 1 0 0 0,0-1-1 0 0,0 0 1 0 0,0 0 0 0 0,0 1-1 0 0,0-1 1 0 0,1 0 0 0 0,-1 0-1 0 0,0 0 1 0 0,1 0 0 0 0,-1 0-1 0 0,0 0 1 0 0,3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29.880"/>
    </inkml:context>
    <inkml:brush xml:id="br0">
      <inkml:brushProperty name="width" value="0.1" units="cm"/>
      <inkml:brushProperty name="height" value="0.1" units="cm"/>
      <inkml:brushProperty name="color" value="#E71224"/>
    </inkml:brush>
  </inkml:definitions>
  <inkml:trace contextRef="#ctx0" brushRef="#br0">237 139 12095 0 0,'0'0'587'0'0,"1"-1"-254"0"0,1-1-285 0 0,0 0 0 0 0,-1 0-1 0 0,1 0 1 0 0,-1-1 0 0 0,0 1-1 0 0,1 0 1 0 0,-1-1 0 0 0,0 1-1 0 0,0-1 1 0 0,-1 1 0 0 0,1-1-1 0 0,-1 0 1 0 0,1 1 0 0 0,-1-1-1 0 0,0 0 1 0 0,0 1 0 0 0,0-1-1 0 0,0 0 1 0 0,-1-3 0 0 0,1 2 60 0 0,-1 0 0 0 0,0 0 0 0 0,0 1 0 0 0,-1-1 0 0 0,1 0 0 0 0,-1 0 0 0 0,0 0 0 0 0,0 1 1 0 0,0-1-1 0 0,0 1 0 0 0,0 0 0 0 0,-5-5 0 0 0,3 5 6 0 0,0-1-1 0 0,0 1 1 0 0,0 0 0 0 0,-1 0 0 0 0,1 1-1 0 0,-1 0 1 0 0,0-1 0 0 0,0 1-1 0 0,0 1 1 0 0,0-1 0 0 0,0 1 0 0 0,0 0-1 0 0,0 0 1 0 0,0 0 0 0 0,-1 1-1 0 0,1 0 1 0 0,0 0 0 0 0,-8 1 0 0 0,4 0 76 0 0,0 1 0 0 0,0 0 0 0 0,0 0 0 0 0,0 1 0 0 0,0 0 0 0 0,0 0 0 0 0,0 1 0 0 0,1 1 0 0 0,-11 6 0 0 0,16-9-146 0 0,1 0-1 0 0,0 1 0 0 0,-1-1 1 0 0,1 0-1 0 0,0 1 0 0 0,0-1 1 0 0,0 1-1 0 0,1 0 1 0 0,-1-1-1 0 0,0 1 0 0 0,1 0 1 0 0,0 0-1 0 0,0 0 0 0 0,0 0 1 0 0,0 0-1 0 0,0 0 1 0 0,1 1-1 0 0,-1-1 0 0 0,1 0 1 0 0,0 0-1 0 0,0 0 0 0 0,0 1 1 0 0,0-1-1 0 0,1 0 1 0 0,-1 0-1 0 0,1 0 0 0 0,0 0 1 0 0,0 0-1 0 0,0 1 0 0 0,0-2 1 0 0,3 5-1 0 0,5 4 13 0 0,0 0-1 0 0,1-1 0 0 0,1-1 1 0 0,-1 1-1 0 0,2-2 1 0 0,-1 1-1 0 0,19 9 1 0 0,8 6 28 0 0,0 4-128 0 0,44 41 0 0 0,-77-64 48 0 0,1 2-1 0 0,-2-1 0 0 0,1 0 1 0 0,-1 1-1 0 0,0 0 0 0 0,0 0 1 0 0,-1 0-1 0 0,0 1 0 0 0,0-1 1 0 0,-1 1-1 0 0,0 0 1 0 0,0-1-1 0 0,0 1 0 0 0,-1 0 1 0 0,-1 0-1 0 0,1 0 0 0 0,-1 0 1 0 0,-2 15-1 0 0,1-19-6 0 0,0 0-1 0 0,0 0 1 0 0,-1 0-1 0 0,1 0 0 0 0,-1-1 1 0 0,0 1-1 0 0,0-1 1 0 0,0 1-1 0 0,0-1 1 0 0,-1 1-1 0 0,0-1 1 0 0,1 0-1 0 0,-1 0 1 0 0,0-1-1 0 0,0 1 0 0 0,-1-1 1 0 0,-6 5-1 0 0,5-4 3 0 0,-1 1 0 0 0,0-1 0 0 0,0-1 0 0 0,0 1 0 0 0,0-1 0 0 0,-1 0 0 0 0,1-1 0 0 0,0 1 0 0 0,-1-1 1 0 0,-9 0-1 0 0,8-1-25 0 0,-1 0 1 0 0,1-1 0 0 0,-15-2 0 0 0,19 2 18 0 0,0-1 0 0 0,0 1 0 0 0,0-1 0 0 0,0 0 0 0 0,0 0 0 0 0,1 0 0 0 0,-1 0 0 0 0,1-1 0 0 0,-6-4 0 0 0,6 3 4 0 0,-1 1-1 0 0,1-1 1 0 0,0 0 0 0 0,0 0 0 0 0,0 0 0 0 0,0 0-1 0 0,1-1 1 0 0,0 1 0 0 0,0-1 0 0 0,0 1 0 0 0,0-1-1 0 0,1 0 1 0 0,0 1 0 0 0,0-1 0 0 0,0 0 0 0 0,0 0-1 0 0,1 0 1 0 0,0 0 0 0 0,0 0 0 0 0,0 0-1 0 0,1 0 1 0 0,0 0 0 0 0,0 0 0 0 0,2-8 0 0 0,1 2 54 0 0,0 0 1 0 0,1 0 0 0 0,0 0 0 0 0,1 1 0 0 0,0 0 0 0 0,1 0 0 0 0,0 0 0 0 0,0 1 0 0 0,12-10 0 0 0,-1 2 123 0 0,2 2 0 0 0,0 0 0 0 0,41-23 0 0 0,-23 16-354 0 0,-34 19 171 0 0,0 0 0 0 0,-1 1 0 0 0,1-2 0 0 0,0 1 0 0 0,-1 0 1 0 0,6-8-1 0 0,-7 8-484 0 0,0 0-1 0 0,0 0 1 0 0,-1 0 0 0 0,1 0 0 0 0,-1-1 0 0 0,1-3 0 0 0,0-3-883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0.497"/>
    </inkml:context>
    <inkml:brush xml:id="br0">
      <inkml:brushProperty name="width" value="0.1" units="cm"/>
      <inkml:brushProperty name="height" value="0.1" units="cm"/>
      <inkml:brushProperty name="color" value="#E71224"/>
    </inkml:brush>
  </inkml:definitions>
  <inkml:trace contextRef="#ctx0" brushRef="#br0">986 159 9239 0 0,'80'-22'803'0'0,"57"-17"-815"0"0,-103 27 906 0 0,-1-1 1 0 0,33-18-1 0 0,2-8 3320 0 0,-77 36-3111 0 0,-1 3-928 0 0,0 1 0 0 0,0-1 0 0 0,1 1 0 0 0,-1 1 0 0 0,0 0 0 0 0,-17 6 0 0 0,13-4-57 0 0,-103 34 407 0 0,-194 91 0 0 0,147-55-322 0 0,-204 103 54 0 0,294-137-167 0 0,-2 1-1009 0 0,-82 57-1 0 0,131-77-5991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0.951"/>
    </inkml:context>
    <inkml:brush xml:id="br0">
      <inkml:brushProperty name="width" value="0.1" units="cm"/>
      <inkml:brushProperty name="height" value="0.1" units="cm"/>
      <inkml:brushProperty name="color" value="#E71224"/>
    </inkml:brush>
  </inkml:definitions>
  <inkml:trace contextRef="#ctx0" brushRef="#br0">1100 1 9727 0 0,'7'-1'2410'0'0,"-55"26"-944"0"0,-66 23 1 0 0,26-12-767 0 0,-260 144 1367 0 0,165-79-1437 0 0,-76 41 366 0 0,213-121-896 0 0,26-15 16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6.323"/>
    </inkml:context>
    <inkml:brush xml:id="br0">
      <inkml:brushProperty name="width" value="0.1" units="cm"/>
      <inkml:brushProperty name="height" value="0.1" units="cm"/>
      <inkml:brushProperty name="color" value="#E71224"/>
    </inkml:brush>
  </inkml:definitions>
  <inkml:trace contextRef="#ctx0" brushRef="#br0">47 4 11863 0 0,'0'0'3588'0'0,"-1"2"-3257"0"0,-1 1-229 0 0,0 1-1 0 0,0-1 1 0 0,1 1 0 0 0,-1 0-1 0 0,1 0 1 0 0,-1-1 0 0 0,0 7 0 0 0,-5 33 283 0 0,5-32-263 0 0,0 3-4 0 0,1 1 0 0 0,0-1 1 0 0,1 0-1 0 0,1 1 0 0 0,4 26 0 0 0,-3-32-76 0 0,0-1-1 0 0,1 1 1 0 0,-1-1 0 0 0,2 1 0 0 0,-1-1-1 0 0,1 0 1 0 0,1 0 0 0 0,-1-1 0 0 0,1 1-1 0 0,10 10 1 0 0,-11-14-13 0 0,0 0 0 0 0,0-1 0 0 0,0 1 1 0 0,1-1-1 0 0,0 0 0 0 0,-1 0 0 0 0,1-1 0 0 0,0 0 0 0 0,0 1 0 0 0,0-1 0 0 0,1-1 0 0 0,10 3 0 0 0,-13-4-32 0 0,1 1-1 0 0,0-1 1 0 0,-1 0-1 0 0,1 0 1 0 0,0 0-1 0 0,-1 0 0 0 0,1-1 1 0 0,0 1-1 0 0,-1-1 1 0 0,1 0-1 0 0,-1 0 0 0 0,1-1 1 0 0,-1 1-1 0 0,1-1 1 0 0,-1 1-1 0 0,0-1 1 0 0,0 0-1 0 0,0 0 0 0 0,6-5 1 0 0,-4 0-16 0 0,1 0 0 0 0,-1 0 0 0 0,0 0 0 0 0,-1 0 0 0 0,0-1-1 0 0,0 0 1 0 0,0 0 0 0 0,-1 0 0 0 0,0 0 0 0 0,-1 0 0 0 0,0-1 0 0 0,0 1 0 0 0,-1-1 0 0 0,1-12 0 0 0,-1-11-61 0 0,-2-1 1 0 0,-7-46-1 0 0,7 69 26 0 0,-4-27 144 0 0,5 35 404 0 0,2 15-144 0 0,1 12 156 0 0,-1-2 91 0 0,8 34 1 0 0,17 62 249 0 0,-8-31-356 0 0,19 139 664 0 0,-36-205-990 0 0,-2 37 0 0 0,0-14 17 0 0,-1-31-145 0 0,0-1 1 0 0,0 1-1 0 0,-1 0 0 0 0,-1 0 1 0 0,-1-1-1 0 0,0 1 0 0 0,0-1 1 0 0,-1 0-1 0 0,-1-1 0 0 0,-12 21 1 0 0,15-28-48 0 0,-1 0 0 0 0,1-1 0 0 0,-1 0 0 0 0,1 0 1 0 0,-1 0-1 0 0,-1 0 0 0 0,1-1 0 0 0,0 1 0 0 0,-1-1 0 0 0,0 0 1 0 0,1-1-1 0 0,-1 1 0 0 0,-6 1 0 0 0,4-1 51 0 0,0-1-1 0 0,0-1 1 0 0,0 1-1 0 0,0-1 1 0 0,0-1-1 0 0,0 1 1 0 0,0-1-1 0 0,-1 0 1 0 0,-8-2-1 0 0,6 0-337 0 0,0 0-1 0 0,0 0 1 0 0,0-1-1 0 0,0-1 1 0 0,1 1-1 0 0,-1-2 1 0 0,1 1-1 0 0,0-1 1 0 0,0-1-1 0 0,1 0 1 0 0,0 0 0 0 0,0 0-1 0 0,0-1 1 0 0,-7-9-1 0 0,-11-17-3142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0.753"/>
    </inkml:context>
    <inkml:brush xml:id="br0">
      <inkml:brushProperty name="width" value="0.1" units="cm"/>
      <inkml:brushProperty name="height" value="0.1" units="cm"/>
      <inkml:brushProperty name="color" value="#E71224"/>
    </inkml:brush>
  </inkml:definitions>
  <inkml:trace contextRef="#ctx0" brushRef="#br0">1 0 9903 0 0,'1'2'7614'0'0,"1"0"-7348"0"0,0 1 1 0 0,0 1 0 0 0,0-1 0 0 0,0 0 0 0 0,0 0 0 0 0,-1 1 0 0 0,0-1 0 0 0,1 0 0 0 0,-1 1-1 0 0,0 0 1 0 0,-1-1 0 0 0,1 7 0 0 0,1 8 144 0 0,-1 23-1 0 0,-2-26-146 0 0,-2 80 339 0 0,0-53-529 0 0,3 1 1 0 0,5 56 0 0 0,-3-80-34 0 0,0-4-19 0 0,0 1-1 0 0,6 17 1 0 0,-6-28-14 0 0,0 1 1 0 0,0-1 0 0 0,1 1-1 0 0,0-1 1 0 0,0 0-1 0 0,0 0 1 0 0,0 0 0 0 0,1 0-1 0 0,6 5 1 0 0,-9-8-78 0 0,1 0 0 0 0,1 0 0 0 0,-1 0 0 0 0,0-1 0 0 0,0 1 0 0 0,1-1 0 0 0,-1 1 0 0 0,1-1 1 0 0,-1 0-1 0 0,1 0 0 0 0,-1 0 0 0 0,1-1 0 0 0,0 1 0 0 0,-1 0 0 0 0,1-1 0 0 0,0 0 0 0 0,0 0 0 0 0,-1 1 0 0 0,1-2 0 0 0,0 1 0 0 0,0 0 1 0 0,-1 0-1 0 0,1-1 0 0 0,0 0 0 0 0,4-1 0 0 0,31-7-1422 0 0,-25 6 861 0 0,22-7 0 0 0,78-28-2087 0 0,-75 27 1653 0 0,16-8-1511 0 0,-47 16 2031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1.110"/>
    </inkml:context>
    <inkml:brush xml:id="br0">
      <inkml:brushProperty name="width" value="0.1" units="cm"/>
      <inkml:brushProperty name="height" value="0.1" units="cm"/>
      <inkml:brushProperty name="color" value="#E71224"/>
    </inkml:brush>
  </inkml:definitions>
  <inkml:trace contextRef="#ctx0" brushRef="#br0">1 1 8983 0 0,'0'1'5050'0'0,"0"75"168"0"0,4 0-3326 0 0,-1-40-1694 0 0,1-1-1 0 0,13 46 0 0 0,-17-78-197 0 0,0-1 0 0 0,1 0 0 0 0,0 0 0 0 0,-1 1 0 0 0,1-1 0 0 0,0 0 0 0 0,0 0 1 0 0,0 0-1 0 0,2 2 0 0 0,-1 1 10 0 0,-1-4 43 0 0,0-2-354 0 0,0 1 105 0 0,0-1 0 0 0,-1 0 0 0 0,1 0 0 0 0,0 0 0 0 0,0 0 0 0 0,-1 0 0 0 0,1 0 0 0 0,0 0 0 0 0,-1 0 0 0 0,1 0 0 0 0,-1 0 0 0 0,0 0 0 0 0,1-1 0 0 0,-1-1 0 0 0,4-12-1011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1.476"/>
    </inkml:context>
    <inkml:brush xml:id="br0">
      <inkml:brushProperty name="width" value="0.1" units="cm"/>
      <inkml:brushProperty name="height" value="0.1" units="cm"/>
      <inkml:brushProperty name="color" value="#E71224"/>
    </inkml:brush>
  </inkml:definitions>
  <inkml:trace contextRef="#ctx0" brushRef="#br0">0 0 15663 0 0,'5'9'344'0'0,"2"2"72"0"0,0-3 8 0 0,0 1 24 0 0,0-2-360 0 0,-1 2-88 0 0,-1 1 0 0 0,0 1 192 0 0,0-3 32 0 0,1 1 0 0 0,-1 0 0 0 0,2-2-224 0 0,-2 2 0 0 0,-1-1-112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2.723"/>
    </inkml:context>
    <inkml:brush xml:id="br0">
      <inkml:brushProperty name="width" value="0.1" units="cm"/>
      <inkml:brushProperty name="height" value="0.1" units="cm"/>
      <inkml:brushProperty name="color" value="#E71224"/>
    </inkml:brush>
  </inkml:definitions>
  <inkml:trace contextRef="#ctx0" brushRef="#br0">1 2 10367 0 0,'0'0'6188'0'0,"9"-1"-4956"0"0,3 2-745 0 0,-1 1 1 0 0,1 0-1 0 0,0 0 0 0 0,15 6 0 0 0,-17-4-409 0 0,0 0-1 0 0,-1 1 1 0 0,1 0 0 0 0,-1 0-1 0 0,0 1 1 0 0,-1 0 0 0 0,0 1-1 0 0,0 0 1 0 0,12 12 0 0 0,2 8 592 0 0,30 46 0 0 0,-21-29-395 0 0,4 8-43 0 0,-12-18-121 0 0,46 54-1 0 0,-64-82-78 0 0,1-1 0 0 0,-1 0-1 0 0,1 0 1 0 0,0 0 0 0 0,1-1-1 0 0,-1 0 1 0 0,1 0 0 0 0,7 3-1 0 0,-11-6-169 0 0,-1 0 0 0 0,1-1 0 0 0,-1 1 0 0 0,1 0 0 0 0,-1-1 0 0 0,1 0 0 0 0,-1 1 0 0 0,1-1 0 0 0,-1 0 0 0 0,1-1-1 0 0,-1 1 1 0 0,1 0 0 0 0,-1-1 0 0 0,1 1 0 0 0,-1-1 0 0 0,1 0 0 0 0,-1 1 0 0 0,0-1 0 0 0,1 0 0 0 0,-1-1 0 0 0,0 1 0 0 0,0 0 0 0 0,0-1-1 0 0,0 1 1 0 0,0-1 0 0 0,0 0 0 0 0,3-3 0 0 0,2-3-1632 0 0,-2 1-20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1.818"/>
    </inkml:context>
    <inkml:brush xml:id="br0">
      <inkml:brushProperty name="width" value="0.1" units="cm"/>
      <inkml:brushProperty name="height" value="0.1" units="cm"/>
      <inkml:brushProperty name="color" value="#E71224"/>
    </inkml:brush>
  </inkml:definitions>
  <inkml:trace contextRef="#ctx0" brushRef="#br0">113 264 6447 0 0,'2'0'499'0'0,"27"-3"18"0"0,16-8 9510 0 0,-46 10-9495 0 0,1-1-468 0 0,0 1 0 0 0,-1 0 0 0 0,1 0 1 0 0,0 0-1 0 0,-1 0 0 0 0,1 0 0 0 0,-1 0 0 0 0,1 0 0 0 0,-1 0 1 0 0,0 0-1 0 0,0 0 0 0 0,1 0 0 0 0,-1 0 0 0 0,0 0 1 0 0,0 0-1 0 0,0 1 0 0 0,0-1 0 0 0,0 0 0 0 0,-2 0 0 0 0,1-1 12 0 0,-1 1-1 0 0,1 0 1 0 0,-1 1-1 0 0,0-1 0 0 0,0 0 1 0 0,1 1-1 0 0,-1 0 1 0 0,-4-1-1 0 0,2 1 19 0 0,-1 0 0 0 0,1 1 0 0 0,0-1 0 0 0,0 1 0 0 0,0 0 0 0 0,0 1-1 0 0,-1-1 1 0 0,2 1 0 0 0,-8 3 0 0 0,1 1 9 0 0,1 1-1 0 0,-1 0 0 0 0,-12 12 1 0 0,20-17-81 0 0,0 1 1 0 0,1 0 0 0 0,-1 0-1 0 0,1 0 1 0 0,-1 1-1 0 0,1-1 1 0 0,0 1-1 0 0,0-1 1 0 0,1 1-1 0 0,-1-1 1 0 0,1 1-1 0 0,0 0 1 0 0,0 0 0 0 0,-1 7-1 0 0,1-10-17 0 0,1 0 0 0 0,0 0 0 0 0,0 0 0 0 0,0 0 0 0 0,-1 0 0 0 0,1 0 0 0 0,0 0 0 0 0,0 0-1 0 0,0-1 1 0 0,0 1 0 0 0,1 0 0 0 0,-1 0 0 0 0,0 0 0 0 0,0 0 0 0 0,0 0 0 0 0,1 0 0 0 0,-1 0 0 0 0,0-1 0 0 0,1 1 0 0 0,0 1-1 0 0,1 1 11 0 0,0 2 6 0 0,0 0 1 0 0,0 0 0 0 0,1-1 0 0 0,-1 0 0 0 0,1 1 0 0 0,0-1 0 0 0,0 0 0 0 0,1 0-1 0 0,-1-1 1 0 0,1 1 0 0 0,7 5 0 0 0,4 1 5 0 0,-1-1-1 0 0,20 9 1 0 0,16 10-39 0 0,-39-22 12 0 0,-10-5 0 0 0,1-1 0 0 0,-1 1 0 0 0,1 0 0 0 0,-1-1 0 0 0,0 1 0 0 0,0 0 0 0 0,1 0 0 0 0,-1-1 0 0 0,0 1 0 0 0,0 0 0 0 0,0 0 0 0 0,0 1 0 0 0,0-1 0 0 0,0 0 0 0 0,0 0 0 0 0,-1 0 0 0 0,1 1 0 0 0,0-1 0 0 0,-1 0 0 0 0,1 0 0 0 0,0 1 0 0 0,-1-1 0 0 0,0 1 0 0 0,1 2 0 0 0,-1-4 0 0 0,0 1 0 0 0,0 0 0 0 0,1 0 0 0 0,-1 0 0 0 0,0 0 0 0 0,1 0 0 0 0,-1 0 0 0 0,0-1 0 0 0,1 1 0 0 0,-1 0 0 0 0,1 0 0 0 0,0 1 0 0 0,0-2 0 0 0,-1 0 0 0 0,0 1 0 0 0,1-1 0 0 0,-1 1 0 0 0,0-1 0 0 0,1 1 0 0 0,-1-1 0 0 0,0 1 0 0 0,0-1 0 0 0,1 1 0 0 0,-1-1 0 0 0,0 1 0 0 0,0-1 0 0 0,0 1 0 0 0,0-1 0 0 0,0 1 0 0 0,0 0 0 0 0,0-1 0 0 0,0 1 0 0 0,0-1 0 0 0,0 1 0 0 0,0-1 0 0 0,0 1 0 0 0,0-1 0 0 0,0 1 0 0 0,0 0 0 0 0,-6 9 0 0 0,5-9 0 0 0,0 1 0 0 0,0 0 0 0 0,0-1 0 0 0,0 1 0 0 0,0 0 0 0 0,0 0 0 0 0,1 0 0 0 0,-1-1 0 0 0,1 1 0 0 0,-1 0 0 0 0,1 2 0 0 0,0-1-12 0 0,-1 0 1 0 0,1-1-1 0 0,-1 1 0 0 0,0-1 0 0 0,0 1 1 0 0,0-1-1 0 0,0 1 0 0 0,0-1 0 0 0,0 0 0 0 0,-1 1 1 0 0,1-1-1 0 0,-1 0 0 0 0,0 0 0 0 0,0 0 1 0 0,1 0-1 0 0,-1 0 0 0 0,0-1 0 0 0,-1 1 1 0 0,1 0-1 0 0,0-1 0 0 0,0 0 0 0 0,-4 2 0 0 0,-5 2-41 0 0,0-1 0 0 0,1 0 1 0 0,-22 4-1 0 0,29-7 63 0 0,-1-1-396 0 0,0 0-1 0 0,0 1 1 0 0,1-1 0 0 0,-1-1-1 0 0,0 1 1 0 0,0-1-1 0 0,0 1 1 0 0,1-1 0 0 0,-7-2-1 0 0</inkml:trace>
  <inkml:trace contextRef="#ctx0" brushRef="#br0" timeOffset="1">435 0 14855 0 0,'12'2'1123'0'0,"-10"-1"-1076"0"0,0-1 0 0 0,-1 1 0 0 0,1-1 0 0 0,0 1 1 0 0,-1-1-1 0 0,1 1 0 0 0,0 0 0 0 0,-1 0 0 0 0,1 0 0 0 0,-1 0 0 0 0,0 0 1 0 0,1 0-1 0 0,-1 1 0 0 0,0-1 0 0 0,0 0 0 0 0,1 1 0 0 0,0 1 0 0 0,0 0 235 0 0,0 1 0 0 0,0-1-1 0 0,-1 1 1 0 0,1 0 0 0 0,-1 0-1 0 0,0 0 1 0 0,1 5 0 0 0,0 3 438 0 0,-1 1-1 0 0,0 0 1 0 0,-2 25 0 0 0,-25 191 453 0 0,25-214-1116 0 0,0 0-1 0 0,0 0 0 0 0,1 0 1 0 0,1 0-1 0 0,1 0 0 0 0,0 0 1 0 0,1-1-1 0 0,6 20 0 0 0,-7-30-126 0 0,-1 0-1 0 0,1 0 1 0 0,0 0 0 0 0,1 0-1 0 0,-1 0 1 0 0,0-1-1 0 0,1 1 1 0 0,0-1 0 0 0,4 4-1 0 0,-6-6-222 0 0,1 1 0 0 0,0-1 0 0 0,0 1-1 0 0,0-1 1 0 0,0 1 0 0 0,0-1 0 0 0,0 0 0 0 0,1 0-1 0 0,-1 0 1 0 0,5 1 0 0 0,3-2-1042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2.157"/>
    </inkml:context>
    <inkml:brush xml:id="br0">
      <inkml:brushProperty name="width" value="0.1" units="cm"/>
      <inkml:brushProperty name="height" value="0.1" units="cm"/>
      <inkml:brushProperty name="color" value="#E71224"/>
    </inkml:brush>
  </inkml:definitions>
  <inkml:trace contextRef="#ctx0" brushRef="#br0">335 2 15263 0 0,'-13'-1'1162'0'0,"-99"22"119"0"0,51-11 272 0 0,-85 24-1127 0 0,144-33-534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42.536"/>
    </inkml:context>
    <inkml:brush xml:id="br0">
      <inkml:brushProperty name="width" value="0.1" units="cm"/>
      <inkml:brushProperty name="height" value="0.1" units="cm"/>
      <inkml:brushProperty name="color" value="#E71224"/>
    </inkml:brush>
  </inkml:definitions>
  <inkml:trace contextRef="#ctx0" brushRef="#br0">60 165 12783 0 0,'0'0'1280'0'0,"-15"-10"-625"0"0,-12-5 1308 0 0,26 14-1856 0 0,-1 0 0 0 0,1 0 1 0 0,0 0-1 0 0,0 0 0 0 0,-1 0 0 0 0,1 0 1 0 0,0 0-1 0 0,0 0 0 0 0,0-1 1 0 0,1 1-1 0 0,-1-1 0 0 0,0 1 0 0 0,0 0 1 0 0,1-1-1 0 0,-1 1 0 0 0,1-1 1 0 0,-1 0-1 0 0,1-1 0 0 0,0 0 25 0 0,0 1 1 0 0,1-1-1 0 0,-1 1 0 0 0,1-1 0 0 0,0 1 0 0 0,-1-1 0 0 0,1 1 0 0 0,1 0 1 0 0,-1 0-1 0 0,0-1 0 0 0,0 1 0 0 0,1 0 0 0 0,-1 0 0 0 0,1 0 1 0 0,0 0-1 0 0,3-3 0 0 0,4-2-4 0 0,0 0 1 0 0,15-9-1 0 0,-10 7 112 0 0,-7 5-176 0 0,1 0 0 0 0,0 0-1 0 0,0 0 1 0 0,0 1 0 0 0,0 0 0 0 0,0 0-1 0 0,1 1 1 0 0,10-2 0 0 0,-14 4-52 0 0,-1-1 0 0 0,1 1 1 0 0,-1 0-1 0 0,1 0 0 0 0,-1 0 1 0 0,1 1-1 0 0,-1-1 0 0 0,1 1 0 0 0,-1 0 1 0 0,1 0-1 0 0,-1 1 0 0 0,0-1 0 0 0,0 1 1 0 0,0 0-1 0 0,0 0 0 0 0,0 1 1 0 0,6 4-1 0 0,-6-4 3 0 0,-1 1-1 0 0,0 0 1 0 0,0 0 0 0 0,-1 0 0 0 0,1 0-1 0 0,-1 1 1 0 0,0-1 0 0 0,0 1 0 0 0,0-1-1 0 0,-1 1 1 0 0,0 0 0 0 0,2 6-1 0 0,-1 1 29 0 0,-1 0 0 0 0,0 0 0 0 0,-1 22-1 0 0,-2-12-32 0 0,-2 0 0 0 0,0 0 0 0 0,-1 0-1 0 0,-11 28 1 0 0,-40 79-125 0 0,28-78 141 0 0,15-29-13 0 0,-19 45 1 0 0,31-58-14 0 0,4-1 0 0 0,-1-5 5 0 0,0-1-1 0 0,-1 0 0 0 0,2 0 1 0 0,-1 0-1 0 0,0-1 0 0 0,0 1 1 0 0,1 0-1 0 0,-1-1 0 0 0,0 0 1 0 0,1 1-1 0 0,0-1 0 0 0,-1 0 1 0 0,1 0-1 0 0,0-1 0 0 0,-1 1 1 0 0,1 0-1 0 0,4-1 0 0 0,5 2 37 0 0,1-2 0 0 0,19-1 0 0 0,-21 1-26 0 0,31-2 417 0 0,0-2 0 0 0,76-15 0 0 0,-107 16-791 0 0,-1 0-1 0 0,17-8 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04.382"/>
    </inkml:context>
    <inkml:brush xml:id="br0">
      <inkml:brushProperty name="width" value="0.1" units="cm"/>
      <inkml:brushProperty name="height" value="0.1" units="cm"/>
      <inkml:brushProperty name="color" value="#E71224"/>
    </inkml:brush>
  </inkml:definitions>
  <inkml:trace contextRef="#ctx0" brushRef="#br0">348 270 13823 0 0,'0'0'3296'0'0,"6"-2"-2230"0"0,-4 1-990 0 0,0-1 0 0 0,-1 1 0 0 0,1-1 0 0 0,0 0 0 0 0,-1 0 0 0 0,1 1 0 0 0,-1-1 0 0 0,0 0 0 0 0,0 0 0 0 0,1 0 0 0 0,-1 0 0 0 0,-1-1 0 0 0,1 1 0 0 0,0 0 0 0 0,0 0 0 0 0,-1-1 0 0 0,1-3 0 0 0,1-2-103 0 0,-1-1 1 0 0,-1 0 0 0 0,0-13-1 0 0,-1 10 27 0 0,0 1 0 0 0,-1 0 0 0 0,0 0 0 0 0,-1 0 0 0 0,-1 0 0 0 0,0 0 0 0 0,0 0 0 0 0,-7-12 0 0 0,8 18 0 0 0,0 1 0 0 0,0-1 0 0 0,0 1 0 0 0,0-1 0 0 0,0 1 0 0 0,-1 0 0 0 0,0 0 0 0 0,0 0 0 0 0,0 1 0 0 0,0 0 0 0 0,-1-1 0 0 0,1 1 0 0 0,-1 1 0 0 0,0-1 0 0 0,0 1 0 0 0,0 0 0 0 0,0 0 0 0 0,0 0 0 0 0,-8-1 0 0 0,8 3-27 0 0,0 0 0 0 0,1 0 0 0 0,-1 0 0 0 0,0 1 0 0 0,0 0 0 0 0,1 0 0 0 0,-1 0 0 0 0,1 1 0 0 0,-1-1 0 0 0,1 1 0 0 0,0 0 0 0 0,-1 0-1 0 0,1 0 1 0 0,0 1 0 0 0,1 0 0 0 0,-5 3 0 0 0,-7 6 74 0 0,1 2 0 0 0,-19 22 0 0 0,31-34-30 0 0,-13 18 148 0 0,1-1 1 0 0,0 2-1 0 0,2 0 1 0 0,1 1-1 0 0,0 0 1 0 0,-13 42-1 0 0,21-53-1 0 0,0 1 0 0 0,0 0 0 0 0,2 0 0 0 0,-1 0 0 0 0,1 23 0 0 0,1-29-151 0 0,1-1 0 0 0,-1-1 1 0 0,1 1-1 0 0,0 0 1 0 0,0 0-1 0 0,0 0 0 0 0,0 0 1 0 0,1 0-1 0 0,0-1 0 0 0,0 1 1 0 0,1-1-1 0 0,-1 1 0 0 0,1-1 1 0 0,0 0-1 0 0,0 0 0 0 0,7 7 1 0 0,-7-9-12 0 0,0 1 0 0 0,1-1 0 0 0,-1 0 0 0 0,1 0 0 0 0,-1 0 0 0 0,1-1 0 0 0,0 1 0 0 0,0-1 0 0 0,0 0 1 0 0,0 0-1 0 0,0 0 0 0 0,0-1 0 0 0,0 1 0 0 0,0-1 0 0 0,0 0 0 0 0,0 0 0 0 0,0-1 0 0 0,1 1 0 0 0,-1-1 0 0 0,0 0 0 0 0,0 0 0 0 0,0 0 0 0 0,-1 0 0 0 0,1-1 1 0 0,4-2-1 0 0,8-5-52 0 0,1 0 0 0 0,-1-1 0 0 0,-1-1 1 0 0,17-16-1 0 0,-10 9-247 0 0,-6 4 190 0 0,0 0 1 0 0,-1-2-1 0 0,-1 0 1 0 0,-1 0-1 0 0,0-1 1 0 0,-1-1-1 0 0,0 0 0 0 0,-2 0 1 0 0,0-2-1 0 0,14-39 1 0 0,-23 55 223 0 0,0-1 1 0 0,0 1-1 0 0,0-1 0 0 0,0-8 707 0 0,-2 14-664 0 0,-4 7 44 0 0,0 0 0 0 0,0 0-1 0 0,0 0 1 0 0,1 0 0 0 0,1 1 0 0 0,0 0 0 0 0,0 0-1 0 0,0 0 1 0 0,-1 15 0 0 0,1-8 81 0 0,2 1 0 0 0,0-1 1 0 0,1 0-1 0 0,4 31 0 0 0,-2-39-222 0 0,-1-1-1 0 0,1 1 1 0 0,0 0-1 0 0,0-1 0 0 0,1 0 1 0 0,0 1-1 0 0,1-1 1 0 0,-1-1-1 0 0,1 1 1 0 0,1 0-1 0 0,-1-1 1 0 0,7 7-1 0 0,-6-8-62 0 0,0-1-1 0 0,0 1 1 0 0,1-1-1 0 0,-1-1 1 0 0,1 1-1 0 0,0-1 1 0 0,0 0 0 0 0,0 0-1 0 0,0 0 1 0 0,1-1-1 0 0,-1 0 1 0 0,1 0-1 0 0,-1-1 1 0 0,10 1-1 0 0,-5-1-675 0 0,0 0-1 0 0,0-1 1 0 0,21-3-1 0 0,-25 2-912 0 0,0-1 0 0 0,0 1 0 0 0,13-6 0 0 0,-6 0-970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05.510"/>
    </inkml:context>
    <inkml:brush xml:id="br0">
      <inkml:brushProperty name="width" value="0.1" units="cm"/>
      <inkml:brushProperty name="height" value="0.1" units="cm"/>
      <inkml:brushProperty name="color" value="#E71224"/>
    </inkml:brush>
  </inkml:definitions>
  <inkml:trace contextRef="#ctx0" brushRef="#br0">1 1 17159 0 0,'0'0'1719'0'0,"1"1"-1574"0"0,0 0-97 0 0,1 2-139 0 0,13 1 908 0 0,-3-3-35 0 0,1 0 0 0 0,0-1 0 0 0,0 0 0 0 0,-1-1 1 0 0,14-3-1 0 0,32-1-646 0 0,47 12-419 0 0,-103-7-32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05.870"/>
    </inkml:context>
    <inkml:brush xml:id="br0">
      <inkml:brushProperty name="width" value="0.1" units="cm"/>
      <inkml:brushProperty name="height" value="0.1" units="cm"/>
      <inkml:brushProperty name="color" value="#E71224"/>
    </inkml:brush>
  </inkml:definitions>
  <inkml:trace contextRef="#ctx0" brushRef="#br0">1 34 17047 0 0,'0'0'1712'0'0,"1"-1"-1568"0"0,48-11 1763 0 0,-28 6-704 0 0,32-5-1 0 0,-41 9-1297 0 0,0 1-1 0 0,0 1 1 0 0,1 0-1 0 0,-1 0 1 0 0,0 1-1 0 0,0 0 1 0 0,0 2-1 0 0,0-1 1 0 0,0 1-1 0 0,12 5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6.387"/>
    </inkml:context>
    <inkml:brush xml:id="br0">
      <inkml:brushProperty name="width" value="0.1" units="cm"/>
      <inkml:brushProperty name="height" value="0.1" units="cm"/>
      <inkml:brushProperty name="color" value="#E71224"/>
    </inkml:brush>
  </inkml:definitions>
  <inkml:trace contextRef="#ctx0" brushRef="#br0">105 0 9903 0 0,'0'0'223'0'0,"-2"16"538"0"0,-11 33-138 0 0,-2 7 2236 0 0,3 16-858 0 0,-3 19 853 0 0,-9 169 1 0 0,24-253-2766 0 0,-1-4-75 0 0,1 0 0 0 0,0 0 0 0 0,0 0 0 0 0,1-1 0 0 0,-1 1 0 0 0,2 5 0 0 0,15-14 39 0 0,-14 4-53 0 0,0 1 0 0 0,0-1 0 0 0,0-1 0 0 0,-1 1 0 0 0,1 0 0 0 0,-1-1 0 0 0,0 1 0 0 0,0-1 0 0 0,2-3 0 0 0,17-29 0 0 0,-13 19 0 0 0,51-76-24 0 0,-51 81-54 0 0,1-1 1 0 0,1 2 0 0 0,0-1 0 0 0,1 1-1 0 0,17-13 1 0 0,-24 21 68 0 0,0-1-1 0 0,1 1 1 0 0,-1 0 0 0 0,0 0-1 0 0,1 1 1 0 0,-1-1-1 0 0,1 1 1 0 0,0 0 0 0 0,-1 0-1 0 0,1 1 1 0 0,0-1-1 0 0,0 1 1 0 0,0 0 0 0 0,-1 0-1 0 0,1 1 1 0 0,0-1-1 0 0,0 1 1 0 0,-1 0 0 0 0,1 0-1 0 0,-1 1 1 0 0,1 0-1 0 0,-1-1 1 0 0,1 1 0 0 0,-1 1-1 0 0,0-1 1 0 0,0 1-1 0 0,6 5 1 0 0,-5-5 11 0 0,-1 1 0 0 0,0-1 0 0 0,0 1 0 0 0,0 0 0 0 0,0 1 0 0 0,-1-1 0 0 0,0 1 0 0 0,0-1 0 0 0,0 1 0 0 0,0 0 0 0 0,-1 0 0 0 0,0 1 0 0 0,0-1 0 0 0,0 0-1 0 0,-1 1 1 0 0,1-1 0 0 0,-1 0 0 0 0,-1 1 0 0 0,1 0 0 0 0,-1-1 0 0 0,0 1 0 0 0,0-1 0 0 0,-2 10 0 0 0,-1-4 50 0 0,-1-1 1 0 0,0 1-1 0 0,0-1 0 0 0,-1 0 0 0 0,0 0 0 0 0,-1-1 1 0 0,0 1-1 0 0,-12 12 0 0 0,-4 3 121 0 0,-40 35 0 0 0,46-46-70 0 0,-1 0-1 0 0,-29 18 1 0 0,38-27-63 0 0,0-1 0 0 0,0-1-1 0 0,0 1 1 0 0,0-1 0 0 0,-1-1 0 0 0,1 0-1 0 0,-1 0 1 0 0,0 0 0 0 0,-10 0-1 0 0,15-2-37 0 0,0 0 0 0 0,-1-1 0 0 0,1 1-1 0 0,0-1 1 0 0,0 0 0 0 0,0 0-1 0 0,0 0 1 0 0,0-1 0 0 0,0 1 0 0 0,0-1-1 0 0,0 0 1 0 0,1 0 0 0 0,-1 0-1 0 0,1-1 1 0 0,-1 1 0 0 0,1-1-1 0 0,0 0 1 0 0,0 0 0 0 0,0 0 0 0 0,0 0-1 0 0,1 0 1 0 0,-4-6 0 0 0,3 5-151 0 0,1-1 0 0 0,0 1 1 0 0,-1-1-1 0 0,2 1 0 0 0,-1-1 1 0 0,0 0-1 0 0,1 0 0 0 0,0 0 1 0 0,0 0-1 0 0,1 0 0 0 0,-1 0 1 0 0,1 0-1 0 0,0 0 0 0 0,1 0 1 0 0,-1 0-1 0 0,1 0 1 0 0,0 0-1 0 0,2-6 0 0 0,0 2-1802 0 0,2-1 0 0 0,-1 1-1 0 0,1 1 1 0 0,1-1 0 0 0,7-9-1 0 0,4-3-2428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7.089"/>
    </inkml:context>
    <inkml:brush xml:id="br0">
      <inkml:brushProperty name="width" value="0.1" units="cm"/>
      <inkml:brushProperty name="height" value="0.1" units="cm"/>
      <inkml:brushProperty name="color" value="#E71224"/>
    </inkml:brush>
  </inkml:definitions>
  <inkml:trace contextRef="#ctx0" brushRef="#br0">0 0 16351 0 0,'0'0'802'0'0,"12"5"180"0"0,0-2-527 0 0,0-1-1 0 0,0-1 0 0 0,-1 0 1 0 0,1 0-1 0 0,0-1 1 0 0,0-1-1 0 0,0 0 1 0 0,16-4-1 0 0,-15 3-491 0 0,1 0 0 0 0,-1 1-1 0 0,1 0 1 0 0,24 3 0 0 0,-36-2-126 0 0,0 0-1 0 0,0 0 0 0 0,-1 1 1 0 0,1-1-1 0 0,0 1 0 0 0,-1-1 1 0 0,1 1-1 0 0,0 0 0 0 0,2 1 1 0 0,-3-1-2 0 0,-1-1 0 0 0,1 1 0 0 0,-1 0 0 0 0,1 0 0 0 0,-1-1 1 0 0,0 1-1 0 0,1 0 0 0 0,-1 0 0 0 0,0 0 0 0 0,1-1 0 0 0,-1 1 0 0 0,0 0 1 0 0,0 0-1 0 0,0 0 0 0 0,0 0 0 0 0,0 0 0 0 0,0 0 0 0 0,0-1 0 0 0,0 1 0 0 0,0 1 1 0 0,-2 9-1514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7.432"/>
    </inkml:context>
    <inkml:brush xml:id="br0">
      <inkml:brushProperty name="width" value="0.1" units="cm"/>
      <inkml:brushProperty name="height" value="0.1" units="cm"/>
      <inkml:brushProperty name="color" value="#E71224"/>
    </inkml:brush>
  </inkml:definitions>
  <inkml:trace contextRef="#ctx0" brushRef="#br0">0 11 12007 0 0,'0'0'1083'0'0,"16"2"-662"0"0,-2 1 1266 0 0,-1-2-1 0 0,1 0 0 0 0,-1 0 0 0 0,19-2 0 0 0,53-11-262 0 0,-67 9-1199 0 0,-8 1-225 0 0,-7 2 1 0 0,0 0 0 0 0,0-1-1 0 0,0 1 1 0 0,0 0 0 0 0,0 1-1 0 0,0-1 1 0 0,6 2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38.595"/>
    </inkml:context>
    <inkml:brush xml:id="br0">
      <inkml:brushProperty name="width" value="0.1" units="cm"/>
      <inkml:brushProperty name="height" value="0.1" units="cm"/>
      <inkml:brushProperty name="color" value="#E71224"/>
    </inkml:brush>
  </inkml:definitions>
  <inkml:trace contextRef="#ctx0" brushRef="#br0">1 1 12095 0 0,'0'0'1091'0'0,"8"2"284"0"0,2-1 440 0 0,1 0 0 0 0,-1-1 0 0 0,20-1 0 0 0,-21 0-1798 0 0,40 2 1131 0 0,-17-2-879 0 0,1 1 0 0 0,52 6 0 0 0,-64-4-227 0 0,-12-1-79 0 0,0 1-1 0 0,0-1 1 0 0,-1 1 0 0 0,1 1-1 0 0,-1 0 1 0 0,0 0 0 0 0,1 0-1 0 0,-1 1 1 0 0,-1 0 0 0 0,1 1-1 0 0,12 9 1 0 0,-2 4-3722 0 0,-3 3-3603 0 0,-11-12 3687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3.062"/>
    </inkml:context>
    <inkml:brush xml:id="br0">
      <inkml:brushProperty name="width" value="0.1" units="cm"/>
      <inkml:brushProperty name="height" value="0.1" units="cm"/>
      <inkml:brushProperty name="color" value="#E71224"/>
    </inkml:brush>
  </inkml:definitions>
  <inkml:trace contextRef="#ctx0" brushRef="#br0">278 0 17503 0 0,'-8'7'556'0'0,"1"0"1"0"0,-12 13-1 0 0,1 1-321 0 0,-14 13 434 0 0,2 0 0 0 0,1 3 0 0 0,2 0-1 0 0,-30 57 1 0 0,46-74-579 0 0,0 2 0 0 0,1 0 0 0 0,-7 25 0 0 0,15-39-207 0 0,2-7-482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39.141"/>
    </inkml:context>
    <inkml:brush xml:id="br0">
      <inkml:brushProperty name="width" value="0.1" units="cm"/>
      <inkml:brushProperty name="height" value="0.1" units="cm"/>
      <inkml:brushProperty name="color" value="#E71224"/>
    </inkml:brush>
  </inkml:definitions>
  <inkml:trace contextRef="#ctx0" brushRef="#br0">71 131 12439 0 0,'0'0'1248'0'0,"4"-11"-644"0"0,1 1 16 0 0,1 0-1 0 0,1 0 0 0 0,9-11 0 0 0,-8 11-558 0 0,-5 6-21 0 0,0 0 0 0 0,1 1 1 0 0,-1 0-1 0 0,1-1 0 0 0,0 1 1 0 0,0 1-1 0 0,0-1 0 0 0,1 0 1 0 0,5-1-1 0 0,6-3 192 0 0,22-6 0 0 0,-33 12-169 0 0,0-1 21 0 0,0 1 1 0 0,0 1-1 0 0,0-1 0 0 0,0 1 0 0 0,0-1 0 0 0,0 1 0 0 0,0 1 0 0 0,0-1 0 0 0,1 1 1 0 0,-1 0-1 0 0,0 0 0 0 0,-1 0 0 0 0,1 1 0 0 0,0 0 0 0 0,0 0 0 0 0,-1 0 0 0 0,1 0 1 0 0,7 6-1 0 0,-7-4 8 0 0,1 0 0 0 0,-1 0 1 0 0,0 1-1 0 0,-1 0 0 0 0,1 0 0 0 0,-1 0 1 0 0,0 0-1 0 0,0 1 0 0 0,-1-1 0 0 0,1 1 1 0 0,-1 0-1 0 0,-1 0 0 0 0,1 0 1 0 0,1 7-1 0 0,0 2 38 0 0,-1-6-42 0 0,-1 0-1 0 0,0 0 1 0 0,0 1 0 0 0,-1-1-1 0 0,0 1 1 0 0,0 15 0 0 0,-3-8 15 0 0,0-1-1 0 0,0 1 1 0 0,-2-1 0 0 0,0 0-1 0 0,-12 30 1 0 0,7-25-29 0 0,-1-1 0 0 0,-1 0 0 0 0,-1-1 0 0 0,-1 0 1 0 0,-1-1-1 0 0,0 0 0 0 0,-25 23 0 0 0,16-19-52 0 0,-29 24 10 0 0,45-42-31 0 0,1 1 1 0 0,-1-1-1 0 0,0 0 1 0 0,0 0-1 0 0,0-1 1 0 0,-12 4-1 0 0,14-6-5 0 0,1 0 1 0 0,0 0-1 0 0,0-1 0 0 0,0 0 1 0 0,0 0-1 0 0,0 0 0 0 0,-1 0 1 0 0,1 0-1 0 0,0-1 0 0 0,0 0 1 0 0,-6-1-1 0 0,8 1 2 0 0,-1 0 0 0 0,0 0-1 0 0,1 0 1 0 0,0-1 0 0 0,-1 1-1 0 0,1-1 1 0 0,0 1 0 0 0,0-1-1 0 0,-1 0 1 0 0,1 0 0 0 0,0 0-1 0 0,1 0 1 0 0,-1 0 0 0 0,0 0-1 0 0,1 0 1 0 0,-1-1 0 0 0,1 1-1 0 0,-2-4 1 0 0,0-5 10 0 0,0 0 0 0 0,0 0 0 0 0,1 0 0 0 0,0 0 0 0 0,1-1 0 0 0,1 1-1 0 0,-1 0 1 0 0,2-1 0 0 0,1-11 0 0 0,4-16 25 0 0,14-46 0 0 0,-18 78-35 0 0,4-17 9 0 0,2 1 0 0 0,1-1 0 0 0,1 2 0 0 0,0-1 0 0 0,2 2 0 0 0,15-23 0 0 0,-23 38-227 0 0,1 0 0 0 0,0 0 0 0 0,0 1 0 0 0,1-1 0 0 0,-1 1 0 0 0,1 0 0 0 0,0 0-1 0 0,1 1 1 0 0,-1 0 0 0 0,1 0 0 0 0,0 1 0 0 0,0-1 0 0 0,14-3 0 0 0,1 3-867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39.470"/>
    </inkml:context>
    <inkml:brush xml:id="br0">
      <inkml:brushProperty name="width" value="0.1" units="cm"/>
      <inkml:brushProperty name="height" value="0.1" units="cm"/>
      <inkml:brushProperty name="color" value="#E71224"/>
    </inkml:brush>
  </inkml:definitions>
  <inkml:trace contextRef="#ctx0" brushRef="#br0">18 1 16239 0 0,'0'0'366'0'0,"1"9"502"0"0,0-6-664 0 0,-1 1 1 0 0,0 0-1 0 0,0 0 0 0 0,-1-1 1 0 0,1 1-1 0 0,-1 0 1 0 0,0-1-1 0 0,0 1 1 0 0,0 0-1 0 0,0-1 1 0 0,0 1-1 0 0,-1-1 1 0 0,-4 7 1647 0 0,5-10-1665 0 0,-2 0-253 0 0,11-16-2064 0 0,-2 7 688 0 0,8-12-7399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39.830"/>
    </inkml:context>
    <inkml:brush xml:id="br0">
      <inkml:brushProperty name="width" value="0.1" units="cm"/>
      <inkml:brushProperty name="height" value="0.1" units="cm"/>
      <inkml:brushProperty name="color" value="#E71224"/>
    </inkml:brush>
  </inkml:definitions>
  <inkml:trace contextRef="#ctx0" brushRef="#br0">1 0 17735 0 0,'0'0'858'0'0,"0"2"-374"0"0,6 27 102 0 0,-4-20-260 0 0,0 1 1 0 0,0 0-1 0 0,-1 0 1 0 0,0 13-1 0 0,-1 19 826 0 0,0-39-1132 0 0,0 0-1 0 0,0 0 1 0 0,1 0-1 0 0,-1 0 1 0 0,1 0-1 0 0,0 0 1 0 0,0 0 0 0 0,0 0-1 0 0,0 0 1 0 0,0 0-1 0 0,0-1 1 0 0,1 1-1 0 0,-1-1 1 0 0,1 1-1 0 0,0-1 1 0 0,0 1-1 0 0,0-1 1 0 0,0 0-1 0 0,4 4 1 0 0,-1-2-17 0 0,0-1 0 0 0,0 1-1 0 0,0-1 1 0 0,0 0 0 0 0,1 0 0 0 0,-1-1 0 0 0,1 1-1 0 0,11 2 1 0 0,-7-3 1 0 0,8 3 27 0 0,1-2 0 0 0,-1 0 0 0 0,27 1 0 0 0,-43-4-32 0 0,13 0-304 0 0,0 0 0 0 0,-1-1 0 0 0,18-4 0 0 0,-27 4 193 0 0,-1 0-1 0 0,1-1 1 0 0,0 1 0 0 0,-1-1 0 0 0,0 0-1 0 0,0 0 1 0 0,1-1 0 0 0,-1 1-1 0 0,-1-1 1 0 0,1 0 0 0 0,0 0 0 0 0,-1 0-1 0 0,1 0 1 0 0,3-6 0 0 0,-3 4-720 0 0,0 0 0 0 0,-1 0 0 0 0,1 0 0 0 0,-1 0 0 0 0,-1-1 0 0 0,1 0 0 0 0,-1 1 0 0 0,0-1 0 0 0,2-7 0 0 0,-2-9-1727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0.327"/>
    </inkml:context>
    <inkml:brush xml:id="br0">
      <inkml:brushProperty name="width" value="0.1" units="cm"/>
      <inkml:brushProperty name="height" value="0.1" units="cm"/>
      <inkml:brushProperty name="color" value="#E71224"/>
    </inkml:brush>
  </inkml:definitions>
  <inkml:trace contextRef="#ctx0" brushRef="#br0">85 1 15663 0 0,'-1'2'356'0'0,"-17"48"994"0"0,9-27-534 0 0,1-1 0 0 0,1 1 0 0 0,-6 38 0 0 0,-3 71 2814 0 0,9-59-3263 0 0,3-40-100 0 0,2 34-1 0 0,2-50-185 0 0,1-1 0 0 0,1 0 0 0 0,1 0-1 0 0,4 18 1 0 0,-5-27-94 0 0,0 0-1 0 0,1-1 1 0 0,0 1 0 0 0,0-1-1 0 0,7 12 1 0 0,-9-17-142 0 0,0 1 0 0 0,0-1 1 0 0,1 1-1 0 0,-1-1 0 0 0,0 0 0 0 0,1 0 0 0 0,-1 1 1 0 0,0-1-1 0 0,1 0 0 0 0,0 0 0 0 0,-1-1 0 0 0,1 1 1 0 0,0 0-1 0 0,-1 0 0 0 0,1-1 0 0 0,0 1 0 0 0,0-1 1 0 0,-1 1-1 0 0,3-1 0 0 0,-1 0-255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0.654"/>
    </inkml:context>
    <inkml:brush xml:id="br0">
      <inkml:brushProperty name="width" value="0.1" units="cm"/>
      <inkml:brushProperty name="height" value="0.1" units="cm"/>
      <inkml:brushProperty name="color" value="#E71224"/>
    </inkml:brush>
  </inkml:definitions>
  <inkml:trace contextRef="#ctx0" brushRef="#br0">60 1 6215 0 0,'0'0'11384'0'0,"0"2"-11018"0"0,-1 16 205 0 0,-1 0 1 0 0,-1 1-1 0 0,-1-2 1 0 0,-8 26-1 0 0,-8 34 598 0 0,15-47-837 0 0,1-9-133 0 0,0 1 0 0 0,2 0 0 0 0,0 34 0 0 0,2-49-181 0 0,1 0-1 0 0,0 0 1 0 0,0-1-1 0 0,1 1 1 0 0,0 0-1 0 0,0-1 1 0 0,0 1-1 0 0,1-1 1 0 0,0 0-1 0 0,0 0 1 0 0,1 0-1 0 0,-1 0 1 0 0,1-1-1 0 0,0 0 1 0 0,10 10-1 0 0,-4-7 22 0 0,-1-1-1 0 0,1 0 1 0 0,0 0 0 0 0,1-1-1 0 0,-1 0 1 0 0,1-1 0 0 0,0-1-1 0 0,17 6 1 0 0,-13-6-48 0 0,0-1 0 0 0,0 0 0 0 0,1-1 0 0 0,-1 0 0 0 0,0-1 0 0 0,20-2 0 0 0,-28 0-2 0 0,1 0-1 0 0,-1 0 0 0 0,1-1 0 0 0,-1 0 0 0 0,1 0 1 0 0,-1-1-1 0 0,0 0 0 0 0,0-1 0 0 0,0 1 0 0 0,0-1 1 0 0,-1 0-1 0 0,0-1 0 0 0,1 1 0 0 0,6-9 0 0 0,-9 9-1 0 0,0-1 0 0 0,0 1 0 0 0,-1-1 0 0 0,1 0 0 0 0,-1 0 0 0 0,-1 0 0 0 0,1 0 0 0 0,-1-1 0 0 0,0 1 0 0 0,0-1 0 0 0,0 0 0 0 0,-1 0 0 0 0,0 1 0 0 0,0-1 0 0 0,0 0 0 0 0,-1 0 0 0 0,0 0 0 0 0,0 0 0 0 0,-1-8 0 0 0,0 11 3 0 0,1 0 1 0 0,-1-1-1 0 0,0 1 0 0 0,0 0 0 0 0,0-1 1 0 0,0 1-1 0 0,-1 0 0 0 0,1 0 0 0 0,-1 0 1 0 0,0 0-1 0 0,0 0 0 0 0,0 1 1 0 0,0-1-1 0 0,0 0 0 0 0,-1 1 0 0 0,1 0 1 0 0,-1-1-1 0 0,0 1 0 0 0,0 0 0 0 0,-3-1 1 0 0,2 1 4 0 0,0 0 1 0 0,0 0 0 0 0,-1 1 0 0 0,1 0 0 0 0,0 0 0 0 0,-1 0 0 0 0,1 0-1 0 0,-1 1 1 0 0,0 0 0 0 0,1 0 0 0 0,-1 0 0 0 0,1 0 0 0 0,-1 1 0 0 0,-7 1-1 0 0,-2 2 5 0 0,0 1 0 0 0,0 0 0 0 0,1 1 0 0 0,0 0 0 0 0,-23 16 0 0 0,28-17 40 0 0,0 1 1 0 0,1 0-1 0 0,0 0 0 0 0,0 0 1 0 0,0 1-1 0 0,1 0 0 0 0,0 1 1 0 0,1 0-1 0 0,-10 16 0 0 0,8-12 98 0 0,6-11-120 0 0,0 1 1 0 0,0-1 0 0 0,0 1 0 0 0,0 0 0 0 0,0-1 0 0 0,0 1-1 0 0,0 0 1 0 0,1-1 0 0 0,-1 1 0 0 0,1 0 0 0 0,-1 0 0 0 0,1 0 0 0 0,0-1-1 0 0,0 1 1 0 0,-1 0 0 0 0,1 0 0 0 0,1 0 0 0 0,-1 0 0 0 0,0 0-1 0 0,0-1 1 0 0,1 3 0 0 0,0-1-40 0 0,1-1 1 0 0,-1 0-1 0 0,0 1 0 0 0,1-1 0 0 0,0 0 1 0 0,-1 0-1 0 0,1 0 0 0 0,0 0 0 0 0,0-1 1 0 0,0 1-1 0 0,0 0 0 0 0,0-1 0 0 0,1 0 1 0 0,-1 1-1 0 0,0-1 0 0 0,1 0 0 0 0,-1 0 1 0 0,1 0-1 0 0,-1 0 0 0 0,1-1 0 0 0,-1 1 1 0 0,1-1-1 0 0,-1 1 0 0 0,5-1 0 0 0,2 1-641 0 0,37 7-2351 0 0,-19-5 1447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1.169"/>
    </inkml:context>
    <inkml:brush xml:id="br0">
      <inkml:brushProperty name="width" value="0.1" units="cm"/>
      <inkml:brushProperty name="height" value="0.1" units="cm"/>
      <inkml:brushProperty name="color" value="#E71224"/>
    </inkml:brush>
  </inkml:definitions>
  <inkml:trace contextRef="#ctx0" brushRef="#br0">320 96 10943 0 0,'0'0'987'0'0,"1"-2"-810"0"0,0 1-52 0 0,0-1 0 0 0,0 0 0 0 0,0 1 0 0 0,0-1 0 0 0,-1 0-1 0 0,1 0 1 0 0,-1 0 0 0 0,1 0 0 0 0,-1 0 0 0 0,1 0 0 0 0,-1 0-1 0 0,0 0 1 0 0,0 0 0 0 0,0 1 0 0 0,0-1 0 0 0,0 0 0 0 0,-1 0-1 0 0,1 0 1 0 0,0 0 0 0 0,-1 0 0 0 0,0 0 0 0 0,1 0 0 0 0,-1 0 0 0 0,0 1-1 0 0,0-1 1 0 0,-1-2 0 0 0,-1 1 91 0 0,0 0 0 0 0,0 0 0 0 0,0 0 0 0 0,0 0 0 0 0,0 1 0 0 0,-1-1 0 0 0,1 1 0 0 0,-1 0 0 0 0,1 0 0 0 0,-1 0 0 0 0,0 1 0 0 0,-5-2 0 0 0,5 1-120 0 0,0 0 0 0 0,0 1 0 0 0,-1 0 0 0 0,1 0 0 0 0,0 0 0 0 0,-1 0 1 0 0,1 1-1 0 0,-1 0 0 0 0,1-1 0 0 0,-1 2 0 0 0,1-1 0 0 0,-1 0 0 0 0,1 1 0 0 0,-6 2 0 0 0,-23 1 399 0 0,29-4-447 0 0,0 1 0 0 0,0-1-1 0 0,0 0 1 0 0,0 1 0 0 0,0 0 0 0 0,0 0 0 0 0,0 0 0 0 0,0 1 0 0 0,1-1 0 0 0,-1 1 0 0 0,-5 3 0 0 0,5-2-7 0 0,0 0 1 0 0,0 0-1 0 0,0 1 1 0 0,0-1-1 0 0,1 1 1 0 0,0 0-1 0 0,0 0 1 0 0,0 0 0 0 0,0 0-1 0 0,1 1 1 0 0,-1-1-1 0 0,-2 8 1 0 0,4-9-25 0 0,1 0-1 0 0,-1 1 1 0 0,1-1 0 0 0,-1 0-1 0 0,1 0 1 0 0,0 1 0 0 0,0-1 0 0 0,1 0-1 0 0,-1 1 1 0 0,0-1 0 0 0,1 0-1 0 0,0 0 1 0 0,0 1 0 0 0,0-1 0 0 0,0 0-1 0 0,1 0 1 0 0,-1 0 0 0 0,1 0-1 0 0,3 5 1 0 0,3 2 56 0 0,1 0-1 0 0,0 0 1 0 0,0-1-1 0 0,15 11 1 0 0,47 30 27 0 0,-18-14-115 0 0,-39-26 47 0 0,-1 0-1 0 0,-1 0 1 0 0,0 2 0 0 0,11 12-1 0 0,-19-20-3 0 0,-1 0 0 0 0,0 1 0 0 0,-1-1 0 0 0,1 1 0 0 0,-1-1-1 0 0,0 1 1 0 0,0 0 0 0 0,0 0 0 0 0,-1 0 0 0 0,1 0 0 0 0,-1 0 0 0 0,0 0 0 0 0,-1 0 0 0 0,1 1-1 0 0,-1-1 1 0 0,-1 9 0 0 0,0-9-30 0 0,0 1 0 0 0,0-1 0 0 0,-1 0 0 0 0,1 0 0 0 0,-1 0 0 0 0,0 0-1 0 0,-1 0 1 0 0,1 0 0 0 0,-1-1 0 0 0,0 1 0 0 0,0-1 0 0 0,-1 0 0 0 0,1 0 0 0 0,-1 0 0 0 0,0 0-1 0 0,0-1 1 0 0,0 1 0 0 0,-5 2 0 0 0,-4 2-5 0 0,1-1 1 0 0,-1-1-1 0 0,-1 0 0 0 0,1 0 1 0 0,-22 4-1 0 0,26-8 0 0 0,-1-1 0 0 0,1 0 0 0 0,0 0 0 0 0,-1-1 0 0 0,1 0-1 0 0,-1-1 1 0 0,1 0 0 0 0,0 0 0 0 0,0-1 0 0 0,-1 0 0 0 0,1-1 0 0 0,0 0 0 0 0,1 0 0 0 0,-1-1-1 0 0,1 0 1 0 0,-1-1 0 0 0,-14-11 0 0 0,20 14 9 0 0,0 0 1 0 0,1-1-1 0 0,-1 1 0 0 0,1-1 0 0 0,-1 0 0 0 0,1 0 1 0 0,0 0-1 0 0,0 0 0 0 0,0 0 0 0 0,0 0 0 0 0,1-1 1 0 0,0 1-1 0 0,-1-1 0 0 0,1 1 0 0 0,-1-5 0 0 0,2 3 6 0 0,-1 0 0 0 0,1-1 0 0 0,0 1 0 0 0,0-1 0 0 0,0 1 0 0 0,1-1 0 0 0,0 1 0 0 0,0 0 0 0 0,3-8 0 0 0,-1 3 5 0 0,1 0 0 0 0,1 0 0 0 0,0 1 0 0 0,0 0 0 0 0,1 0 0 0 0,0 0 0 0 0,1 0 0 0 0,0 1 0 0 0,14-14 0 0 0,-7 11 24 0 0,0 1 0 0 0,1 0 0 0 0,23-11 0 0 0,50-18 159 0 0,-63 30-347 0 0,0 1 0 0 0,31-6 0 0 0,17 4-3322 0 0,-52 9 2130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1.579"/>
    </inkml:context>
    <inkml:brush xml:id="br0">
      <inkml:brushProperty name="width" value="0.1" units="cm"/>
      <inkml:brushProperty name="height" value="0.1" units="cm"/>
      <inkml:brushProperty name="color" value="#E71224"/>
    </inkml:brush>
  </inkml:definitions>
  <inkml:trace contextRef="#ctx0" brushRef="#br0">1 9 12527 0 0,'0'0'1134'0'0,"1"0"-770"0"0,28 10 5961 0 0,-24-9-6148 0 0,0 0 1 0 0,1 0-1 0 0,-1-1 0 0 0,0 0 1 0 0,1 0-1 0 0,9-1 0 0 0,59-13 444 0 0,-64 12-621 0 0,-1 1 0 0 0,0-1 0 0 0,0 1 0 0 0,1 1 0 0 0,-1 0 0 0 0,0 0 0 0 0,13 3 0 0 0,-3 2 12 0 0,-13 1-8 0 0,-5-3 10 0 0,0-2 1 0 0,-1 1 1 0 0,1 0 0 0 0,-1-1-1 0 0,0 1 1 0 0,0 0 0 0 0,0 0-1 0 0,0-1 1 0 0,0 1-1 0 0,0 0 1 0 0,0-1 0 0 0,0 1-1 0 0,-1 0 1 0 0,1 0 0 0 0,-1-1-1 0 0,0 3 1 0 0,0 0 19 0 0,-13 44 150 0 0,-21 49 0 0 0,12-37 69 0 0,-5 28 386 0 0,25-75-546 0 0,1-1 1 0 0,0 1 0 0 0,1-1 0 0 0,0 1-1 0 0,2 15 1 0 0,1-18-42 0 0,-2-9-66 0 0,0 0 0 0 0,0 0 0 0 0,0 0 0 0 0,0 0 0 0 0,0-1-1 0 0,0 1 1 0 0,0 0 0 0 0,1 0 0 0 0,-1 0 0 0 0,0 0-1 0 0,1-1 1 0 0,-1 1 0 0 0,1 0 0 0 0,-1 0 0 0 0,1-1-1 0 0,-1 1 1 0 0,2 0 0 0 0,-1 1-96 0 0,0-1-306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2.251"/>
    </inkml:context>
    <inkml:brush xml:id="br0">
      <inkml:brushProperty name="width" value="0.1" units="cm"/>
      <inkml:brushProperty name="height" value="0.1" units="cm"/>
      <inkml:brushProperty name="color" value="#E71224"/>
    </inkml:brush>
  </inkml:definitions>
  <inkml:trace contextRef="#ctx0" brushRef="#br0">345 18 5063 0 0,'0'0'14095'0'0,"-14"-7"-13111"0"0,-87 0-47 0 0,95 6-896 0 0,-35-2 62 0 0,37 3-102 0 0,1 0 0 0 0,0 0 0 0 0,0 1 0 0 0,0-1 0 0 0,0 1 0 0 0,0 0 0 0 0,0-1 0 0 0,0 1 0 0 0,0 1 0 0 0,-4 1 0 0 0,2 1 36 0 0,0-1 0 0 0,0 1 0 0 0,0 0 1 0 0,1 1-1 0 0,-1-1 0 0 0,1 1 0 0 0,0 0 0 0 0,1 0 0 0 0,-1 0 0 0 0,-4 11 1 0 0,3-3 42 0 0,0 0-1 0 0,1 1 1 0 0,-3 15 0 0 0,-1 5 274 0 0,6-28-231 0 0,-3 23 384 0 0,5-19-470 0 0,1-1-37 0 0,5-3 0 0 0,-4-5 5 0 0,-1 0 0 0 0,1 0 0 0 0,-1-1 0 0 0,1 1 0 0 0,-1-1 0 0 0,1 1 0 0 0,0-1 0 0 0,-1 0 0 0 0,1 0 0 0 0,0 1 0 0 0,-1-1 0 0 0,1 0 0 0 0,0 0 0 0 0,-1-1 0 0 0,1 1 0 0 0,2-1 0 0 0,29-11 143 0 0,-10 3-93 0 0,-4 4-24 0 0,0 1-1 0 0,0 0 0 0 0,1 2 1 0 0,35-1-1 0 0,-48 3-21 0 0,0 0-1 0 0,0 1 0 0 0,-1 0 1 0 0,1 0-1 0 0,0 1 1 0 0,-1 0-1 0 0,1 0 1 0 0,-1 0-1 0 0,0 1 1 0 0,1 0-1 0 0,-1 0 0 0 0,0 1 1 0 0,-1 0-1 0 0,1 0 1 0 0,-1 0-1 0 0,0 0 1 0 0,7 8-1 0 0,-9-9-8 0 0,1 1 0 0 0,-1 1 0 0 0,0-1 0 0 0,-1 0 0 0 0,1 1 0 0 0,0-1 0 0 0,-1 1 0 0 0,0 0 0 0 0,0 0 0 0 0,-1 0 0 0 0,0 0 0 0 0,1 0 0 0 0,-1 0 0 0 0,-1 0 0 0 0,1 0 0 0 0,-1 1 0 0 0,0-1 0 0 0,0 0 0 0 0,-1 0 0 0 0,1 0 0 0 0,-3 9 0 0 0,0-4-11 0 0,0 0-1 0 0,-1-1 1 0 0,0 1 0 0 0,0-1 0 0 0,-1 1-1 0 0,0-1 1 0 0,-1 0 0 0 0,0-1-1 0 0,0 0 1 0 0,-1 0 0 0 0,0 0-1 0 0,-1-1 1 0 0,1 0 0 0 0,-18 12-1 0 0,16-13 10 0 0,-1 0 0 0 0,0 0 0 0 0,-1-2 0 0 0,1 1 0 0 0,-1-1-1 0 0,0 0 1 0 0,0-1 0 0 0,0-1 0 0 0,0 0 0 0 0,-1 0 0 0 0,1-1-1 0 0,-1 0 1 0 0,-15-2 0 0 0,15 0 12 0 0,0 0 0 0 0,0-1 0 0 0,0-1-1 0 0,0 0 1 0 0,-15-6 0 0 0,21 6-160 0 0,0 1-1 0 0,1-1 1 0 0,0 0-1 0 0,0 0 1 0 0,0-1-1 0 0,0 0 1 0 0,0 0-1 0 0,1 0 1 0 0,-1 0-1 0 0,1-1 1 0 0,0 1-1 0 0,-5-9 1 0 0,3-1-553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8.733"/>
    </inkml:context>
    <inkml:brush xml:id="br0">
      <inkml:brushProperty name="width" value="0.1" units="cm"/>
      <inkml:brushProperty name="height" value="0.1" units="cm"/>
      <inkml:brushProperty name="color" value="#E71224"/>
    </inkml:brush>
  </inkml:definitions>
  <inkml:trace contextRef="#ctx0" brushRef="#br0">32 61 6103 0 0,'0'0'458'0'0,"1"0"-313"0"0,19-17 1141 0 0,-19 16-1134 0 0,-1 0 0 0 0,1 0 0 0 0,0 0 0 0 0,-1 0 0 0 0,1 0 0 0 0,-1 0 0 0 0,1 0 0 0 0,-1 0 0 0 0,1 0-1 0 0,-1 0 1 0 0,0-2 0 0 0,1 1 371 0 0,9-25 5426 0 0,-11 49-1772 0 0,-11 31-2298 0 0,1-6-911 0 0,1 1-459 0 0,-7 51 526 0 0,11-62-697 0 0,3-25-245 0 0,1-1-1 0 0,-1 21 1 0 0,1 1-28 0 0,1-23-54 0 0,0-1-1 0 0,1 16 0 0 0,1-14-10 0 0,7 17-112 0 0,-7-27-174 0 0,-1 0 0 0 0,0 0 0 0 0,1 0 0 0 0,-1 0-1 0 0,1 0 1 0 0,-1 0 0 0 0,1 0 0 0 0,-1 0 0 0 0,1-1 0 0 0,0 1 0 0 0,-1 0 0 0 0,1 0-1 0 0,0 0 1 0 0,1 0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9.061"/>
    </inkml:context>
    <inkml:brush xml:id="br0">
      <inkml:brushProperty name="width" value="0.1" units="cm"/>
      <inkml:brushProperty name="height" value="0.1" units="cm"/>
      <inkml:brushProperty name="color" value="#E71224"/>
    </inkml:brush>
  </inkml:definitions>
  <inkml:trace contextRef="#ctx0" brushRef="#br0">27 0 13471 0 0,'0'0'620'0'0,"4"7"200"0"0,-2-3-486 0 0,0 0 0 0 0,-1-1 0 0 0,0 1 0 0 0,1 0 0 0 0,-1 0 0 0 0,0 1 0 0 0,-1-1 0 0 0,1 0-1 0 0,-1 0 1 0 0,0 0 0 0 0,0 0 0 0 0,-1 5 0 0 0,1-6-136 0 0,-3 29 616 0 0,-1 1 0 0 0,-2-1 0 0 0,-12 40 0 0 0,12-56-759 0 0,5-10-57 0 0,-1 2 13 0 0,2-6 7 0 0,0-2-14 0 0,0 1-1 0 0,0-1 1 0 0,0 1-1 0 0,0-1 1 0 0,0 1-1 0 0,0 0 1 0 0,0-1-1 0 0,0 1 1 0 0,0-1-1 0 0,0 1 1 0 0,0-1-1 0 0,0 1 1 0 0,0-1 0 0 0,0 1-1 0 0,1 0 1 0 0,-1 0-1 0 0,1 0 7 0 0,1 1 1 0 0,-1-1-1 0 0,0 1 0 0 0,1-1 1 0 0,-1 0-1 0 0,1 1 0 0 0,0-1 1 0 0,-1 0-1 0 0,3 1 0 0 0,0 0-6 0 0,0-1 0 0 0,0 1-1 0 0,-1-1 1 0 0,1 0 0 0 0,0 0 0 0 0,0 0-1 0 0,0 0 1 0 0,1-1 0 0 0,4 1 0 0 0,41-4 17 0 0,-13 0-16 0 0,-24 3-448 0 0,-1 0 0 0 0,1-1 0 0 0,0-1 0 0 0,-1 0 0 0 0,1-1 0 0 0,-1 0 0 0 0,0-1 0 0 0,0 0 0 0 0,23-12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3.909"/>
    </inkml:context>
    <inkml:brush xml:id="br0">
      <inkml:brushProperty name="width" value="0.1" units="cm"/>
      <inkml:brushProperty name="height" value="0.1" units="cm"/>
      <inkml:brushProperty name="color" value="#E71224"/>
    </inkml:brush>
  </inkml:definitions>
  <inkml:trace contextRef="#ctx0" brushRef="#br0">4 143 4031 0 0,'0'0'304'0'0,"2"-9"-192"0"0,-1 6-114 0 0,-1-11 16 0 0,-7-66 790 0 0,7 79-538 0 0,1-18 4294 0 0,0 12-3975 0 0,0-2 3247 0 0,2 15-1807 0 0,-1 17-720 0 0,0 28-1 0 0,-2-32-835 0 0,0 0 0 0 0,6 32 0 0 0,-3-36-320 0 0,1 1 62 0 0,0 1 0 0 0,11 29-1 0 0,-14-43-202 0 0,1 1 0 0 0,-1-1 0 0 0,1 1 0 0 0,0-1 0 0 0,0 0 0 0 0,0 0 0 0 0,1 0 0 0 0,-1 0 0 0 0,1 0 0 0 0,0 0 0 0 0,0-1 0 0 0,0 1-1 0 0,0-1 1 0 0,0 0 0 0 0,0 0 0 0 0,1 0 0 0 0,-1 0 0 0 0,5 1 0 0 0,-7-2-8 0 0,0-1 0 0 0,1 1 0 0 0,-1-1 0 0 0,1 0 0 0 0,-1 1 0 0 0,0-1 0 0 0,1 0 0 0 0,-1 0 0 0 0,1 0 0 0 0,-1 0 0 0 0,0 0 0 0 0,1 0 0 0 0,-1 0 0 0 0,1-1 0 0 0,-1 1 0 0 0,3-2 0 0 0,1 1 0 0 0,0 0-5 0 0,-1 0-1 0 0,1-1 1 0 0,-1 0-1 0 0,0 1 1 0 0,1-1-1 0 0,-1-1 1 0 0,0 1-1 0 0,0-1 1 0 0,0 1-1 0 0,-1-1 1 0 0,1 0-1 0 0,-1 0 1 0 0,1-1-1 0 0,-1 1 1 0 0,0-1-1 0 0,5-7 1 0 0,-3 2 4 0 0,0 0 0 0 0,0-1 1 0 0,0 0-1 0 0,-1 0 0 0 0,-1 0 0 0 0,4-13 1 0 0,-1-4-27 0 0,-2-1 0 0 0,-1 1 0 0 0,0-49 0 0 0,-3 75-43 0 0,9 23 341 0 0,23 63 162 0 0,-24-65-176 0 0,5 26 0 0 0,-4-11-7 0 0,1-3-79 0 0,-3 0 0 0 0,0 1 0 0 0,-2 0 0 0 0,-1 0 0 0 0,-2 43-1 0 0,-2-66-105 0 0,-1 0-1 0 0,0 0 0 0 0,-1 0 1 0 0,-1 0-1 0 0,1 0 0 0 0,-7 15 1 0 0,6-19-25 0 0,0-1 1 0 0,0 1-1 0 0,0-1 0 0 0,-1 1 1 0 0,0-1-1 0 0,0 0 0 0 0,0-1 1 0 0,0 1-1 0 0,-1-1 0 0 0,0 1 1 0 0,-8 5-1 0 0,7-6-57 0 0,-1 0-1 0 0,1 0 1 0 0,-1-1-1 0 0,1 1 1 0 0,-1-1-1 0 0,0-1 1 0 0,-1 1-1 0 0,1-1 1 0 0,0-1 0 0 0,-11 2-1 0 0,13-2-257 0 0,-1-1-1 0 0,0 0 1 0 0,0 0-1 0 0,0 0 1 0 0,0-1-1 0 0,0 0 1 0 0,1 0-1 0 0,-1-1 1 0 0,-9-3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9.391"/>
    </inkml:context>
    <inkml:brush xml:id="br0">
      <inkml:brushProperty name="width" value="0.1" units="cm"/>
      <inkml:brushProperty name="height" value="0.1" units="cm"/>
      <inkml:brushProperty name="color" value="#E71224"/>
    </inkml:brush>
  </inkml:definitions>
  <inkml:trace contextRef="#ctx0" brushRef="#br0">43 0 16239 0 0,'-1'9'787'0'0,"-11"156"3416"0"0,0-29-1424 0 0,3-23-2124 0 0,5-78-427 0 0,2-27-169 0 0,1 1 0 0 0,0 0 0 0 0,0 11 0 0 0,3 42-200 0 0,0-52 141 0 0,2-3-106 0 0,-3-6-221 0 0,0 0-1 0 0,0 0 1 0 0,-1 0-1 0 0,1 0 1 0 0,0 0-1 0 0,0-1 0 0 0,0 1 1 0 0,0 0-1 0 0,0 0 1 0 0,0-1-1 0 0,0 1 0 0 0,2 0 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49.763"/>
    </inkml:context>
    <inkml:brush xml:id="br0">
      <inkml:brushProperty name="width" value="0.1" units="cm"/>
      <inkml:brushProperty name="height" value="0.1" units="cm"/>
      <inkml:brushProperty name="color" value="#E71224"/>
    </inkml:brush>
  </inkml:definitions>
  <inkml:trace contextRef="#ctx0" brushRef="#br0">0 0 15663 0 0,'0'3'190'0'0,"1"0"-1"0"0,-1 0 1 0 0,1 0-1 0 0,-1-1 1 0 0,1 1-1 0 0,2 5 1 0 0,2 6 5490 0 0,-3-14-5482 0 0,1 1 1 0 0,-1-1-1 0 0,1 0 1 0 0,-1 1 0 0 0,1-1-1 0 0,-1 0 1 0 0,1-1-1 0 0,0 1 1 0 0,-1 0-1 0 0,1-1 1 0 0,2 0-1 0 0,0-3-266 0 0,-3 3-342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0.217"/>
    </inkml:context>
    <inkml:brush xml:id="br0">
      <inkml:brushProperty name="width" value="0.1" units="cm"/>
      <inkml:brushProperty name="height" value="0.1" units="cm"/>
      <inkml:brushProperty name="color" value="#E71224"/>
    </inkml:brush>
  </inkml:definitions>
  <inkml:trace contextRef="#ctx0" brushRef="#br0">0 66 12095 0 0,'0'0'6991'0'0,"2"0"-6830"0"0,21 2 259 0 0,1-1-1 0 0,-1-1 0 0 0,26-3 1 0 0,33-10-118 0 0,-52 8-258 0 0,0-2 0 0 0,41-15 1 0 0,-27 8 21 0 0,-32 11-23 0 0,-12 3-43 0 0,0-1 0 0 0,1 1 1 0 0,-1 0-1 0 0,1 0 0 0 0,-1 0 1 0 0,0 0-1 0 0,1 0 1 0 0,-1 0-1 0 0,1 0 0 0 0,-1 0 1 0 0,0 0-1 0 0,1 0 1 0 0,-1 0-1 0 0,1 0 0 0 0,-1 0 1 0 0,1 0-1 0 0,-1 1 0 0 0,0-1 1 0 0,1 0-1 0 0,-1 0 1 0 0,0 0-1 0 0,1 1 0 0 0,-1-1 1 0 0,0 0-1 0 0,1 0 1 0 0,-1 1-1 0 0,0-1 0 0 0,1 0 1 0 0,-1 1-1 0 0,1 4-1 0 0,-1-1-2 0 0,0-1 0 0 0,0 1 0 0 0,0-1 0 0 0,0 1 0 0 0,0-1 0 0 0,-1 1 1 0 0,0-1-1 0 0,-1 6 0 0 0,-14 30 186 0 0,6-15-72 0 0,-10 28 278 0 0,-27 79 219 0 0,39-101-443 0 0,0 0 0 0 0,-5 48 0 0 0,11-60-67 0 0,1-7-41 0 0,0 0 1 0 0,0 1-1 0 0,1-1 1 0 0,1 1-1 0 0,-1-1 1 0 0,4 14-1 0 0,-3-25-120 0 0,0 1-1 0 0,0-1 1 0 0,0 1-1 0 0,1-1 1 0 0,-1 1-1 0 0,0-1 1 0 0,0 1 0 0 0,0-1-1 0 0,1 0 1 0 0,-1 0-1 0 0,0 0 1 0 0,2 0-1 0 0,-2 0-19 0 0,2 0-737 0 0,1 0 0 0 0,-1 0 0 0 0,1-1 0 0 0,-1 1 0 0 0,0-1 0 0 0,7-2 0 0 0,-10 3 662 0 0,10-3-1824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0.546"/>
    </inkml:context>
    <inkml:brush xml:id="br0">
      <inkml:brushProperty name="width" value="0.1" units="cm"/>
      <inkml:brushProperty name="height" value="0.1" units="cm"/>
      <inkml:brushProperty name="color" value="#E71224"/>
    </inkml:brush>
  </inkml:definitions>
  <inkml:trace contextRef="#ctx0" brushRef="#br0">58 1 13703 0 0,'-1'2'5312'0'0,"-19"85"-2017"0"0,8-39-2534 0 0,-9 75-1 0 0,19-100-533 0 0,1 0 0 0 0,1 0-1 0 0,1 0 1 0 0,0 0 0 0 0,9 35-1 0 0,-8-45-226 0 0,5 12 0 0 0,3-8-218 0 0,-2-12-426 0 0,-6-5 214 0 0,9-4-3790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0.934"/>
    </inkml:context>
    <inkml:brush xml:id="br0">
      <inkml:brushProperty name="width" value="0.1" units="cm"/>
      <inkml:brushProperty name="height" value="0.1" units="cm"/>
      <inkml:brushProperty name="color" value="#E71224"/>
    </inkml:brush>
  </inkml:definitions>
  <inkml:trace contextRef="#ctx0" brushRef="#br0">63 1 14831 0 0,'0'0'1343'0'0,"1"1"-1104"0"0,0 0-137 0 0,1-1 1 0 0,-1 1 0 0 0,0 0-1 0 0,0 0 1 0 0,0 0 0 0 0,0 0-1 0 0,0 1 1 0 0,0-1 0 0 0,0 0-1 0 0,0 0 1 0 0,-1 0 0 0 0,1 1-1 0 0,0-1 1 0 0,-1 0 0 0 0,1 1-1 0 0,-1-1 1 0 0,1 3 0 0 0,1 1 442 0 0,-1 1-21 0 0,0 0 0 0 0,1 0-1 0 0,-2 0 1 0 0,1 0 0 0 0,-1 0 0 0 0,0 0 0 0 0,-1 9-1 0 0,-8 42 603 0 0,-25 47-589 0 0,23-77-423 0 0,2 1-1 0 0,-10 51 0 0 0,17-68-75 0 0,1 1 0 0 0,0 0-1 0 0,1 0 1 0 0,0 0 0 0 0,1 0-1 0 0,1 0 1 0 0,2 13 0 0 0,-2-17-21 0 0,1 0 1 0 0,0-1-1 0 0,0 0 1 0 0,0 1-1 0 0,1-1 1 0 0,0 0-1 0 0,0-1 1 0 0,1 1 0 0 0,-1-1-1 0 0,2 0 1 0 0,9 10-1 0 0,-10-12-8 0 0,0 0 1 0 0,1 0-1 0 0,0 0 0 0 0,-1-1 1 0 0,1 1-1 0 0,1-1 0 0 0,-1-1 1 0 0,0 1-1 0 0,1-1 0 0 0,10 2 1 0 0,-8-3-3 0 0,1 0 0 0 0,-1 0 1 0 0,1-1-1 0 0,0 0 0 0 0,-1-1 1 0 0,18-3-1 0 0,-8-1-51 0 0,0-1-1 0 0,0 0 1 0 0,-1-2-1 0 0,0 0 1 0 0,0-1-1 0 0,28-19 1 0 0,-38 22-5 0 0,0-1 0 0 0,0 1 1 0 0,-1-1-1 0 0,0 0 0 0 0,0-1 1 0 0,6-8-1 0 0,-11 12 32 0 0,1 0 1 0 0,-1 1-1 0 0,0-1 0 0 0,0 0 0 0 0,-1-1 0 0 0,1 1 1 0 0,0-5-1 0 0,-1 7 10 0 0,-1-1 1 0 0,0 1 0 0 0,1 0-1 0 0,-1 0 1 0 0,0-1-1 0 0,-1 1 1 0 0,1 0 0 0 0,0 0-1 0 0,-1 0 1 0 0,1-1 0 0 0,-1 1-1 0 0,0 0 1 0 0,1 0-1 0 0,-3-4 1 0 0,1 4 0 0 0,1 1 1 0 0,-1-1-1 0 0,1 0 0 0 0,-1 1 1 0 0,0-1-1 0 0,1 1 0 0 0,-1-1 0 0 0,0 1 1 0 0,0 0-1 0 0,0 0 0 0 0,0 0 1 0 0,0 0-1 0 0,0 0 0 0 0,-1 0 0 0 0,1 0 1 0 0,0 1-1 0 0,0-1 0 0 0,-1 1 1 0 0,1 0-1 0 0,0-1 0 0 0,-1 1 0 0 0,1 0 1 0 0,0 1-1 0 0,0-1 0 0 0,-1 0 1 0 0,1 1-1 0 0,-3 0 0 0 0,-4 1-21 0 0,0 0 1 0 0,-1 1-1 0 0,1 1 0 0 0,1-1 1 0 0,-11 7-1 0 0,-5 4 70 0 0,1 2 0 0 0,0 0 0 0 0,1 2 0 0 0,1 1 0 0 0,1 0 0 0 0,1 1 0 0 0,-18 25 0 0 0,33-40-11 0 0,2-4-21 0 0,1 1 1 0 0,0-1-1 0 0,0 1 0 0 0,-1-1 0 0 0,1 1 0 0 0,0 0 1 0 0,1 0-1 0 0,-1-1 0 0 0,0 1 0 0 0,0 0 0 0 0,1 0 1 0 0,-1 0-1 0 0,1 0 0 0 0,0 0 0 0 0,-1 0 0 0 0,1 0 1 0 0,0-1-1 0 0,0 1 0 0 0,1 2 0 0 0,-1-2 53 0 0,2-2-128 0 0,0 0-129 0 0,1-1-1 0 0,0 1 1 0 0,0-1-1 0 0,0 1 1 0 0,0-1-1 0 0,0 0 1 0 0,-1 0 0 0 0,1 0-1 0 0,0 0 1 0 0,-1-1-1 0 0,4-2 1 0 0,8-6-702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2.010"/>
    </inkml:context>
    <inkml:brush xml:id="br0">
      <inkml:brushProperty name="width" value="0.1" units="cm"/>
      <inkml:brushProperty name="height" value="0.1" units="cm"/>
      <inkml:brushProperty name="color" value="#E71224"/>
    </inkml:brush>
  </inkml:definitions>
  <inkml:trace contextRef="#ctx0" brushRef="#br0">286 72 15663 0 0,'0'0'356'0'0,"0"2"50"0"0,22 77 3658 0 0,-14-65-1070 0 0,-7-21-2989 0 0,1-2-4 0 0,0 1 0 0 0,-1-1 0 0 0,0 0 0 0 0,0 0 0 0 0,-1 0-1 0 0,0 0 1 0 0,-2-12 0 0 0,1 15-11 0 0,0 0 0 0 0,-1 0-1 0 0,0 0 1 0 0,0 0 0 0 0,0 0-1 0 0,-1 0 1 0 0,-3-5 0 0 0,4 9 0 0 0,1 0 0 0 0,0 1 0 0 0,-1-1 0 0 0,0 0 0 0 0,1 1 0 0 0,-1-1 0 0 0,0 1 0 0 0,1 0 1 0 0,-1-1-1 0 0,0 1 0 0 0,0 0 0 0 0,0 0 0 0 0,0 0 0 0 0,-1 0 0 0 0,1 1 0 0 0,0-1 0 0 0,0 1 0 0 0,0-1 1 0 0,-1 1-1 0 0,1 0 0 0 0,0 0 0 0 0,0 0 0 0 0,-3 0 0 0 0,-2 1 49 0 0,1 0 1 0 0,0 1-1 0 0,0-1 0 0 0,0 2 0 0 0,0-1 0 0 0,0 0 1 0 0,0 1-1 0 0,1 0 0 0 0,-1 1 0 0 0,1-1 1 0 0,-9 8-1 0 0,-1 3-65 0 0,0 0-1 0 0,-17 22 1 0 0,16-18 119 0 0,2 1 0 0 0,0 1 0 0 0,1 1 0 0 0,-13 30 0 0 0,20-39-30 0 0,1 1 0 0 0,1-1 0 0 0,0 1 0 0 0,1 0-1 0 0,0 1 1 0 0,1-1 0 0 0,1 0 0 0 0,0 1 0 0 0,1 19-1 0 0,1-25-45 0 0,0 0 1 0 0,1 0-1 0 0,0 0 0 0 0,0 0 0 0 0,1 0 0 0 0,0 0 0 0 0,0-1 0 0 0,0 1 0 0 0,1-1 0 0 0,1 0 0 0 0,-1 0 0 0 0,1-1 0 0 0,0 1 0 0 0,11 9 0 0 0,-8-8 0 0 0,0-2 0 0 0,0 1 0 0 0,1-1 0 0 0,0 0 0 0 0,0-1 0 0 0,1 0 0 0 0,-1-1 0 0 0,1 0 0 0 0,0 0 0 0 0,21 4 0 0 0,1-2 13 0 0,1-1 0 0 0,0-2 1 0 0,0 0-1 0 0,52-5 0 0 0,-64 1-423 0 0,-1-2 1 0 0,25-6 0 0 0,-33 5-1283 0 0,0 0 1 0 0,18-9 0 0 0,-17 7 43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2.356"/>
    </inkml:context>
    <inkml:brush xml:id="br0">
      <inkml:brushProperty name="width" value="0.1" units="cm"/>
      <inkml:brushProperty name="height" value="0.1" units="cm"/>
      <inkml:brushProperty name="color" value="#E71224"/>
    </inkml:brush>
  </inkml:definitions>
  <inkml:trace contextRef="#ctx0" brushRef="#br0">0 36 18655 0 0,'0'0'915'0'0,"2"-1"-404"0"0,138-28 2103 0 0,-129 27-2766 0 0,-1 0-1 0 0,1 1 1 0 0,15 1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2.712"/>
    </inkml:context>
    <inkml:brush xml:id="br0">
      <inkml:brushProperty name="width" value="0.1" units="cm"/>
      <inkml:brushProperty name="height" value="0.1" units="cm"/>
      <inkml:brushProperty name="color" value="#E71224"/>
    </inkml:brush>
  </inkml:definitions>
  <inkml:trace contextRef="#ctx0" brushRef="#br0">1 3 19231 0 0,'10'7'1472'0'0,"-5"-5"-1356"0"0,0 1 1 0 0,0-1-1 0 0,0 0 0 0 0,1 0 0 0 0,-1-1 0 0 0,1 0 1 0 0,-1 0-1 0 0,1 0 0 0 0,-1 0 0 0 0,1-1 0 0 0,-1 0 0 0 0,1 0 1 0 0,7-1-1 0 0,15-5 1084 0 0,-3 0-1005 0 0,0 1 0 0 0,0 1 0 0 0,1 2-1 0 0,43 0 1 0 0,-61 3-1420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3.512"/>
    </inkml:context>
    <inkml:brush xml:id="br0">
      <inkml:brushProperty name="width" value="0.1" units="cm"/>
      <inkml:brushProperty name="height" value="0.1" units="cm"/>
      <inkml:brushProperty name="color" value="#E71224"/>
    </inkml:brush>
  </inkml:definitions>
  <inkml:trace contextRef="#ctx0" brushRef="#br0">1 0 8287 0 0,'15'11'382'0'0,"-13"-9"-8"0"0,6 2-390 0 0,2 2 2234 0 0,9-3 1591 0 0,26 0 0 0 0,-15-3-1757 0 0,39-6 0 0 0,-42 3-1791 0 0,0 1-1 0 0,29 2 1 0 0,-9 5-3204 0 0,-38-3 1856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4.062"/>
    </inkml:context>
    <inkml:brush xml:id="br0">
      <inkml:brushProperty name="width" value="0.1" units="cm"/>
      <inkml:brushProperty name="height" value="0.1" units="cm"/>
      <inkml:brushProperty name="color" value="#E71224"/>
    </inkml:brush>
  </inkml:definitions>
  <inkml:trace contextRef="#ctx0" brushRef="#br0">1 70 15775 0 0,'0'0'1590'0'0,"10"-6"76"0"0,12-9-114 0 0,-21 13-1257 0 0,1 1-251 0 0,1 1 0 0 0,-1-2 0 0 0,1 1-1 0 0,-1 0 1 0 0,0 0 0 0 0,0-1 0 0 0,1 1 0 0 0,-1-1 0 0 0,0 0 0 0 0,2-2 0 0 0,3-2-135 0 0,-2 3 94 0 0,0 0 1 0 0,0 0-1 0 0,0 1 0 0 0,0-1 1 0 0,1 1-1 0 0,-1 1 1 0 0,1-1-1 0 0,0 1 0 0 0,0 0 1 0 0,-1 0-1 0 0,1 0 0 0 0,0 1 1 0 0,11 0-1 0 0,-10 1-17 0 0,0 0-1 0 0,0 0 1 0 0,0 0-1 0 0,0 1 1 0 0,0 0-1 0 0,0 0 1 0 0,-1 1-1 0 0,1 0 1 0 0,-1 0-1 0 0,0 0 1 0 0,7 6-1 0 0,-11-7 21 0 0,0-1 0 0 0,0 1 0 0 0,0 0 0 0 0,0 0 0 0 0,-1-1 0 0 0,1 1 1 0 0,-1 0-1 0 0,0 1 0 0 0,1-1 0 0 0,-1 0 0 0 0,0 0 0 0 0,0 0 0 0 0,0 1 0 0 0,-1-1 0 0 0,1 1 0 0 0,0-1 0 0 0,-1 0 0 0 0,0 1 0 0 0,1-1 0 0 0,-1 1 0 0 0,0-1 0 0 0,0 1 0 0 0,-1-1 0 0 0,1 1 0 0 0,0-1 0 0 0,-1 1 1 0 0,0-1-1 0 0,1 0 0 0 0,-3 5 0 0 0,-2 4 57 0 0,-1 0 0 0 0,0 0 0 0 0,0 0 0 0 0,-14 15 0 0 0,17-22-27 0 0,-21 29 323 0 0,-3-2-1 0 0,-49 48 0 0 0,70-75-346 0 0,5-3 168 0 0,21 6 332 0 0,27 4-933 0 0,-34-9 413 0 0,1 1 1 0 0,-2 0-1 0 0,15 6 0 0 0,-22-7 10 0 0,-1 0 0 0 0,1 1 1 0 0,-1-1-1 0 0,0 1 0 0 0,0 0 0 0 0,0 0 0 0 0,0 0 0 0 0,0 1 0 0 0,-1-1 0 0 0,5 6 1 0 0,-7-7 1 0 0,1 0 1 0 0,-1 0 0 0 0,0 1 0 0 0,1-1 0 0 0,-1 1-1 0 0,0-1 1 0 0,-1 0 0 0 0,1 1 0 0 0,0 0 0 0 0,-1-1-1 0 0,1 1 1 0 0,-1-1 0 0 0,0 1 0 0 0,0 0 0 0 0,0-1 0 0 0,0 1-1 0 0,0 0 1 0 0,-1-1 0 0 0,1 1 0 0 0,-1-1 0 0 0,-1 4-1 0 0,-4 8 5 0 0,0-1-1 0 0,-1 0 0 0 0,0 0 0 0 0,-16 20 0 0 0,2-7 100 0 0,-25 24-1 0 0,35-40-87 0 0,-2 4 25 0 0,-18 14 1 0 0,28-26-44 0 0,-1 1 1 0 0,0 0-1 0 0,1-1 1 0 0,-1 0 0 0 0,0 0-1 0 0,0 0 1 0 0,0 0-1 0 0,-1-1 1 0 0,1 1 0 0 0,-7 0-1 0 0,10-2-2 0 0,1 1 0 0 0,-1-1 0 0 0,1 0 0 0 0,-1 0 0 0 0,1 0 0 0 0,-1 0 0 0 0,1 0 0 0 0,-1 0 0 0 0,0 0 0 0 0,1 0 0 0 0,-1 0 0 0 0,1 0 0 0 0,-1 0 0 0 0,1 0 0 0 0,-1 0 0 0 0,1 0 0 0 0,-1 0 0 0 0,1-1 0 0 0,-1 1 0 0 0,1 0 0 0 0,-1 0 0 0 0,1-1 0 0 0,-1 1 0 0 0,1 0 0 0 0,-1-1 0 0 0,1 1 0 0 0,0 0 0 0 0,-1-1 0 0 0,1 1 0 0 0,0-1 0 0 0,-1 1 0 0 0,1 0 0 0 0,-1-2 0 0 0,1 1 0 0 0,-2-1-222 0 0,1-1 0 0 0,0 1-1 0 0,0-1 1 0 0,0 1 0 0 0,0-1 0 0 0,0 1-1 0 0,1-1 1 0 0,-1 0 0 0 0,1 1 0 0 0,-1-1-1 0 0,1 0 1 0 0,0-4 0 0 0,0-10-833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4.928"/>
    </inkml:context>
    <inkml:brush xml:id="br0">
      <inkml:brushProperty name="width" value="0.1" units="cm"/>
      <inkml:brushProperty name="height" value="0.1" units="cm"/>
      <inkml:brushProperty name="color" value="#E71224"/>
    </inkml:brush>
  </inkml:definitions>
  <inkml:trace contextRef="#ctx0" brushRef="#br0">156 38 10135 0 0,'0'0'4531'0'0,"10"-5"-3262"0"0,-1 0-1122 0 0,-1 0 0 0 0,1 1 1 0 0,0-1-1 0 0,0 2 0 0 0,14-5 0 0 0,-20 7-142 0 0,0 1-1 0 0,0-1 1 0 0,0 1-1 0 0,0 0 1 0 0,0 0 0 0 0,0 0-1 0 0,0 0 1 0 0,0 1 0 0 0,0-1-1 0 0,4 2 1 0 0,3 0-3 0 0,-5-1 15 0 0,0 0 0 0 0,0 0 0 0 0,0 0 0 0 0,-1 1 0 0 0,1 0 0 0 0,0 0 0 0 0,-1 0-1 0 0,0 1 1 0 0,1-1 0 0 0,-1 1 0 0 0,0 0 0 0 0,4 4 0 0 0,-3-2 27 0 0,0 0-1 0 0,-1 1 1 0 0,1 0 0 0 0,-1-1-1 0 0,0 2 1 0 0,-1-1 0 0 0,6 11-1 0 0,-4-4 91 0 0,-1 0 1 0 0,0 0-1 0 0,-1 1 0 0 0,-1-1 0 0 0,0 1 0 0 0,0-1 0 0 0,-2 1 0 0 0,0 18 0 0 0,-2-9 240 0 0,-1 0 1 0 0,-1 0-1 0 0,-1 0 0 0 0,-11 31 0 0 0,11-42-255 0 0,0 1 0 0 0,0-1 0 0 0,-2 0 0 0 0,1-1 0 0 0,-1 0-1 0 0,-1 0 1 0 0,0 0 0 0 0,-1-1 0 0 0,-11 11 0 0 0,15-16-116 0 0,-1-1 0 0 0,0 0-1 0 0,0 0 1 0 0,0 0 0 0 0,-1 0-1 0 0,1-1 1 0 0,-1 0 0 0 0,0-1-1 0 0,0 0 1 0 0,0 0 0 0 0,0 0-1 0 0,0-1 1 0 0,0 0 0 0 0,0 0-1 0 0,0-1 1 0 0,-1 1 0 0 0,1-2-1 0 0,0 1 1 0 0,0-1 0 0 0,-1 0-1 0 0,1-1 1 0 0,0 0 0 0 0,-12-5-1 0 0,11 4-10 0 0,1 0 0 0 0,0-1 0 0 0,0 0 0 0 0,0 0 0 0 0,0-1 0 0 0,1 0 0 0 0,0 0 0 0 0,0-1 0 0 0,0 1 0 0 0,1-1 0 0 0,-1 0-1 0 0,2-1 1 0 0,-1 0 0 0 0,1 1 0 0 0,0-1 0 0 0,0-1 0 0 0,1 1 0 0 0,-1 0 0 0 0,2-1 0 0 0,-1 0 0 0 0,-1-10 0 0 0,2 3-4 0 0,1-1-1 0 0,0 0 1 0 0,1 1 0 0 0,1-1 0 0 0,0 0-1 0 0,5-19 1 0 0,0 10 31 0 0,1 0 0 0 0,0 1-1 0 0,13-26 1 0 0,-17 44-117 0 0,0-1 0 0 0,0 1 0 0 0,1 0-1 0 0,0-1 1 0 0,0 2 0 0 0,0-1 0 0 0,1 1 0 0 0,0-1 0 0 0,0 1-1 0 0,1 0 1 0 0,-1 1 0 0 0,1 0 0 0 0,0-1 0 0 0,0 2 0 0 0,0-1-1 0 0,1 1 1 0 0,-1 0 0 0 0,10-3 0 0 0,2 1-6981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4.497"/>
    </inkml:context>
    <inkml:brush xml:id="br0">
      <inkml:brushProperty name="width" value="0.1" units="cm"/>
      <inkml:brushProperty name="height" value="0.1" units="cm"/>
      <inkml:brushProperty name="color" value="#E71224"/>
    </inkml:brush>
  </inkml:definitions>
  <inkml:trace contextRef="#ctx0" brushRef="#br0">90 1 20159 0 0,'0'0'1538'0'0,"0"0"-1522"0"0,0 0 1 0 0,0 0 0 0 0,1 0-1 0 0,-1 0 1 0 0,0 0 0 0 0,0 0 0 0 0,1 0-1 0 0,-1 0 1 0 0,0 0 0 0 0,0 0-1 0 0,1 0 1 0 0,-1 0 0 0 0,0 0 0 0 0,0 0-1 0 0,0 0 1 0 0,1 0 0 0 0,-1 1-1 0 0,0-1 1 0 0,0 0 0 0 0,0 0 0 0 0,1 0-1 0 0,-1 0 1 0 0,0 1 0 0 0,0-1-1 0 0,0 0 1 0 0,0 0 0 0 0,0 0 0 0 0,1 1-1 0 0,-1-1 1 0 0,0 0 0 0 0,0 0-1 0 0,0 1 1 0 0,0-1 0 0 0,0 0 0 0 0,0 0-1 0 0,0 1 1 0 0,0-1 0 0 0,0 0-1 0 0,-1 6 2 0 0,0 0-1 0 0,0 0 0 0 0,0 0 0 0 0,-1 0 0 0 0,0-1 0 0 0,0 1 0 0 0,-1-1 0 0 0,-3 7 0 0 0,-1 2 341 0 0,-6 17 177 0 0,1 1 0 0 0,1 0 0 0 0,1 0 0 0 0,-9 61 0 0 0,18-82-532 0 0,0-5 6 0 0,0-1 0 0 0,0 1 0 0 0,1-1 0 0 0,0 0-1 0 0,0 1 1 0 0,0-1 0 0 0,1 1 0 0 0,0-1 0 0 0,2 10 0 0 0,2-4 3 0 0,-1-1-1 0 0,1 1 0 0 0,1-1 1 0 0,0-1-1 0 0,0 1 1 0 0,1-1-1 0 0,1 0 1 0 0,-1 0-1 0 0,1-1 1 0 0,0 0-1 0 0,1 0 0 0 0,14 8 1 0 0,-16-11-49 0 0,1 0 0 0 0,0-1 1 0 0,0 0-1 0 0,0 0 0 0 0,1-1 0 0 0,-1 0 1 0 0,1-1-1 0 0,-1 0 0 0 0,1 0 0 0 0,0-1 1 0 0,0 0-1 0 0,0-1 0 0 0,0 1 0 0 0,0-2 1 0 0,0 1-1 0 0,13-4 0 0 0,-17 3-40 0 0,-1 0 1 0 0,0-1-1 0 0,0 1 0 0 0,0-1 1 0 0,0 0-1 0 0,0-1 0 0 0,-1 1 1 0 0,1-1-1 0 0,-1 1 0 0 0,1-1 1 0 0,-1 0-1 0 0,0 0 0 0 0,0-1 1 0 0,0 1-1 0 0,-1 0 0 0 0,1-1 1 0 0,-1 0-1 0 0,0 0 0 0 0,3-6 1 0 0,-2 2 13 0 0,0 0 0 0 0,0 0 1 0 0,-1 0-1 0 0,0 0 0 0 0,0-1 1 0 0,-1 1-1 0 0,0-1 0 0 0,-1 1 1 0 0,0-11-1 0 0,0 17 59 0 0,0 0 0 0 0,-1 0 0 0 0,1 0 0 0 0,0 1 0 0 0,0-1 0 0 0,-1 0 0 0 0,1 0 0 0 0,-1 0 0 0 0,0 0 0 0 0,0 0 0 0 0,0 1 0 0 0,1-1 0 0 0,-2 0 0 0 0,1 1 0 0 0,0-1 0 0 0,0 1 0 0 0,0-1 0 0 0,-1 1 0 0 0,1-1 0 0 0,-1 1 0 0 0,1 0 0 0 0,-1 0 0 0 0,1 0 0 0 0,-1 0 0 0 0,0 0 0 0 0,0 0 0 0 0,1 0 0 0 0,-1 0 0 0 0,0 1 0 0 0,0-1 0 0 0,0 1 0 0 0,0-1 0 0 0,0 1 0 0 0,0 0 0 0 0,0 0 0 0 0,0 0 0 0 0,0 0 0 0 0,0 0 0 0 0,1 0 0 0 0,-1 0 0 0 0,0 1 0 0 0,0-1 0 0 0,0 1 0 0 0,0 0 0 0 0,0-1 0 0 0,0 1 0 0 0,-2 1 0 0 0,-10 7 56 0 0,-1 0-1 0 0,2 0 0 0 0,-1 2 1 0 0,1-1-1 0 0,1 2 1 0 0,0 0-1 0 0,1 0 1 0 0,0 1-1 0 0,1 0 0 0 0,0 1 1 0 0,1 0-1 0 0,0 1 1 0 0,-8 21-1 0 0,15-32 7 0 0,0 1 1 0 0,1-1-1 0 0,-1 1 0 0 0,1 0 0 0 0,0-1 1 0 0,0 1-1 0 0,1 0 0 0 0,-1 0 1 0 0,1 5-1 0 0,0-8-52 0 0,1 0 0 0 0,-1 0 0 0 0,0 0 0 0 0,1 1 1 0 0,-1-1-1 0 0,1 0 0 0 0,0 0 0 0 0,0 0 0 0 0,0 0 0 0 0,0 0 1 0 0,0 0-1 0 0,0-1 0 0 0,0 1 0 0 0,1 0 0 0 0,-1 0 0 0 0,1-1 0 0 0,-1 1 1 0 0,1-1-1 0 0,-1 1 0 0 0,5 1 0 0 0,-4-2-228 0 0,0-1 0 0 0,0 1-1 0 0,0-1 1 0 0,0 0 0 0 0,0 1 0 0 0,0-1-1 0 0,0 0 1 0 0,0 0 0 0 0,0 0 0 0 0,0-1-1 0 0,3 0 1 0 0,1 1-336 0 0,11-2-689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4.870"/>
    </inkml:context>
    <inkml:brush xml:id="br0">
      <inkml:brushProperty name="width" value="0.1" units="cm"/>
      <inkml:brushProperty name="height" value="0.1" units="cm"/>
      <inkml:brushProperty name="color" value="#E71224"/>
    </inkml:brush>
  </inkml:definitions>
  <inkml:trace contextRef="#ctx0" brushRef="#br0">0 0 19695 0 0,'0'0'1498'0'0,"1"2"-1021"0"0,1 5-310 0 0,3 17 2462 0 0,-1-13-1184 0 0,-4-9-1205 0 0,4-2-245 0 0,-1 0-361 0 0,0 0 0 0 0,0 0 0 0 0,1 0 0 0 0,-1 0-1 0 0,0-1 1 0 0,0 0 0 0 0,0 1 0 0 0,0-1 0 0 0,0 0 0 0 0,4-2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5.200"/>
    </inkml:context>
    <inkml:brush xml:id="br0">
      <inkml:brushProperty name="width" value="0.1" units="cm"/>
      <inkml:brushProperty name="height" value="0.1" units="cm"/>
      <inkml:brushProperty name="color" value="#E71224"/>
    </inkml:brush>
  </inkml:definitions>
  <inkml:trace contextRef="#ctx0" brushRef="#br0">71 4 18543 0 0,'0'0'1859'0'0,"0"-1"-1851"0"0,0 1 0 0 0,0 0-1 0 0,0 0 1 0 0,0 0 0 0 0,-1-1 0 0 0,1 1 0 0 0,0 0 0 0 0,0 0-1 0 0,0 0 1 0 0,0 0 0 0 0,-1-1 0 0 0,1 1 0 0 0,0 0 0 0 0,0 0-1 0 0,0 0 1 0 0,-1 0 0 0 0,1 0 0 0 0,0 0 0 0 0,0 0 0 0 0,0-1-1 0 0,-1 1 1 0 0,1 0 0 0 0,0 0 0 0 0,0 0 0 0 0,-1 0 0 0 0,1 0-1 0 0,0 0 1 0 0,0 0 0 0 0,0 0 0 0 0,-1 0 0 0 0,1 0 0 0 0,-1 1 0 0 0,2 21 744 0 0,1 2 114 0 0,-5 9-113 0 0,-2 0 0 0 0,-14 46 1 0 0,-4 25-422 0 0,18-74-352 0 0,-6 46 298 0 0,11-69-367 0 0,0 1 1 0 0,0-1-1 0 0,1 1 0 0 0,-1-1 0 0 0,2 0 1 0 0,-1 1-1 0 0,5 12 0 0 0,-5-18-355 0 0,-1-2 265 0 0,1 1 1 0 0,-1-1-1 0 0,1 0 0 0 0,-1 1 0 0 0,1-1 0 0 0,-1 0 1 0 0,1 1-1 0 0,-1-1 0 0 0,1 0 0 0 0,0 1 1 0 0,-1-1-1 0 0,1 0 0 0 0,0 0 0 0 0,-1 0 0 0 0,2 0 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0:55.544"/>
    </inkml:context>
    <inkml:brush xml:id="br0">
      <inkml:brushProperty name="width" value="0.1" units="cm"/>
      <inkml:brushProperty name="height" value="0.1" units="cm"/>
      <inkml:brushProperty name="color" value="#E71224"/>
    </inkml:brush>
  </inkml:definitions>
  <inkml:trace contextRef="#ctx0" brushRef="#br0">0 96 18079 0 0,'3'2'153'0'0,"1"0"-1"0"0,-1-1 1 0 0,0 0 0 0 0,0 0-1 0 0,1 0 1 0 0,-1 0 0 0 0,1-1-1 0 0,-1 1 1 0 0,1-1-1 0 0,-1 0 1 0 0,1 0 0 0 0,4 0-1 0 0,0-2 243 0 0,-1 1 0 0 0,1-1 0 0 0,-1 0 0 0 0,1 0 0 0 0,-1-1 0 0 0,9-5 0 0 0,41-26 788 0 0,-10 7-848 0 0,-40 23-316 0 0,0 0 0 0 0,1 1 0 0 0,-1 0 1 0 0,1 0-1 0 0,0 1 0 0 0,0 0 0 0 0,0 1 0 0 0,0 0 1 0 0,11-1-1 0 0,-16 3-8 0 0,-1-1 0 0 0,0 1 0 0 0,1-1 1 0 0,-1 1-1 0 0,1 0 0 0 0,-1 0 0 0 0,0 0 1 0 0,0 0-1 0 0,1 0 0 0 0,-1 1 0 0 0,0-1 0 0 0,0 1 1 0 0,0-1-1 0 0,-1 1 0 0 0,1 0 0 0 0,0 0 1 0 0,0 0-1 0 0,-1 0 0 0 0,0 0 0 0 0,1 0 0 0 0,-1 0 1 0 0,0 0-1 0 0,2 4 0 0 0,-1 2 46 0 0,0 1-1 0 0,-1 0 0 0 0,0 0 1 0 0,0 1-1 0 0,-1-1 1 0 0,0 0-1 0 0,-1 0 1 0 0,0 0-1 0 0,-3 11 1 0 0,0-2-73 0 0,0-1 1 0 0,-2 0-1 0 0,-13 28 1 0 0,1-8-51 0 0,-2-2 0 0 0,-2 0-1 0 0,-1-1 1 0 0,-35 40 0 0 0,51-67 47 0 0,0 0 0 0 0,0 0 1 0 0,0 0-1 0 0,-1-1 0 0 0,0 0 0 0 0,-14 8 0 0 0,13-10 34 0 0,7-4 122 0 0,2-2-143 0 0,1-1 0 0 0,-1 1 0 0 0,1 0 0 0 0,0 0-1 0 0,-1-1 1 0 0,1 1 0 0 0,0 0 0 0 0,0 0 0 0 0,1 0 0 0 0,-1 0 0 0 0,0 0-1 0 0,1 0 1 0 0,-1 0 0 0 0,1 1 0 0 0,0-1 0 0 0,0 0 0 0 0,-1 1-1 0 0,1-1 1 0 0,0 1 0 0 0,0 0 0 0 0,0 0 0 0 0,0 0 0 0 0,3-1 0 0 0,6-3 27 0 0,0 0 1 0 0,0 1-1 0 0,14-3 1 0 0,12-3 182 0 0,0 2 1 0 0,63-5-1 0 0,-24 9-351 0 0,0 3 1 0 0,116 14-1 0 0,-156-7-378 0 0,0-3-1 0 0,62-1 1 0 0,-73-4-83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4.942"/>
    </inkml:context>
    <inkml:brush xml:id="br0">
      <inkml:brushProperty name="width" value="0.1" units="cm"/>
      <inkml:brushProperty name="height" value="0.1" units="cm"/>
      <inkml:brushProperty name="color" value="#E71224"/>
    </inkml:brush>
  </inkml:definitions>
  <inkml:trace contextRef="#ctx0" brushRef="#br0">1 153 5119 0 0,'0'0'392'0'0,"0"-9"-248"0"0,0 0 882 0 0,0 0 0 0 0,1 1 0 0 0,-1-1 0 0 0,2 0 0 0 0,-1 0 0 0 0,1 0 0 0 0,1 1-1 0 0,0-1 1 0 0,0 1 0 0 0,0 0 0 0 0,7-10 0 0 0,-8 14-599 0 0,1 1 0 0 0,-1 0 0 0 0,1 0 0 0 0,0 0 1 0 0,0 0-1 0 0,0 0 0 0 0,5-3 0 0 0,-6 5-363 0 0,-1 0 376 0 0,20 3 736 0 0,-18 0-1137 0 0,0-1-1 0 0,0 1 1 0 0,0-1-1 0 0,0 1 1 0 0,-1 0-1 0 0,1 0 1 0 0,0 1-1 0 0,-1-1 1 0 0,1 1-1 0 0,-1-1 1 0 0,0 1-1 0 0,0 0 1 0 0,0-1 0 0 0,3 7-1 0 0,1 3 13 0 0,-1 1-1 0 0,5 19 0 0 0,-2-9 109 0 0,-6-18-155 0 0,52 131-133 0 0,-45-120 105 0 0,-1 0-1 0 0,2-1 1 0 0,0 0-1 0 0,1 0 1 0 0,0-1 0 0 0,15 13-1 0 0,-15-16-77 0 0,1-1 0 0 0,0 0 0 0 0,0-1 0 0 0,1-1 0 0 0,0 0 0 0 0,20 9 0 0 0,-27-14 51 0 0,-1-1-1 0 0,1 0 1 0 0,0-1-1 0 0,0 1 1 0 0,-1-1-1 0 0,1 0 0 0 0,0-1 1 0 0,0 1-1 0 0,0-1 1 0 0,0 0-1 0 0,0-1 0 0 0,0 1 1 0 0,0-1-1 0 0,0-1 1 0 0,0 1-1 0 0,0-1 1 0 0,-1 0-1 0 0,1 0 0 0 0,7-4 1 0 0,-11 4-401 0 0,1 1 1 0 0,0-1-1 0 0,-1 0 1 0 0,1 0-1 0 0,-1-1 0 0 0,0 1 1 0 0,0 0-1 0 0,0-1 1 0 0,0 1-1 0 0,0-1 0 0 0,0 0 1 0 0,-1 0-1 0 0,1 0 1 0 0,-1 0-1 0 0,2-5 1 0 0,1-7-1883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5.305"/>
    </inkml:context>
    <inkml:brush xml:id="br0">
      <inkml:brushProperty name="width" value="0.1" units="cm"/>
      <inkml:brushProperty name="height" value="0.1" units="cm"/>
      <inkml:brushProperty name="color" value="#E71224"/>
    </inkml:brush>
  </inkml:definitions>
  <inkml:trace contextRef="#ctx0" brushRef="#br0">257 1 17047 0 0,'-6'12'461'0'0,"1"0"0"0"0,0 0 1 0 0,-4 19-1 0 0,-7 19-311 0 0,-11 17 1938 0 0,-40 89 660 0 0,52-124-2446 0 0,-3-1-1 0 0,-34 50 1 0 0,44-72-624 0 0,1 0-1 0 0,-12 10 1 0 0,17-17 125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8.150"/>
    </inkml:context>
    <inkml:brush xml:id="br0">
      <inkml:brushProperty name="width" value="0.1" units="cm"/>
      <inkml:brushProperty name="height" value="0.1" units="cm"/>
      <inkml:brushProperty name="color" value="#E71224"/>
    </inkml:brush>
  </inkml:definitions>
  <inkml:trace contextRef="#ctx0" brushRef="#br0">32 24 8351 0 0,'0'0'756'0'0,"1"-1"-622"0"0,14-21 6245 0 0,-15 22-6322 0 0,-4 36 3485 0 0,2-27-4007 0 0,-35 279 3190 0 0,34-270-2715 0 0,2 0 0 0 0,1 1 0 0 0,1 18-1 0 0,-1-31-7 0 0,1 0 0 0 0,0-1 0 0 0,1 1-1 0 0,-1 0 1 0 0,1-1 0 0 0,0 1 0 0 0,0-1 0 0 0,0 0-1 0 0,1 1 1 0 0,0-1 0 0 0,0-1 0 0 0,1 1-1 0 0,5 7 1 0 0,-7-10-2 0 0,0-1 0 0 0,0 0 0 0 0,0 1 0 0 0,0-1 0 0 0,0 0 0 0 0,0 0 0 0 0,0 0 0 0 0,1 0 0 0 0,-1 0 0 0 0,0-1 0 0 0,0 1 0 0 0,1-1 0 0 0,2 1 0 0 0,35-1 0 0 0,-22-1 0 0 0,17-1-330 0 0,66-12-1 0 0,-71 9-156 0 0,-19 3 303 0 0,0-1 0 0 0,13-5 0 0 0,-6 1-6094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8.527"/>
    </inkml:context>
    <inkml:brush xml:id="br0">
      <inkml:brushProperty name="width" value="0.1" units="cm"/>
      <inkml:brushProperty name="height" value="0.1" units="cm"/>
      <inkml:brushProperty name="color" value="#E71224"/>
    </inkml:brush>
  </inkml:definitions>
  <inkml:trace contextRef="#ctx0" brushRef="#br0">1 1 2759 0 0,'0'0'8908'0'0,"6"5"-6238"0"0,-4-2-2331 0 0,0 0 0 0 0,0 0 0 0 0,-1 0 0 0 0,1 0 1 0 0,-1 0-1 0 0,0 0 0 0 0,0 0 0 0 0,0 0 0 0 0,0 1 1 0 0,0 2-1 0 0,3 38 1018 0 0,-4-34-1111 0 0,2 48 731 0 0,-2-35-799 0 0,1-1 0 0 0,0 1 0 0 0,2 0 0 0 0,7 26 0 0 0,-7-35-239 0 0,-1-9 56 0 0,7 3 16 0 0,-8-7 74 0 0,-1 0-226 0 0,1 0 0 0 0,-1-1 1 0 0,1 1-1 0 0,0 0 0 0 0,-1-1 1 0 0,1 1-1 0 0,0 0 0 0 0,0-1 1 0 0,-1 1-1 0 0,1-1 0 0 0,0 1 1 0 0,0-1-1 0 0,0 0 0 0 0,0 1 1 0 0,-1-1-1 0 0,1 0 1 0 0,0 0-1 0 0,2 1 0 0 0,4-1-819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8.882"/>
    </inkml:context>
    <inkml:brush xml:id="br0">
      <inkml:brushProperty name="width" value="0.1" units="cm"/>
      <inkml:brushProperty name="height" value="0.1" units="cm"/>
      <inkml:brushProperty name="color" value="#E71224"/>
    </inkml:brush>
  </inkml:definitions>
  <inkml:trace contextRef="#ctx0" brushRef="#br0">205 6 3223 0 0,'-2'-1'9005'0'0,"-5"0"-6056"0"0,0-1-2214 0 0,0 2 1 0 0,0-1-1 0 0,-13 1 1 0 0,5 2-559 0 0,0 0 0 0 0,0 1 0 0 0,0 0 0 0 0,-24 10 1 0 0,35-11-146 0 0,0 0 1 0 0,1 0 0 0 0,-1 0 0 0 0,1 1 0 0 0,0 0 0 0 0,-1 0-1 0 0,1 0 1 0 0,0 0 0 0 0,1 0 0 0 0,-1 1 0 0 0,1-1 0 0 0,-1 1 0 0 0,1-1-1 0 0,0 1 1 0 0,0 0 0 0 0,1 0 0 0 0,-1 0 0 0 0,1 0 0 0 0,0 0 0 0 0,0 1-1 0 0,-1 7 1 0 0,2-9-26 0 0,0-1 0 0 0,0 1 0 0 0,1-1 0 0 0,-1 0 1 0 0,1 1-1 0 0,0-1 0 0 0,-1 0 0 0 0,1 1 0 0 0,0-1 0 0 0,0 0 0 0 0,0 0 0 0 0,1 0 0 0 0,-1 0 0 0 0,0 0 0 0 0,1 0 0 0 0,2 3 0 0 0,5 3 12 0 0,0 1 0 0 0,12 7 0 0 0,-5-2-12 0 0,-5-7 26 0 0,-1 0 0 0 0,1 0 0 0 0,13 5 0 0 0,-12-6 43 0 0,0 1 1 0 0,0 0-1 0 0,19 15 0 0 0,-29-20-65 0 0,1 0-1 0 0,-1 1 0 0 0,0-1 1 0 0,0 1-1 0 0,0-1 1 0 0,0 1-1 0 0,0 0 1 0 0,0 0-1 0 0,-1 0 0 0 0,1 0 1 0 0,-1 0-1 0 0,0 0 1 0 0,0 0-1 0 0,0 0 1 0 0,-1 1-1 0 0,1-1 0 0 0,-1 0 1 0 0,1 1-1 0 0,-1-1 1 0 0,0 4-1 0 0,-1-4 14 0 0,1 0 0 0 0,0 0-1 0 0,-1 0 1 0 0,1 0 0 0 0,-1 0 0 0 0,0 0-1 0 0,0 0 1 0 0,0 0 0 0 0,-1 0 0 0 0,1-1-1 0 0,-1 1 1 0 0,1 0 0 0 0,-1-1 0 0 0,0 1-1 0 0,0-1 1 0 0,0 0 0 0 0,0 0 0 0 0,0 1 0 0 0,-1-1-1 0 0,1-1 1 0 0,-1 1 0 0 0,1 0 0 0 0,-1-1-1 0 0,0 1 1 0 0,1-1 0 0 0,-6 2 0 0 0,4-2-30 0 0,0 1 6 0 0,0 0 0 0 0,-1-1-1 0 0,1 0 1 0 0,0 0 0 0 0,-1 0-1 0 0,1 0 1 0 0,0-1 0 0 0,-1 0-1 0 0,1 0 1 0 0,-1 0 0 0 0,-5-1-1 0 0,0-1 43 0 0,7 2-116 0 0,-1 0 0 0 0,1-1 0 0 0,0 0 0 0 0,0 1 0 0 0,0-1 0 0 0,0 0 0 0 0,-1-1-1 0 0,1 1 1 0 0,1 0 0 0 0,-1-1 0 0 0,0 0 0 0 0,0 1 0 0 0,0-1 0 0 0,-4-5 0 0 0,-3-4-4814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9.209"/>
    </inkml:context>
    <inkml:brush xml:id="br0">
      <inkml:brushProperty name="width" value="0.1" units="cm"/>
      <inkml:brushProperty name="height" value="0.1" units="cm"/>
      <inkml:brushProperty name="color" value="#E71224"/>
    </inkml:brush>
  </inkml:definitions>
  <inkml:trace contextRef="#ctx0" brushRef="#br0">1 1 7831 0 0,'0'0'706'0'0,"1"0"-578"0"0,1 0-58 0 0,-1 0 1 0 0,0 0 0 0 0,0 0 0 0 0,1 0 0 0 0,-1 0-1 0 0,0 0 1 0 0,0 1 0 0 0,1-1 0 0 0,-1 0-1 0 0,0 1 1 0 0,0-1 0 0 0,0 1 0 0 0,0-1-1 0 0,0 1 1 0 0,0 0 0 0 0,0-1 0 0 0,15 14 6289 0 0,-15-13-5824 0 0,0 1 0 0 0,1 1 1 0 0,-1 0-145 0 0,1 1 0 0 0,-1 0 0 0 0,0 0 0 0 0,0-1 0 0 0,1 8 0 0 0,-1 18 53 0 0,0 0 1 0 0,-2 0-1 0 0,-9 51 1 0 0,0 20 214 0 0,10-90-656 0 0,0-1 1 0 0,1 1-1 0 0,1-1 0 0 0,-1 1 0 0 0,1-1 1 0 0,1 0-1 0 0,0 0 0 0 0,0 0 1 0 0,1 0-1 0 0,0-1 0 0 0,0 1 0 0 0,1-1 1 0 0,0 0-1 0 0,8 10 0 0 0,-11-17-215 0 0,0 1-1 0 0,0 0 1 0 0,0 0 0 0 0,1-1 0 0 0,-1 0-1 0 0,0 1 1 0 0,0-1 0 0 0,1 0-1 0 0,-1 0 1 0 0,1 0 0 0 0,4 1-1 0 0,3 0-1204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5.482"/>
    </inkml:context>
    <inkml:brush xml:id="br0">
      <inkml:brushProperty name="width" value="0.1" units="cm"/>
      <inkml:brushProperty name="height" value="0.1" units="cm"/>
      <inkml:brushProperty name="color" value="#E71224"/>
    </inkml:brush>
  </inkml:definitions>
  <inkml:trace contextRef="#ctx0" brushRef="#br0">1 60 11287 0 0,'0'0'6052'0'0,"7"-3"-4744"0"0,12-6-262 0 0,6-2-124 0 0,0 0-1 0 0,31-7 1 0 0,-47 16-1052 0 0,0 0 1 0 0,1 0 0 0 0,-1 1-1 0 0,1 1 1 0 0,-1 0-1 0 0,1 0 1 0 0,0 1-1 0 0,-1 0 1 0 0,18 4-1 0 0,-14-2-1872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9.583"/>
    </inkml:context>
    <inkml:brush xml:id="br0">
      <inkml:brushProperty name="width" value="0.1" units="cm"/>
      <inkml:brushProperty name="height" value="0.1" units="cm"/>
      <inkml:brushProperty name="color" value="#E71224"/>
    </inkml:brush>
  </inkml:definitions>
  <inkml:trace contextRef="#ctx0" brushRef="#br0">1009 336 8287 0 0,'0'0'756'0'0,"-2"0"-622"0"0,-22 6 3423 0 0,-1 1 0 0 0,-36 15 1 0 0,0 0-2078 0 0,32-12-1305 0 0,-56 10 0 0 0,71-18-506 0 0,1-1-1 0 0,-1-1 0 0 0,0 0 1 0 0,1 0-1 0 0,-1-2 0 0 0,0 0 1 0 0,-14-4-1 0 0,26 6 94 0 0,-52-16-4555 0 0,14-1-2527 0 0,22 6 2692 0 0</inkml:trace>
  <inkml:trace contextRef="#ctx0" brushRef="#br0" timeOffset="1">0 2 17855 0 0,'0'0'1936'0'0,"7"5"-1776"0"0,2-3 0 0 0,0 1 0 0 0,-1-3 0 0 0,1-1-432 0 0,0-3-88 0 0,0 1-24 0 0,1-1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8:39.930"/>
    </inkml:context>
    <inkml:brush xml:id="br0">
      <inkml:brushProperty name="width" value="0.1" units="cm"/>
      <inkml:brushProperty name="height" value="0.1" units="cm"/>
      <inkml:brushProperty name="color" value="#E71224"/>
    </inkml:brush>
  </inkml:definitions>
  <inkml:trace contextRef="#ctx0" brushRef="#br0">47 1 14743 0 0,'0'0'2406'0'0,"0"2"-1526"0"0,1 17-165 0 0,-2 0 0 0 0,0 0 1 0 0,-1 0-1 0 0,-7 30 0 0 0,-2 15-140 0 0,4-6-510 0 0,-9 101 198 0 0,15-136-232 0 0,2 1 0 0 0,0-1 0 0 0,1 0 0 0 0,9 40 0 0 0,-4-41-1529 0 0,2-2-3314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07.535"/>
    </inkml:context>
    <inkml:brush xml:id="br0">
      <inkml:brushProperty name="width" value="0.1" units="cm"/>
      <inkml:brushProperty name="height" value="0.1" units="cm"/>
      <inkml:brushProperty name="color" value="#E71224"/>
    </inkml:brush>
  </inkml:definitions>
  <inkml:trace contextRef="#ctx0" brushRef="#br0">186 170 8175 0 0,'0'0'374'0'0,"1"-1"-6"0"0,1-4-346 0 0,3-3 206 0 0,-1 0-1 0 0,0-1 1 0 0,-1 0-1 0 0,0 0 1 0 0,0 0-1 0 0,-1 0 1 0 0,2-13-1 0 0,-3 16 108 0 0,-1 0 0 0 0,1 0 0 0 0,3-9 0 0 0,1-13 643 0 0,-3 9 2328 0 0,-4 20-2799 0 0,-4 5-169 0 0,0 0 1 0 0,0 0 0 0 0,1 0-1 0 0,-1 1 1 0 0,1 0-1 0 0,-7 14 1 0 0,-22 53 917 0 0,25-51-973 0 0,1-3-156 0 0,0-1 0 0 0,2 2-1 0 0,-5 23 1 0 0,10-36-94 0 0,-1 0 0 0 0,1 0 1 0 0,1 1-1 0 0,0-1 0 0 0,0 1 0 0 0,0-1 0 0 0,1 0 1 0 0,1 1-1 0 0,-1-1 0 0 0,6 15 0 0 0,-6-21-29 0 0,0 1-1 0 0,0-1 1 0 0,1 1-1 0 0,-1-1 1 0 0,1 1-1 0 0,0-1 1 0 0,0 0-1 0 0,-1 0 1 0 0,1 0 0 0 0,1 0-1 0 0,-1 0 1 0 0,0 0-1 0 0,0-1 1 0 0,1 1-1 0 0,-1-1 1 0 0,4 2-1 0 0,-2-1-2 0 0,0-1 0 0 0,1 0 0 0 0,-1 0 0 0 0,1 0 0 0 0,-1 0 0 0 0,1-1 0 0 0,0 1 0 0 0,-1-1 0 0 0,7-1 0 0 0,-1 0-2 0 0,1-1 1 0 0,-1 0-1 0 0,0-1 0 0 0,0 0 1 0 0,0-1-1 0 0,0 0 0 0 0,0 0 1 0 0,10-7-1 0 0,-11 4-40 0 0,1 0 0 0 0,-1-1-1 0 0,0 0 1 0 0,-1-1 0 0 0,0 1 0 0 0,0-1 0 0 0,-1-1-1 0 0,0 0 1 0 0,-1 0 0 0 0,0 0 0 0 0,-1 0-1 0 0,7-19 1 0 0,-3 9 7 0 0,-1-1-1 0 0,-1 0 0 0 0,6-37 1 0 0,-11 48 41 0 0,-1 6-8 0 0,0 0 0 0 0,-1 1 0 0 0,1-1 0 0 0,-1-1 0 0 0,0 1 0 0 0,0 0 0 0 0,-1-5 1 0 0,-1 11 1 0 0,1-1 0 0 0,-1 0 1 0 0,0 1-1 0 0,1-1 0 0 0,-1 1 1 0 0,1-1-1 0 0,-2 3 0 0 0,0 4 1 0 0,0 0 0 0 0,0 0-1 0 0,1 1 1 0 0,0-1 0 0 0,1 1-1 0 0,-1 15 1 0 0,-2 5 70 0 0,-1 9-21 0 0,1 72 0 0 0,12 39 65 0 0,-1 45 280 0 0,-8-164-205 0 0,-1-1 0 0 0,-1 1 0 0 0,-2-1-1 0 0,-13 43 1 0 0,14-58-143 0 0,-1 0 0 0 0,-1-1 0 0 0,-1 1 0 0 0,-10 16 0 0 0,12-22-44 0 0,0-1 1 0 0,-1 0-1 0 0,0 0 0 0 0,0-1 0 0 0,0 0 0 0 0,-1 0 0 0 0,0-1 0 0 0,-11 8 0 0 0,12-9-20 0 0,0-1 0 0 0,0 0 0 0 0,0 0 0 0 0,-1-1 0 0 0,1 0 0 0 0,-1 0 0 0 0,1 0 0 0 0,-10 1 0 0 0,10-3 11 0 0,0 0 0 0 0,1 0-1 0 0,-1-1 1 0 0,1 0 0 0 0,-1 0 0 0 0,1 0 0 0 0,-1-1 0 0 0,1 1-1 0 0,0-1 1 0 0,-8-4 0 0 0,5 1-105 0 0,-1 1 0 0 0,1-2-1 0 0,0 1 1 0 0,1-1 0 0 0,-1-1 0 0 0,1 1-1 0 0,0-1 1 0 0,1 0 0 0 0,-11-16 0 0 0,7 8-1525 0 0,-10-19 0 0 0,-4-18-5325 0 0,15 28 3412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07.984"/>
    </inkml:context>
    <inkml:brush xml:id="br0">
      <inkml:brushProperty name="width" value="0.1" units="cm"/>
      <inkml:brushProperty name="height" value="0.1" units="cm"/>
      <inkml:brushProperty name="color" value="#E71224"/>
    </inkml:brush>
  </inkml:definitions>
  <inkml:trace contextRef="#ctx0" brushRef="#br0">0 13 17855 0 0,'0'0'407'0'0,"8"4"548"0"0,-6-2-796 0 0,0 0-20 0 0,13 2 153 0 0,-4-3 110 0 0,-1 0-1 0 0,1-1 0 0 0,0 0 1 0 0,-1-1-1 0 0,1 0 0 0 0,-1 0 1 0 0,1-1-1 0 0,16-6 0 0 0,-10 4-434 0 0,1 0 0 0 0,19-1-1 0 0,-32 4-103 0 0,1 1-1 0 0,-1 0 0 0 0,0 1 0 0 0,1-1 0 0 0,-1 1 1 0 0,0 0-1 0 0,0 0 0 0 0,1 1 0 0 0,-1 0 0 0 0,0-1 1 0 0,6 5-1 0 0,-11-6-10 0 0,1 0 1 0 0,0 1-1 0 0,-1-1 1 0 0,1 0-1 0 0,-1 1 1 0 0,1-1-1 0 0,-1 0 1 0 0,1 1-1 0 0,-1-1 1 0 0,1 1-1 0 0,-1-1 1 0 0,0 1-1 0 0,1-1 1 0 0,-1 1-1 0 0,0-1 0 0 0,1 1 1 0 0,-1 0-1 0 0,0-1 1 0 0,0 1-1 0 0,1-1 1 0 0,-1 1-1 0 0,0 0 1 0 0,0-1-1 0 0,0 1 1 0 0,0 0-1 0 0,0-1 1 0 0,0 1-1 0 0,0 0 1 0 0,0-1-1 0 0,0 1 1 0 0,0-1-1 0 0,0 1 1 0 0,0 0-1 0 0,-1-1 1 0 0,1 1-1 0 0,0 0 0 0 0,-1 0 1 0 0,-32 32-13626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08.346"/>
    </inkml:context>
    <inkml:brush xml:id="br0">
      <inkml:brushProperty name="width" value="0.1" units="cm"/>
      <inkml:brushProperty name="height" value="0.1" units="cm"/>
      <inkml:brushProperty name="color" value="#E71224"/>
    </inkml:brush>
  </inkml:definitions>
  <inkml:trace contextRef="#ctx0" brushRef="#br0">1 0 19583 0 0,'2'1'447'0'0,"10"6"-239"0"0,0-1 90 0 0,1 0 0 0 0,0 0 0 0 0,-1-2-1 0 0,17 5 1 0 0,-8-4 411 0 0,0-2 1 0 0,41 3-1 0 0,-43-6-765 0 0,48-2 946 0 0,-62 1-1220 0 0,0 1-1 0 0,0-1 0 0 0,1 0 0 0 0,-1-1 1 0 0,0 0-1 0 0,0 1 0 0 0,0-1 0 0 0,-1-1 1 0 0,9-4-1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0.261"/>
    </inkml:context>
    <inkml:brush xml:id="br0">
      <inkml:brushProperty name="width" value="0.1" units="cm"/>
      <inkml:brushProperty name="height" value="0.1" units="cm"/>
      <inkml:brushProperty name="color" value="#E71224"/>
    </inkml:brush>
  </inkml:definitions>
  <inkml:trace contextRef="#ctx0" brushRef="#br0">1 1 12207 0 0,'0'0'1224'0'0,"2"1"-1122"0"0,17 1 4014 0 0,-17-2-3310 0 0,11-1-114 0 0,9 0-135 0 0,0 2 0 0 0,0 0-1 0 0,0 1 1 0 0,0 1 0 0 0,28 8-1 0 0,72 22-220 0 0,-101-29-2788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0.873"/>
    </inkml:context>
    <inkml:brush xml:id="br0">
      <inkml:brushProperty name="width" value="0.1" units="cm"/>
      <inkml:brushProperty name="height" value="0.1" units="cm"/>
      <inkml:brushProperty name="color" value="#E71224"/>
    </inkml:brush>
  </inkml:definitions>
  <inkml:trace contextRef="#ctx0" brushRef="#br0">57 108 11055 0 0,'0'0'248'0'0,"-1"-4"35"0"0,0-13 296 0 0,1 16-574 0 0,1 0 0 0 0,-1 0 0 0 0,1 1 0 0 0,-1-1 1 0 0,1 0-1 0 0,0 1 0 0 0,-1-1 0 0 0,1 0 0 0 0,0 1 1 0 0,-1-1-1 0 0,1 1 0 0 0,0-1 0 0 0,0 1 0 0 0,0-1 1 0 0,0 0-1 0 0,7-3 596 0 0,0-4-327 0 0,2 1 0 0 0,-1 1 0 0 0,1 0 0 0 0,-1 0 0 0 0,2 1 0 0 0,-1 0 0 0 0,17-5 0 0 0,-7 4 159 0 0,-16 4-291 0 0,0 1 0 0 0,0-1 0 0 0,1 1 0 0 0,-1 0 0 0 0,0 1 0 0 0,1-1 0 0 0,-1 1-1 0 0,6 0 1 0 0,-4 1-64 0 0,0-1-1 0 0,-1 1 1 0 0,1 1-1 0 0,0-1 1 0 0,0 1 0 0 0,-1 0-1 0 0,1 1 1 0 0,-1-1-1 0 0,0 1 1 0 0,0 0-1 0 0,0 0 1 0 0,0 1-1 0 0,0-1 1 0 0,0 1-1 0 0,-1 0 1 0 0,0 0 0 0 0,0 1-1 0 0,0-1 1 0 0,-1 1-1 0 0,4 5 1 0 0,-2-1 84 0 0,0 0 1 0 0,-1 1-1 0 0,0-1 1 0 0,0 1-1 0 0,-1 0 1 0 0,-1 0-1 0 0,1 0 1 0 0,-2 1-1 0 0,1-1 1 0 0,-1 18-1 0 0,-1-10-76 0 0,-1 0-1 0 0,0 0 0 0 0,-1 0 1 0 0,-1-1-1 0 0,-1 1 0 0 0,-1-1 1 0 0,0 0-1 0 0,-1 0 0 0 0,-1 0 1 0 0,0-1-1 0 0,-2 0 0 0 0,1-1 1 0 0,-2 1-1 0 0,0-2 0 0 0,-1 1 1 0 0,0-2-1 0 0,-1 1 0 0 0,-18 13 1 0 0,22-20-86 0 0,-1 0 0 0 0,0-1 0 0 0,0 0 0 0 0,0 0 1 0 0,-17 6-1 0 0,21-10-1 0 0,1-1 0 0 0,0 0 0 0 0,0 1 1 0 0,0-2-1 0 0,0 1 0 0 0,-1 0 0 0 0,1-1 0 0 0,0 0 0 0 0,-1 0 1 0 0,1 0-1 0 0,0-1 0 0 0,-1 0 0 0 0,1 1 0 0 0,0-1 1 0 0,0-1-1 0 0,0 1 0 0 0,-6-3 0 0 0,6 1 1 0 0,0 0 0 0 0,0 0 0 0 0,0 0 0 0 0,0 0 0 0 0,0-1 0 0 0,0 0 0 0 0,1 0 0 0 0,0 0 0 0 0,0 0 0 0 0,0 0 0 0 0,1-1 0 0 0,-1 1 0 0 0,1-1 0 0 0,0 0 0 0 0,-2-7 0 0 0,-2-8 0 0 0,1 0 0 0 0,-4-28 0 0 0,6 23 18 0 0,1 0 0 0 0,1 1 0 0 0,2-1-1 0 0,0 0 1 0 0,2 1 0 0 0,0-1 0 0 0,2 1 0 0 0,0 0 0 0 0,2 0-1 0 0,11-26 1 0 0,-14 42-7 0 0,0-1 1 0 0,1 1-1 0 0,0 1 0 0 0,1-1 1 0 0,-1 1-1 0 0,1 0 0 0 0,1 0 0 0 0,0 0 1 0 0,0 1-1 0 0,10-7 0 0 0,-14 11-92 0 0,1 0 0 0 0,0 0 0 0 0,-1 0-1 0 0,1 0 1 0 0,0 1 0 0 0,6-2 0 0 0,3-1-231 0 0,-11 4-2 0 0,0-1 1 0 0,0 1-1 0 0,1 0 0 0 0,-1 0 1 0 0,0 0-1 0 0,0 0 0 0 0,0 0 1 0 0,0 0-1 0 0,0 1 0 0 0,0-1 1 0 0,0 1-1 0 0,0-1 0 0 0,0 1 1 0 0,3 1-1 0 0,2 1-2207 0 0,1 0 27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1.436"/>
    </inkml:context>
    <inkml:brush xml:id="br0">
      <inkml:brushProperty name="width" value="0.1" units="cm"/>
      <inkml:brushProperty name="height" value="0.1" units="cm"/>
      <inkml:brushProperty name="color" value="#E71224"/>
    </inkml:brush>
  </inkml:definitions>
  <inkml:trace contextRef="#ctx0" brushRef="#br0">0 1 16351 0 0,'0'0'9565'0'0,"9"0"-8778"0"0,-3 1-784 0 0,-5-1-46 0 0,1 1 72 0 0,5 1-29 0 0,-5-1-126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3.824"/>
    </inkml:context>
    <inkml:brush xml:id="br0">
      <inkml:brushProperty name="width" value="0.1" units="cm"/>
      <inkml:brushProperty name="height" value="0.1" units="cm"/>
      <inkml:brushProperty name="color" value="#E71224"/>
    </inkml:brush>
  </inkml:definitions>
  <inkml:trace contextRef="#ctx0" brushRef="#br0">18 4 8983 0 0,'11'-3'5986'0'0,"-10"3"-5793"0"0,-1 12 4656 0 0,0-7-6157 0 0,-2 15 1991 0 0,-10 38 0 0 0,7-41-510 0 0,2-1 0 0 0,0 1 1 0 0,-1 26-1 0 0,4-37-164 0 0,0-1 1 0 0,0 1-1 0 0,1-1 0 0 0,-1 0 1 0 0,2 1-1 0 0,-1-1 0 0 0,0 0 1 0 0,1 0-1 0 0,0 0 0 0 0,0 0 1 0 0,1 0-1 0 0,5 8 0 0 0,-4-8 11 0 0,0 0-1 0 0,0-1 0 0 0,1 0 0 0 0,0 0 1 0 0,0 0-1 0 0,0 0 0 0 0,0-1 0 0 0,0 1 1 0 0,1-1-1 0 0,10 3 0 0 0,-7-2-10 0 0,0 0 0 0 0,1-2 1 0 0,0 1-1 0 0,-1-1 0 0 0,1 0 0 0 0,0-1 0 0 0,0 0 0 0 0,0-1 0 0 0,0 0 1 0 0,0 0-1 0 0,0-1 0 0 0,0-1 0 0 0,14-3 0 0 0,-14 3-7 0 0,-7 1-3 0 0,-1 1-1 0 0,0-1 1 0 0,1 0 0 0 0,-1 0 0 0 0,0 0 0 0 0,0 0 0 0 0,0 0 0 0 0,1 0 0 0 0,-1 0 0 0 0,0-1 0 0 0,-1 1 0 0 0,1-1 0 0 0,0 0 0 0 0,3-3 0 0 0,-5 4-80 0 0,1 0 0 0 0,0 0 0 0 0,0 0 1 0 0,-1 0-1 0 0,1 0 0 0 0,-1 0 0 0 0,1-1 1 0 0,-1 1-1 0 0,0 0 0 0 0,1 0 1 0 0,-1 0-1 0 0,0-1 0 0 0,0 1 0 0 0,0 0 1 0 0,0 0-1 0 0,0-1 0 0 0,0 1 1 0 0,0 0-1 0 0,0 0 0 0 0,-1-2 0 0 0,-5-13-5442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4.181"/>
    </inkml:context>
    <inkml:brush xml:id="br0">
      <inkml:brushProperty name="width" value="0.1" units="cm"/>
      <inkml:brushProperty name="height" value="0.1" units="cm"/>
      <inkml:brushProperty name="color" value="#E71224"/>
    </inkml:brush>
  </inkml:definitions>
  <inkml:trace contextRef="#ctx0" brushRef="#br0">18 1 10247 0 0,'0'0'5370'0'0,"5"6"-2860"0"0,-4-3-2262 0 0,0 0 0 0 0,0 0 0 0 0,0 0 0 0 0,0 0-1 0 0,0 0 1 0 0,-1 1 0 0 0,1-1 0 0 0,-1 0 0 0 0,0 1 0 0 0,0 4 0 0 0,-6 36 921 0 0,2-20-682 0 0,-15 284 774 0 0,19-285-1207 0 0,0 0-1 0 0,2-1 1 0 0,1 1 0 0 0,5 25-1 0 0,-2-33-88 0 0,-1-14 23 0 0,-4 2-157 0 0,0-3 133 0 0,-1 1-1 0 0,0-1 1 0 0,0 0-1 0 0,1 0 1 0 0,-1 0-1 0 0,0 0 1 0 0,0 0-1 0 0,0 0 0 0 0,1 1 1 0 0,-1-1-1 0 0,0 0 1 0 0,1 0-1 0 0,-1 0 1 0 0,0 0-1 0 0,0 0 1 0 0,1 0-1 0 0,-1 0 1 0 0,0 0-1 0 0,0 0 1 0 0,1 0-1 0 0,-1 0 1 0 0,0 0-1 0 0,1 0 1 0 0,-1 0-1 0 0,0 0 1 0 0,0-1-1 0 0,1 1 1 0 0,-1 0-1 0 0,0 0 1 0 0,0 0-1 0 0,1 0 1 0 0,9-6-3349 0 0,-6 1 1786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0.593"/>
    </inkml:context>
    <inkml:brush xml:id="br0">
      <inkml:brushProperty name="width" value="0.05" units="cm"/>
      <inkml:brushProperty name="height" value="0.05" units="cm"/>
    </inkml:brush>
  </inkml:definitions>
  <inkml:trace contextRef="#ctx0" brushRef="#br0">0 1 9671 0 0,'0'0'424'0'0,"0"0"96"0"0,0 0-416 0 0,4 14-104 0 0,1 1 0 0 0,0-2 0 0 0,-5-13 200 0 0,0 0 24 0 0,9 12 0 0 0,-9-12 0 0 0,0 0-224 0 0,10 7-136 0 0,-10-7 16 0 0,0 0-4424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5.829"/>
    </inkml:context>
    <inkml:brush xml:id="br0">
      <inkml:brushProperty name="width" value="0.1" units="cm"/>
      <inkml:brushProperty name="height" value="0.1" units="cm"/>
      <inkml:brushProperty name="color" value="#E71224"/>
    </inkml:brush>
  </inkml:definitions>
  <inkml:trace contextRef="#ctx0" brushRef="#br0">0 1 17159 0 0,'0'0'388'0'0,"4"8"523"0"0,1 8-246 0 0,-1 1 0 0 0,-1 0 0 0 0,0 0 0 0 0,-1 0 0 0 0,-1 0 0 0 0,-1 20 0 0 0,1 14-308 0 0,30 180 84 0 0,-28-216-958 0 0,0-1 1 0 0,1 0-1 0 0,0 0 0 0 0,12 24 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4.788"/>
    </inkml:context>
    <inkml:brush xml:id="br0">
      <inkml:brushProperty name="width" value="0.1" units="cm"/>
      <inkml:brushProperty name="height" value="0.1" units="cm"/>
      <inkml:brushProperty name="color" value="#E71224"/>
    </inkml:brush>
  </inkml:definitions>
  <inkml:trace contextRef="#ctx0" brushRef="#br0">335 180 11975 0 0,'0'0'267'0'0,"8"-4"368"0"0,-5 3-575 0 0,-1-1 1 0 0,0 1-1 0 0,0-1 1 0 0,0 0-1 0 0,0 0 1 0 0,0 0-1 0 0,0 0 1 0 0,-1 0-1 0 0,1 0 1 0 0,-1 0-1 0 0,1-1 1 0 0,-1 1-1 0 0,0 0 1 0 0,0-1-1 0 0,0 1 1 0 0,0-1-1 0 0,0 1 1 0 0,0-1-1 0 0,-1 0 1 0 0,0 1-1 0 0,1-1 1 0 0,-1 0-1 0 0,0-5 1 0 0,-1 4 63 0 0,1 0 0 0 0,-1-1 0 0 0,0 1-1 0 0,0-1 1 0 0,0 1 0 0 0,0 0 0 0 0,-1 0 0 0 0,1 0 0 0 0,-1 0 0 0 0,-1 0 0 0 0,1 0-1 0 0,0 0 1 0 0,-5-5 0 0 0,1 4-72 0 0,1-1 0 0 0,-1 2 0 0 0,0-1 0 0 0,0 1 0 0 0,-1-1 0 0 0,1 2 0 0 0,-1-1 0 0 0,0 1 0 0 0,0 0 0 0 0,0 0 0 0 0,0 1 0 0 0,0 0 0 0 0,-1 0 0 0 0,1 1 0 0 0,-1 0 0 0 0,1 0 0 0 0,-15 1 0 0 0,11 1 90 0 0,0 0-1 0 0,0 0 0 0 0,0 2 1 0 0,0-1-1 0 0,0 1 0 0 0,1 1 1 0 0,-1 0-1 0 0,1 0 0 0 0,0 1 1 0 0,0 0-1 0 0,-15 11 0 0 0,19-11-83 0 0,0 0 0 0 0,0 1 0 0 0,1-1 0 0 0,0 1 0 0 0,0 0 0 0 0,0 0 0 0 0,1 1 0 0 0,-1 0 0 0 0,2-1 1 0 0,-1 1-1 0 0,1 0 0 0 0,0 1 0 0 0,-3 11 0 0 0,5-14-37 0 0,-1 0 0 0 0,1 1 0 0 0,1-1 1 0 0,-1 0-1 0 0,1 1 0 0 0,0-1 0 0 0,1 1 1 0 0,-1-1-1 0 0,1 0 0 0 0,0 1 0 0 0,0-1 1 0 0,0 0-1 0 0,1 0 0 0 0,0 0 0 0 0,0 0 1 0 0,0 0-1 0 0,1 0 0 0 0,0 0 0 0 0,0-1 1 0 0,4 6-1 0 0,-1-3 10 0 0,1 0 0 0 0,0 0 0 0 0,0 0 0 0 0,0-1 0 0 0,1 0 0 0 0,0-1 0 0 0,0 0 0 0 0,1 0 0 0 0,17 7 0 0 0,-22-11-35 0 0,1 1 0 0 0,0-1 0 0 0,-1 0 0 0 0,1 0 0 0 0,0-1 0 0 0,0 1 0 0 0,-1-1 0 0 0,1 0 0 0 0,0-1 0 0 0,0 1-1 0 0,0-1 1 0 0,-1 0 0 0 0,1 0 0 0 0,0 0 0 0 0,-1-1 0 0 0,1 1 0 0 0,-1-1 0 0 0,0 0 0 0 0,1-1 0 0 0,-1 1 0 0 0,7-6 0 0 0,1-2-23 0 0,-1-1-1 0 0,0 0 1 0 0,0-1-1 0 0,-1 0 0 0 0,-1 0 1 0 0,0-1-1 0 0,0 0 1 0 0,-1 0-1 0 0,-1-1 1 0 0,-1 0-1 0 0,8-24 1 0 0,-8 23-2 0 0,-5 22 94 0 0,-6 26-37 0 0,-32 142 1294 0 0,36-170-1258 0 0,-5 30 632 0 0,-3 45 0 0 0,2 60 384 0 0,2-83-819 0 0,5-43-47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6.515"/>
    </inkml:context>
    <inkml:brush xml:id="br0">
      <inkml:brushProperty name="width" value="0.1" units="cm"/>
      <inkml:brushProperty name="height" value="0.1" units="cm"/>
      <inkml:brushProperty name="color" value="#E71224"/>
    </inkml:brush>
  </inkml:definitions>
  <inkml:trace contextRef="#ctx0" brushRef="#br0">0 10 7367 0 0,'7'-8'4567'0'0,"7"6"-3094"0"0,-12 2-1303 0 0,1 0-1 0 0,-1 1 1 0 0,0-1-1 0 0,1 0 0 0 0,-1 1 1 0 0,0-1-1 0 0,1 1 1 0 0,-1 0-1 0 0,0 0 1 0 0,0 0-1 0 0,1 0 0 0 0,-1 0 1 0 0,0 0-1 0 0,0 0 1 0 0,0 1-1 0 0,0-1 1 0 0,-1 1-1 0 0,1 0 1 0 0,2 2-1 0 0,0 2 202 0 0,0 0-1 0 0,0 1 1 0 0,-1-1-1 0 0,5 14 1 0 0,1 0 201 0 0,19 57 1173 0 0,-21-60-1483 0 0,-2-2-52 0 0,2 0 0 0 0,-1 0 1 0 0,2 0-1 0 0,14 19 0 0 0,-20-30-173 0 0,12 16 92 0 0,1-2 0 0 0,0 0 0 0 0,1 0 1 0 0,33 27-1 0 0,-44-42-102 0 0,-1 1 0 0 0,1 0 0 0 0,0-1 0 0 0,1 0 0 0 0,-1-1 0 0 0,0 1 0 0 0,1-1 0 0 0,9 3-1 0 0,-14-5-65 0 0,1 0 0 0 0,-1 0-1 0 0,1 0 1 0 0,-1 0-1 0 0,1 0 1 0 0,-1-1-1 0 0,0 1 1 0 0,1 0-1 0 0,-1-1 1 0 0,0 1 0 0 0,1-1-1 0 0,-1 1 1 0 0,0-1-1 0 0,0 0 1 0 0,1 0-1 0 0,-1 0 1 0 0,0 1-1 0 0,0-1 1 0 0,0 0 0 0 0,0 0-1 0 0,0 0 1 0 0,0 0-1 0 0,-1-1 1 0 0,1 1-1 0 0,1-2 1 0 0,0-1-704 0 0,0 0 1 0 0,0 0-1 0 0,0 0 0 0 0,-1 0 1 0 0,1 0-1 0 0,1-8 1 0 0,-2 0-1224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6.847"/>
    </inkml:context>
    <inkml:brush xml:id="br0">
      <inkml:brushProperty name="width" value="0.1" units="cm"/>
      <inkml:brushProperty name="height" value="0.1" units="cm"/>
      <inkml:brushProperty name="color" value="#E71224"/>
    </inkml:brush>
  </inkml:definitions>
  <inkml:trace contextRef="#ctx0" brushRef="#br0">261 0 16471 0 0,'0'9'802'0'0,"-2"1"-593"0"0,0 0 1 0 0,0-1 0 0 0,-1 1 0 0 0,0-1-1 0 0,-7 15 1 0 0,-26 42 2028 0 0,-74 114 160 0 0,81-133-2290 0 0,-33 51 152 0 0,62-98-281 0 0,0 0 1 0 0,0 0-1 0 0,0 0 0 0 0,0 0 0 0 0,0 0 0 0 0,-1 1 1 0 0,1-1-1 0 0,0 0 0 0 0,0 0 0 0 0,0 0 0 0 0,0 0 1 0 0,0 0-1 0 0,0 0 0 0 0,0 0 0 0 0,0 0 0 0 0,0 0 0 0 0,0 0 1 0 0,0 0-1 0 0,0 0 0 0 0,0 0 0 0 0,0 1 0 0 0,0-1 1 0 0,0 0-1 0 0,-1 0 0 0 0,1 0 0 0 0,0 0 0 0 0,0 0 1 0 0,0 0-1 0 0,0 0 0 0 0,0 0 0 0 0,0 0 0 0 0,0 0 1 0 0,0 1-1 0 0,0-1 0 0 0,0 0 0 0 0,0 0 0 0 0,1 0 1 0 0,-1 0-1 0 0,0 0 0 0 0,0 0 0 0 0,0 0 0 0 0,0 0 1 0 0,0 0-1 0 0,0 0 0 0 0,0 1 0 0 0,0-1 0 0 0,0 0 1 0 0,0 0-1 0 0,0 0 0 0 0,0 0 0 0 0,0 0 0 0 0,0 0 1 0 0,0 0-1 0 0,0 0 0 0 0,1 0 0 0 0,-1 0 0 0 0,0 0 1 0 0,0 0-1 0 0,0 0 0 0 0,0 0 0 0 0,0 0 0 0 0,0 0 1 0 0,9-2-1378 0 0,9-7-1247 0 0,-4-1 694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17.333"/>
    </inkml:context>
    <inkml:brush xml:id="br0">
      <inkml:brushProperty name="width" value="0.1" units="cm"/>
      <inkml:brushProperty name="height" value="0.1" units="cm"/>
      <inkml:brushProperty name="color" value="#E71224"/>
    </inkml:brush>
  </inkml:definitions>
  <inkml:trace contextRef="#ctx0" brushRef="#br0">39 99 13471 0 0,'0'0'1358'0'0,"-1"1"-1248"0"0,-3 6 1162 0 0,-2-6 82 0 0,5-1-1334 0 0,1 0 1 0 0,-1 0-1 0 0,1 0 1 0 0,-1 1-1 0 0,1-1 1 0 0,-1 0-1 0 0,1 0 1 0 0,-1 0-1 0 0,1 0 1 0 0,-1-1 0 0 0,1 1-1 0 0,-1 0 1 0 0,1 0-1 0 0,-1 0 1 0 0,1 0-1 0 0,-1 0 1 0 0,1-1-1 0 0,0 1 1 0 0,-1 0-1 0 0,1 0 1 0 0,-1-1-1 0 0,1 1 1 0 0,0 0-1 0 0,-1-1 1 0 0,1 1-1 0 0,0 0 1 0 0,-1-1-1 0 0,-1-1-1 0 0,1 0 0 0 0,-1 0 0 0 0,1-1 0 0 0,-1 1 0 0 0,1 0 0 0 0,0-1 0 0 0,0 1 1 0 0,0 0-1 0 0,1-1 0 0 0,-1 1 0 0 0,0-1 0 0 0,1 0 0 0 0,0 1 0 0 0,0-1 0 0 0,-1 1 0 0 0,1-1 0 0 0,1-2 0 0 0,-1 3-15 0 0,1 1 1 0 0,-1 0 0 0 0,1-1-1 0 0,0 1 1 0 0,0 0-1 0 0,-1-1 1 0 0,1 1-1 0 0,0 0 1 0 0,0 0-1 0 0,2-2 1 0 0,-1 1-2 0 0,1-1 25 0 0,-1 0 0 0 0,1 1 0 0 0,0 0 0 0 0,0-1 0 0 0,0 1-1 0 0,0 0 1 0 0,1 0 0 0 0,-1 1 0 0 0,1-1 0 0 0,3 0 0 0 0,37-10 295 0 0,-38 11-314 0 0,-1 0 1 0 0,0 0 0 0 0,1 1 0 0 0,-1-1 0 0 0,1 2 0 0 0,-1-1 0 0 0,0 0 0 0 0,1 1 0 0 0,-1 0 0 0 0,0 0-1 0 0,1 1 1 0 0,-1-1 0 0 0,9 5 0 0 0,-13-5-10 0 0,0-1 0 0 0,0 1 0 0 0,1 0 0 0 0,-1 0 0 0 0,0 0 0 0 0,0 0 0 0 0,0 0 0 0 0,0 0 0 0 0,0 0 0 0 0,0 0 0 0 0,0 0 0 0 0,-1 0 0 0 0,1 0 0 0 0,0 1 0 0 0,0-1 0 0 0,-1 0 0 0 0,1 1 0 0 0,-1-1 0 0 0,0 0 0 0 0,1 3 0 0 0,0 0 0 0 0,1 2 49 0 0,-1-1 0 0 0,0 1 0 0 0,-1 0 0 0 0,1 0 0 0 0,-1-1 0 0 0,0 1-1 0 0,0 0 1 0 0,-1 0 0 0 0,0-1 0 0 0,0 1 0 0 0,-2 7 0 0 0,-4 9 401 0 0,-16 32 0 0 0,11-25-289 0 0,1-4-18 0 0,-8 20 11 0 0,-17 64 0 0 0,33-93-98 0 0,7-9-61 0 0,2 3 26 0 0,-5-10-12 0 0,0 1 1 0 0,-1-1-1 0 0,1 1 1 0 0,-1-1 0 0 0,1 0-1 0 0,0 1 1 0 0,-1-1-1 0 0,1 0 1 0 0,0 0-1 0 0,-1 1 1 0 0,1-1-1 0 0,0 0 1 0 0,0 0-1 0 0,-1 0 1 0 0,1 0-1 0 0,1 0 1 0 0,0 0 17 0 0,9 3 62 0 0,1-2-1 0 0,-1 0 1 0 0,0 0-1 0 0,19-1 1 0 0,46-9 21 0 0,-7 1-425 0 0,-66 7-80 0 0,0 1 0 0 0,0 0 0 0 0,0-1 0 0 0,0 1 0 0 0,0-1 0 0 0,0 0 0 0 0,4-2 0 0 0,-6 2 178 0 0,0 1 0 0 0,0-1-1 0 0,1 0 1 0 0,-1 0 0 0 0,0 0 0 0 0,0 0 0 0 0,0 0 0 0 0,0 0-1 0 0,-1 0 1 0 0,1 0 0 0 0,0 0 0 0 0,0 0 0 0 0,-1-1-1 0 0,2-1 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1.134"/>
    </inkml:context>
    <inkml:brush xml:id="br0">
      <inkml:brushProperty name="width" value="0.1" units="cm"/>
      <inkml:brushProperty name="height" value="0.1" units="cm"/>
      <inkml:brushProperty name="color" value="#E71224"/>
    </inkml:brush>
  </inkml:definitions>
  <inkml:trace contextRef="#ctx0" brushRef="#br0">1 41 7599 0 0,'0'0'967'0'0,"2"-17"4014"0"0,5-7-262 0 0,-9 37-4683 0 0,0 8 395 0 0,0-1 1 0 0,1 1 0 0 0,3 26-1 0 0,-1 27 235 0 0,3 19 311 0 0,-5-91-923 0 0,-1 3-58 0 0,1-3-75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1.521"/>
    </inkml:context>
    <inkml:brush xml:id="br0">
      <inkml:brushProperty name="width" value="0.1" units="cm"/>
      <inkml:brushProperty name="height" value="0.1" units="cm"/>
      <inkml:brushProperty name="color" value="#E71224"/>
    </inkml:brush>
  </inkml:definitions>
  <inkml:trace contextRef="#ctx0" brushRef="#br0">358 0 9559 0 0,'0'0'860'0'0,"-1"2"-534"0"0,-1 1 92 0 0,-1 0 1 0 0,1 0 0 0 0,-1 0-1 0 0,1-1 1 0 0,-1 1 0 0 0,0-1-1 0 0,0 1 1 0 0,0-1 0 0 0,0 0-1 0 0,-5 2 1 0 0,-37 15 1968 0 0,22-11-1862 0 0,-2 0-87 0 0,0-1 1 0 0,-1-1 0 0 0,1-2-1 0 0,-36 3 1 0 0,40-5-375 0 0,-16-1-5 0 0,5-2 10 0 0,31 1 59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2.957"/>
    </inkml:context>
    <inkml:brush xml:id="br0">
      <inkml:brushProperty name="width" value="0.1" units="cm"/>
      <inkml:brushProperty name="height" value="0.1" units="cm"/>
      <inkml:brushProperty name="color" value="#E71224"/>
    </inkml:brush>
  </inkml:definitions>
  <inkml:trace contextRef="#ctx0" brushRef="#br0">66 128 5639 0 0,'0'0'266'0'0,"-3"-1"-113"0"0,2 1-146 0 0,0 0 0 0 0,0 0 0 0 0,0-1-1 0 0,1 1 1 0 0,-1 0 0 0 0,0-1 0 0 0,0 1 0 0 0,0 0-1 0 0,1-1 1 0 0,-1 1 0 0 0,0-1 0 0 0,1 1 0 0 0,-1-1-1 0 0,0 0 1 0 0,1 1 0 0 0,-1-1 0 0 0,0-1 0 0 0,0 1-4 0 0,1-1 0 0 0,0 1 1 0 0,-1-1-1 0 0,1 1 0 0 0,0-1 0 0 0,0 1 1 0 0,0-1-1 0 0,0 1 0 0 0,0-1 1 0 0,0 1-1 0 0,1-1 0 0 0,0-1 0 0 0,0-7 798 0 0,-1 0 0 0 0,0 0-1 0 0,0 0 1 0 0,-1 0 0 0 0,0 0-1 0 0,-1 0 1 0 0,-4-17 4337 0 0,-1 44-3817 0 0,3-4-1089 0 0,1 0-1 0 0,0 0 1 0 0,1 0 0 0 0,1 1-1 0 0,0-1 1 0 0,0 0 0 0 0,3 16-1 0 0,-3 38 64 0 0,-4-21-117 0 0,-4 75 100 0 0,7-64-226 0 0,0-38 3 0 0,2 1 0 0 0,0 0 1 0 0,1 0-1 0 0,1 0 0 0 0,6 26 0 0 0,-8-44-54 0 0,2-3-841 0 0,-1 0 684 0 0,0 1 0 0 0,0-1 0 0 0,0 1 0 0 0,0-1 0 0 0,0 1 0 0 0,0-1 0 0 0,0 0 0 0 0,-1 1 0 0 0,1-1 0 0 0,0 0 0 0 0,0 0 0 0 0,-1 0 0 0 0,1 0 0 0 0,0-1 0 0 0,9-13-2038 0 0,-4-1-86 0 0,-6 5-22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3.299"/>
    </inkml:context>
    <inkml:brush xml:id="br0">
      <inkml:brushProperty name="width" value="0.1" units="cm"/>
      <inkml:brushProperty name="height" value="0.1" units="cm"/>
      <inkml:brushProperty name="color" value="#E71224"/>
    </inkml:brush>
  </inkml:definitions>
  <inkml:trace contextRef="#ctx0" brushRef="#br0">14 1 16815 0 0,'8'12'582'0'0,"-1"1"0"0"0,6 16 0 0 0,-11-24-475 0 0,0 1 1 0 0,-1-1 0 0 0,1 1-1 0 0,-1-1 1 0 0,-1 1 0 0 0,1-1-1 0 0,-1 1 1 0 0,-1 10 0 0 0,-1 0 150 0 0,-2-1 0 0 0,1 0 1 0 0,-2 0-1 0 0,-12 27 0 0 0,5-13-248 0 0,7-9 61 0 0,5-20-69 0 0,-1 1-1 0 0,1 0 1 0 0,0 0 0 0 0,0-1 0 0 0,0 1 0 0 0,0 0 0 0 0,0-1-1 0 0,0 1 1 0 0,0 0 0 0 0,0 0 0 0 0,0-1 0 0 0,0 1 0 0 0,0 0-1 0 0,1 0 1 0 0,-1-1 0 0 0,0 1 0 0 0,0 0 0 0 0,1-1-1 0 0,-1 1 1 0 0,0 0 0 0 0,1-1 0 0 0,-1 1 0 0 0,1-1 0 0 0,-1 1-1 0 0,1-1 1 0 0,-1 1 0 0 0,1 0 0 0 0,-1-1 0 0 0,1 0-1 0 0,-1 1 1 0 0,1-1 0 0 0,1 1 0 0 0,0 0 3 0 0,1 2-3 0 0,0-1 0 0 0,0 0 1 0 0,1 0-1 0 0,-1 0 0 0 0,1 0 0 0 0,-1-1 0 0 0,1 0 0 0 0,0 1 0 0 0,-1-1 0 0 0,1-1 1 0 0,0 1-1 0 0,7 0 0 0 0,5 0 47 0 0,30-4-1 0 0,-19 1-45 0 0,58-9-3 0 0,-79 11-49 0 0,1 0 0 0 0,-1-1 0 0 0,1 0 0 0 0,-1-1 0 0 0,1 0 0 0 0,-1 0 0 0 0,7-3 0 0 0,-11 4-377 0 0,-1 0 0 0 0,0-1 0 0 0,0 1 0 0 0,0-1 0 0 0,0 1-1 0 0,0-1 1 0 0,0 1 0 0 0,0-1 0 0 0,0 1 0 0 0,-1-1 0 0 0,1 0 0 0 0,-1 0 0 0 0,1 1-1 0 0,-1-1 1 0 0,0 0 0 0 0,1 0 0 0 0,-1 0 0 0 0,0 1 0 0 0,-1-4 0 0 0,1-4-2260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3.690"/>
    </inkml:context>
    <inkml:brush xml:id="br0">
      <inkml:brushProperty name="width" value="0.1" units="cm"/>
      <inkml:brushProperty name="height" value="0.1" units="cm"/>
      <inkml:brushProperty name="color" value="#E71224"/>
    </inkml:brush>
  </inkml:definitions>
  <inkml:trace contextRef="#ctx0" brushRef="#br0">0 0 17279 0 0,'0'0'1320'0'0,"3"1"-904"0"0,-2-1-409 0 0,0 1-1 0 0,0 0 0 0 0,0-1 1 0 0,0 1-1 0 0,0 0 0 0 0,0 0 1 0 0,0-1-1 0 0,0 1 1 0 0,0 0-1 0 0,0 0 0 0 0,0 0 1 0 0,-1 0-1 0 0,1 0 1 0 0,0 1-1 0 0,-1-1 0 0 0,1 0 1 0 0,-1 0-1 0 0,1 0 0 0 0,-1 0 1 0 0,1 1-1 0 0,-1-1 1 0 0,0 0-1 0 0,0 0 0 0 0,0 1 1 0 0,0 1-1 0 0,1 8 183 0 0,0 0-1 0 0,-2 13 1 0 0,0-7 557 0 0,-15 324 1872 0 0,15-328-2618 0 0,1 0 0 0 0,0 0 0 0 0,1 0 0 0 0,1-1 0 0 0,0 1 0 0 0,1 0 0 0 0,0-1 0 0 0,1 0 0 0 0,10 23 0 0 0,4-8-959 0 0,-4-6-450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4.031"/>
    </inkml:context>
    <inkml:brush xml:id="br0">
      <inkml:brushProperty name="width" value="0.1" units="cm"/>
      <inkml:brushProperty name="height" value="0.1" units="cm"/>
      <inkml:brushProperty name="color" value="#E71224"/>
    </inkml:brush>
  </inkml:definitions>
  <inkml:trace contextRef="#ctx0" brushRef="#br0">0 1 16239 0 0,'8'8'1234'0'0,"3"7"-700"0"0,2 5 2588 0 0,-12-16-1808 0 0,-1-3-1281 0 0,0-1 0 0 0,0 0-1 0 0,0 0 1 0 0,0 1-1 0 0,0-1 1 0 0,0 0 0 0 0,0 0-1 0 0,0 1 1 0 0,0-1 0 0 0,0 0-1 0 0,0 0 1 0 0,0 0 0 0 0,1 1-1 0 0,-1-1 1 0 0,0 0 0 0 0,0 0-1 0 0,0 1 1 0 0,0-1-1 0 0,0 0 1 0 0,0 0 0 0 0,1 0-1 0 0,-1 0 1 0 0,0 1 0 0 0,0-1-1 0 0,0 0 1 0 0,0 0 0 0 0,1 0-1 0 0,-1 0 1 0 0,0 0 0 0 0,1 1-1 0 0,21-8-3777 0 0,-16 2 2306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6.353"/>
    </inkml:context>
    <inkml:brush xml:id="br0">
      <inkml:brushProperty name="width" value="0.1" units="cm"/>
      <inkml:brushProperty name="height" value="0.1" units="cm"/>
      <inkml:brushProperty name="color" value="#E71224"/>
    </inkml:brush>
  </inkml:definitions>
  <inkml:trace contextRef="#ctx0" brushRef="#br0">1 14 10247 0 0,'0'0'1026'0'0,"0"-1"-934"0"0,17-12 5761 0 0,-16 14-5783 0 0,0 0 1 0 0,0-1-1 0 0,1 1 1 0 0,-2 0-1 0 0,1 0 1 0 0,0-1-1 0 0,0 1 1 0 0,0 0-1 0 0,0 0 1 0 0,0 0-1 0 0,-1 0 1 0 0,1 0-1 0 0,0 0 1 0 0,-1 0-1 0 0,1 0 1 0 0,-1 1-1 0 0,0-1 1 0 0,1 0-1 0 0,-1 0 1 0 0,0 0-1 0 0,1 1 1 0 0,-1-1-1 0 0,0 0 1 0 0,0 0-1 0 0,0 0 1 0 0,0 2-1 0 0,0 8 208 0 0,-1-1-1 0 0,-2 14 1 0 0,0-5 153 0 0,0 47 466 0 0,4 1 0 0 0,2 0 0 0 0,14 73 1 0 0,-14-117-834 0 0,1-1 1 0 0,10 31-1 0 0,-13-51-72 0 0,0-1 0 0 0,-1 0 0 0 0,1 1-1 0 0,0-1 1 0 0,0 0 0 0 0,0 1 0 0 0,0-1 0 0 0,0 0 0 0 0,1 0-1 0 0,-1 0 1 0 0,0 0 0 0 0,0 0 0 0 0,1 0 0 0 0,-1 0 0 0 0,2 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4.402"/>
    </inkml:context>
    <inkml:brush xml:id="br0">
      <inkml:brushProperty name="width" value="0.1" units="cm"/>
      <inkml:brushProperty name="height" value="0.1" units="cm"/>
      <inkml:brushProperty name="color" value="#E71224"/>
    </inkml:brush>
  </inkml:definitions>
  <inkml:trace contextRef="#ctx0" brushRef="#br0">0 86 18199 0 0,'0'0'414'0'0,"8"4"558"0"0,-6-2-814 0 0,6 1 274 0 0,-5-2-298 0 0,-1-1 1 0 0,1 0-1 0 0,0 1 0 0 0,0-1 0 0 0,0 0 0 0 0,-1 0 1 0 0,1-1-1 0 0,0 1 0 0 0,0-1 0 0 0,-1 1 0 0 0,4-2 1 0 0,0 0 153 0 0,-2 0-268 0 0,0 1-1 0 0,0-1 1 0 0,0-1 0 0 0,0 1 0 0 0,0-1 0 0 0,0 1 0 0 0,0-1-1 0 0,3-4 1 0 0,-3 4-20 0 0,0-1 0 0 0,0 1 0 0 0,0 0 0 0 0,0 1 0 0 0,0-1-1 0 0,0 1 1 0 0,8-3 0 0 0,12-4 79 0 0,15-4-34 0 0,-12 7-103 0 0,-6 2 37 0 0,27-4 0 0 0,-42 8 32 0 0,1 0-1 0 0,0 0 1 0 0,-1 0 0 0 0,1 0-1 0 0,-1 1 1 0 0,1 0 0 0 0,-1 1 0 0 0,10 2-1 0 0,-6 2 58 0 0,-4 3-15 0 0,-4-5-51 0 0,-1 0-1 0 0,-1 0 0 0 0,1 1 1 0 0,-1-1-1 0 0,1 0 0 0 0,-1 0 1 0 0,0 0-1 0 0,-1 1 0 0 0,0 6 1 0 0,-12 41-4 0 0,9-38 1 0 0,-61 280 129 0 0,62-277-131 0 0,1-1 1 0 0,1 0-1 0 0,0 1 0 0 0,1-1 1 0 0,1 0-1 0 0,0 1 0 0 0,2-1 1 0 0,4 20-1 0 0,-6-34-13 0 0,-1 1 0 0 0,1-1 1 0 0,-1 1-1 0 0,1-1 0 0 0,0 1 0 0 0,0-1 0 0 0,1 0 0 0 0,-1 0 0 0 0,0 1 1 0 0,1-1-1 0 0,-1 0 0 0 0,1 0 0 0 0,2 2 0 0 0,0-1-219 0 0,-3-2-102 0 0,0 0 0 0 0,-1-1 0 0 0,1 1 0 0 0,0 0-1 0 0,1-1 1 0 0,-1 1 0 0 0,0-1 0 0 0,0 0 0 0 0,0 1 0 0 0,0-1 0 0 0,0 0 0 0 0,0 0 0 0 0,0 0 0 0 0,1 0 0 0 0,0 0 0 0 0,7-1-1709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4.730"/>
    </inkml:context>
    <inkml:brush xml:id="br0">
      <inkml:brushProperty name="width" value="0.1" units="cm"/>
      <inkml:brushProperty name="height" value="0.1" units="cm"/>
      <inkml:brushProperty name="color" value="#E71224"/>
    </inkml:brush>
  </inkml:definitions>
  <inkml:trace contextRef="#ctx0" brushRef="#br0">0 143 7831 0 0,'12'13'13641'0'0,"-9"-14"-13575"0"0,0 0-1 0 0,-1 0 0 0 0,1-1 0 0 0,-1 0 1 0 0,0 1-1 0 0,1-1 0 0 0,-1 0 0 0 0,0 0 0 0 0,0 0 1 0 0,3-5-1 0 0,15-27-27 0 0,-17 26-42 0 0,1 1 1 0 0,1-1 0 0 0,7-9 0 0 0,-8 11 3 0 0,1 1 0 0 0,1 0 0 0 0,-1 0 0 0 0,1 1 0 0 0,0 0 0 0 0,0 0 0 0 0,0 0 0 0 0,0 0 0 0 0,1 1 0 0 0,0 0 0 0 0,-1 1 0 0 0,1 0 0 0 0,0 0 0 0 0,10-2 0 0 0,-15 4 2 0 0,1-1-1 0 0,-1 1 1 0 0,0 0-1 0 0,1 0 1 0 0,-1 0-1 0 0,1 0 1 0 0,-1 1-1 0 0,1-1 1 0 0,-1 1-1 0 0,0-1 1 0 0,1 1-1 0 0,-1 0 1 0 0,0 0 0 0 0,1 0-1 0 0,-1 0 1 0 0,0 0-1 0 0,0 0 1 0 0,0 1-1 0 0,0-1 1 0 0,0 1-1 0 0,0 0 1 0 0,-1-1-1 0 0,1 1 1 0 0,0 0-1 0 0,-1 0 1 0 0,1 0-1 0 0,1 4 1 0 0,2 4 16 0 0,0 0 0 0 0,-1 1 0 0 0,0 0 0 0 0,3 19 0 0 0,-4-21-23 0 0,-1 3 5 0 0,-1 0 0 0 0,0 0 0 0 0,0 0 0 0 0,-1 1 0 0 0,0-1 0 0 0,-1 0 0 0 0,-1 0 0 0 0,0 0 0 0 0,-5 17 0 0 0,-6 13 0 0 0,-23 49 0 0 0,10-34 0 0 0,-48 75 0 0 0,55-108 0 0 0,12-19 0 0 0,7-4 0 0 0,-1-1 0 0 0,1 0 0 0 0,0 0 0 0 0,-1 0 0 0 0,1 0 0 0 0,0 0 0 0 0,-1 1 0 0 0,1-1 0 0 0,-1 0 0 0 0,1 0 0 0 0,0 0 0 0 0,-1 0 0 0 0,1 0 0 0 0,0 0 0 0 0,-1 0 0 0 0,1 0 0 0 0,-1 0 0 0 0,1-1 0 0 0,0 1 0 0 0,-1 0 0 0 0,1 0 0 0 0,0 0 0 0 0,-1 0 0 0 0,1 0 0 0 0,0-1 0 0 0,-1 1 0 0 0,1 0 0 0 0,0 0 0 0 0,-1-1 0 0 0,1 1 0 0 0,0 0 0 0 0,0 0 0 0 0,-1-1 0 0 0,1 1 0 0 0,0 0 0 0 0,0-1 0 0 0,0 1 0 0 0,-1 0 0 0 0,1-1 0 0 0,0 1 0 0 0,0 0 0 0 0,0-1 0 0 0,0 1 0 0 0,0 0 0 0 0,0-1 0 0 0,0 1 0 0 0,0-1 0 0 0,0 1 0 0 0,0-1 0 0 0,0-4 0 0 0,0 0 0 0 0,0 0 0 0 0,1 0 0 0 0,0 0 0 0 0,0 0 0 0 0,0 0 0 0 0,1 0 0 0 0,-1 1 0 0 0,5-8 0 0 0,-2 2 0 0 0,-3 7 0 0 0,0 0 0 0 0,0 0 0 0 0,1-1 0 0 0,0 1 0 0 0,0 0 0 0 0,0 1 0 0 0,0-1 0 0 0,0 0 0 0 0,0 0 0 0 0,1 1 0 0 0,-1 0 0 0 0,1-1 0 0 0,0 1 0 0 0,0 0 0 0 0,-1 0 0 0 0,1 0 0 0 0,1 1 0 0 0,-1-1 0 0 0,0 1 0 0 0,0 0 0 0 0,1 0 0 0 0,-1 0 0 0 0,0 0 0 0 0,1 0 0 0 0,-1 1 0 0 0,1-1 0 0 0,-1 1 0 0 0,1 0 0 0 0,-1 0 0 0 0,1 1 0 0 0,-1-1 0 0 0,1 1 0 0 0,-1-1 0 0 0,0 1 0 0 0,1 0 0 0 0,-1 0 0 0 0,6 4 0 0 0,30 13 106 0 0,25 12 149 0 0,104 35 0 0 0,-147-58-117 0 0,-14-5-91 0 0,0 1-1 0 0,0-1 1 0 0,1 0 0 0 0,-1-1-1 0 0,1 0 1 0 0,13 0-1 0 0,8 1 48 0 0,-24-2-95 0 0,0 1 0 0 0,1-1-1 0 0,-1 0 1 0 0,0 0-1 0 0,0-1 1 0 0,0 0-1 0 0,8-1 1 0 0,-4-1-156 0 0,-6 2 12 0 0,0 0-1 0 0,0 0 1 0 0,1 0-1 0 0,-1 0 1 0 0,0 0-1 0 0,0-1 1 0 0,-1 0-1 0 0,1 1 1 0 0,0-1-1 0 0,0 0 1 0 0,-1 0-1 0 0,1-1 1 0 0,3-3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5.397"/>
    </inkml:context>
    <inkml:brush xml:id="br0">
      <inkml:brushProperty name="width" value="0.1" units="cm"/>
      <inkml:brushProperty name="height" value="0.1" units="cm"/>
      <inkml:brushProperty name="color" value="#E71224"/>
    </inkml:brush>
  </inkml:definitions>
  <inkml:trace contextRef="#ctx0" brushRef="#br0">0 29 13471 0 0,'1'-1'2180'0'0,"3"-2"-1752"0"0,1 0-1 0 0,-1 0 0 0 0,1 0 1 0 0,0 1-1 0 0,0-1 1 0 0,0 1-1 0 0,0 0 0 0 0,0 1 1 0 0,0-1-1 0 0,0 1 0 0 0,1 0 1 0 0,6 0-1 0 0,-10 1-412 0 0,1 0 0 0 0,-1 0-1 0 0,1 0 1 0 0,-1 0 0 0 0,0 1-1 0 0,1-1 1 0 0,-1 1 0 0 0,0-1-1 0 0,1 1 1 0 0,-1 0 0 0 0,0 0-1 0 0,0 0 1 0 0,1 0 0 0 0,2 3 0 0 0,4 1 36 0 0,-4-2-22 0 0,1 1-1 0 0,-1 0 1 0 0,-1 0-1 0 0,1 0 1 0 0,0 0-1 0 0,-1 1 1 0 0,0-1 0 0 0,0 1-1 0 0,4 6 1 0 0,27 51 202 0 0,-34-62-230 0 0,50 108 377 0 0,-43-90-339 0 0,1-1-1 0 0,1 0 0 0 0,1 0 1 0 0,22 26-1 0 0,-27-35-9 0 0,1-1-1 0 0,0 0 0 0 0,1 0 1 0 0,0-1-1 0 0,-1 0 1 0 0,2 0-1 0 0,-1 0 0 0 0,1-1 1 0 0,11 4-1 0 0,-16-7-205 0 0,0-1 0 0 0,0 1 1 0 0,0-1-1 0 0,1 0 0 0 0,-1-1 0 0 0,0 1 0 0 0,1-1 0 0 0,-1 0 0 0 0,0 0 0 0 0,1 0 0 0 0,-1 0 1 0 0,0-1-1 0 0,1 0 0 0 0,-1 1 0 0 0,0-2 0 0 0,0 1 0 0 0,0 0 0 0 0,0-1 0 0 0,0 0 0 0 0,0 0 1 0 0,0 0-1 0 0,0-1 0 0 0,3-2 0 0 0,2-2-1198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5.755"/>
    </inkml:context>
    <inkml:brush xml:id="br0">
      <inkml:brushProperty name="width" value="0.1" units="cm"/>
      <inkml:brushProperty name="height" value="0.1" units="cm"/>
      <inkml:brushProperty name="color" value="#E71224"/>
    </inkml:brush>
  </inkml:definitions>
  <inkml:trace contextRef="#ctx0" brushRef="#br0">278 1 18079 0 0,'0'1'414'0'0,"-32"49"1096"0"0,-21 39-1360 0 0,-90 165 3155 0 0,95-185-3216 0 0,46-67-654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6.991"/>
    </inkml:context>
    <inkml:brush xml:id="br0">
      <inkml:brushProperty name="width" value="0.1" units="cm"/>
      <inkml:brushProperty name="height" value="0.1" units="cm"/>
      <inkml:brushProperty name="color" value="#E71224"/>
    </inkml:brush>
  </inkml:definitions>
  <inkml:trace contextRef="#ctx0" brushRef="#br0">1 15 10591 0 0,'0'0'5102'0'0,"9"-5"-2048"0"0,2 2-2459 0 0,0 1 1 0 0,0 0-1 0 0,0 1 0 0 0,0 0 1 0 0,23 2-1 0 0,-15 0 245 0 0,23-3 0 0 0,-21 1-1106 0 0,30 2-1 0 0,13-1-2490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7.566"/>
    </inkml:context>
    <inkml:brush xml:id="br0">
      <inkml:brushProperty name="width" value="0.1" units="cm"/>
      <inkml:brushProperty name="height" value="0.1" units="cm"/>
      <inkml:brushProperty name="color" value="#E71224"/>
    </inkml:brush>
  </inkml:definitions>
  <inkml:trace contextRef="#ctx0" brushRef="#br0">1 78 13703 0 0,'0'0'4571'0'0,"5"-15"-4384"0"0,-5 14-172 0 0,0-1 0 0 0,0 1 0 0 0,1 0 1 0 0,-1-1-1 0 0,0 1 0 0 0,1 0 1 0 0,-1-1-1 0 0,1 1 0 0 0,-1 0 1 0 0,1-1-1 0 0,0 1 0 0 0,-1 0 0 0 0,1 0 1 0 0,0 0-1 0 0,0 0 0 0 0,2-2 1 0 0,-1 1 9 0 0,1-1 1 0 0,0 1 0 0 0,1 0 0 0 0,-1 0 0 0 0,0 0 0 0 0,5-1-1 0 0,1-1 5 0 0,0 1-1 0 0,0 0 0 0 0,0 1 0 0 0,13-1 0 0 0,-7 1-70 0 0,1-1 98 0 0,1 1 0 0 0,-1 1-1 0 0,1 0 1 0 0,-1 2 0 0 0,31 3 0 0 0,-43-3-79 0 0,11 7-62 0 0,-13-7 97 0 0,0 1 1 0 0,-1-1-1 0 0,1 1 1 0 0,-1 0-1 0 0,1-1 1 0 0,-1 1-1 0 0,0 0 1 0 0,0 0-1 0 0,0 0 1 0 0,0 0-1 0 0,0 0 1 0 0,0 0-1 0 0,0 0 1 0 0,-1 0-1 0 0,1 1 1 0 0,-1-1-1 0 0,1 0 1 0 0,-1 0 0 0 0,0 1-1 0 0,0-1 1 0 0,0 3-1 0 0,-1 3 41 0 0,0 1 0 0 0,0-1 0 0 0,-1 0 0 0 0,-2 11 1 0 0,-2-5 36 0 0,0-1 1 0 0,-1 1-1 0 0,-1-1 1 0 0,0 0-1 0 0,-10 12 1 0 0,12-16-59 0 0,-8 10-37 0 0,0-1-1 0 0,-24 23 1 0 0,37-40 57 0 0,2 0-43 0 0,1 1 1 0 0,-1-1-1 0 0,0 0 0 0 0,1 0 0 0 0,-1 1 0 0 0,0-1 0 0 0,1 0 0 0 0,0 0 1 0 0,-1 0-1 0 0,1 0 0 0 0,-1-1 0 0 0,3 2 0 0 0,-2-1-3 0 0,46 19 106 0 0,-30-13-113 0 0,0 1 0 0 0,22 14 0 0 0,-35-19 7 0 0,0 1 1 0 0,0-1-1 0 0,-1 1 0 0 0,1 0 1 0 0,-1 1-1 0 0,0-1 0 0 0,0 1 1 0 0,-1-1-1 0 0,1 1 0 0 0,-1 0 1 0 0,5 11-1 0 0,-5-8 39 0 0,0 1 1 0 0,-1 0-1 0 0,1 0 0 0 0,-2 1 1 0 0,0-1-1 0 0,0 0 0 0 0,0 1 0 0 0,-1-1 1 0 0,-1 0-1 0 0,0 1 0 0 0,0-1 0 0 0,0 0 1 0 0,-1 0-1 0 0,-1 0 0 0 0,0 0 0 0 0,-4 10 1 0 0,2-8 6 0 0,0-1 0 0 0,0 1 0 0 0,-1-1 0 0 0,0-1 0 0 0,-1 1 0 0 0,0-1 0 0 0,-1-1 0 0 0,0 1 0 0 0,0-1 0 0 0,-1 0 0 0 0,0-1 0 0 0,-17 11 0 0 0,21-15-44 0 0,3-1-14 0 0,0-1 0 0 0,0 0 0 0 0,0 0 0 0 0,0 1 0 0 0,-1-1 0 0 0,1-1-1 0 0,0 1 1 0 0,0 0 0 0 0,-1 0 0 0 0,1-1 0 0 0,0 1 0 0 0,-1-1 0 0 0,1 0 0 0 0,0 0 0 0 0,-1 0-1 0 0,1 0 1 0 0,0 0 0 0 0,-4-1 0 0 0,5 1 6 0 0,-3-1 8 0 0,0 0 1 0 0,0 0 0 0 0,1-1 0 0 0,-1 1 0 0 0,-5-4-1 0 0,7 4-18 0 0,0-1 0 0 0,1 1 0 0 0,-1-1-1 0 0,0 0 1 0 0,1 1 0 0 0,0-1 0 0 0,-1 0-1 0 0,1 0 1 0 0,0 0 0 0 0,0 0-1 0 0,-1-3 1 0 0,-5-11-1544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8.077"/>
    </inkml:context>
    <inkml:brush xml:id="br0">
      <inkml:brushProperty name="width" value="0.1" units="cm"/>
      <inkml:brushProperty name="height" value="0.1" units="cm"/>
      <inkml:brushProperty name="color" value="#E71224"/>
    </inkml:brush>
  </inkml:definitions>
  <inkml:trace contextRef="#ctx0" brushRef="#br0">17 0 17623 0 0,'0'0'399'0'0,"7"3"541"0"0,-5-3-891 0 0,0 1 0 0 0,0 0-1 0 0,-1 0 1 0 0,1 0 0 0 0,0 0 0 0 0,-1 0 0 0 0,1 0-1 0 0,-1 0 1 0 0,1 0 0 0 0,-1 1 0 0 0,1-1 0 0 0,-1 1-1 0 0,0-1 1 0 0,0 1 0 0 0,0 0 0 0 0,0-1 0 0 0,0 1-1 0 0,0 0 1 0 0,0 0 0 0 0,0-1 0 0 0,-1 1 0 0 0,1 0 0 0 0,-1 0-1 0 0,1 0 1 0 0,-1 0 0 0 0,0 4 0 0 0,0 4 266 0 0,0 0 0 0 0,-1 0 1 0 0,0 0-1 0 0,-4 12 0 0 0,2-3-157 0 0,-16 72 465 0 0,11-55-501 0 0,1 0 1 0 0,-3 47-1 0 0,9-66-102 0 0,1 0-1 0 0,1-1 0 0 0,3 21 1 0 0,-3-31-15 0 0,1 1 1 0 0,0 0 0 0 0,0-1-1 0 0,0 0 1 0 0,1 1-1 0 0,0-1 1 0 0,0 0-1 0 0,1 0 1 0 0,-1 0 0 0 0,9 8-1 0 0,0-1-38 0 0,0-1 1 0 0,2 0-1 0 0,-1-1 0 0 0,22 14 0 0 0,-26-20 12 0 0,0 0 0 0 0,0 0 0 0 0,0-1-1 0 0,1 0 1 0 0,-1-1 0 0 0,1 0 0 0 0,0 0 0 0 0,0-1-1 0 0,10 1 1 0 0,-16-3-60 0 0,0 0 0 0 0,-1 0 0 0 0,1 0 0 0 0,-1 0 0 0 0,1-1 0 0 0,-1 1 0 0 0,1-1 0 0 0,-1 0 0 0 0,1 0 0 0 0,-1-1 0 0 0,0 1 0 0 0,0-1 0 0 0,1 1 0 0 0,-1-1 0 0 0,0 0 0 0 0,5-5 0 0 0,-4 3-37 0 0,-1 0 0 0 0,1 0 1 0 0,-1-1-1 0 0,0 1 0 0 0,0-1 0 0 0,0 0 1 0 0,0 0-1 0 0,-1 0 0 0 0,0 0 1 0 0,2-6-1 0 0,-1-2-11 0 0,-1 1 0 0 0,1-1 0 0 0,-2 0 1 0 0,0 0-1 0 0,0 0 0 0 0,-1 0 0 0 0,-1 0 0 0 0,-4-22 0 0 0,4 31 121 0 0,0 0 0 0 0,0 1 0 0 0,0-1-1 0 0,0 1 1 0 0,-1-1 0 0 0,1 1 0 0 0,-1-1 0 0 0,0 1 0 0 0,0 0-1 0 0,-1 0 1 0 0,1 0 0 0 0,0 0 0 0 0,-5-4 0 0 0,6 6 13 0 0,-1 0 0 0 0,0 0 0 0 0,0 0 0 0 0,0 0 1 0 0,1 0-1 0 0,-1 0 0 0 0,0 1 0 0 0,0-1 0 0 0,0 0 0 0 0,0 1 1 0 0,0 0-1 0 0,-1-1 0 0 0,1 1 0 0 0,0 0 0 0 0,0 0 0 0 0,0 0 1 0 0,0 0-1 0 0,0 1 0 0 0,0-1 0 0 0,0 1 0 0 0,0-1 1 0 0,0 1-1 0 0,0-1 0 0 0,0 1 0 0 0,-3 2 0 0 0,-3 2 180 0 0,0 0 0 0 0,1 0 0 0 0,-1 1 0 0 0,1-1 0 0 0,1 2 0 0 0,-1-1 1 0 0,-7 11-1 0 0,-36 54 907 0 0,47-67-1047 0 0,0 0 0 0 0,1 0 0 0 0,0 0 0 0 0,0 0 0 0 0,0 0 0 0 0,0 1 0 0 0,1-1 0 0 0,0 1 0 0 0,-1 0 0 0 0,1 8 0 0 0,1-12-39 0 0,0 0 0 0 0,0 0-1 0 0,1-1 1 0 0,-1 1 0 0 0,0 0 0 0 0,1-1-1 0 0,-1 1 1 0 0,1 0 0 0 0,-1-1 0 0 0,1 1-1 0 0,-1-1 1 0 0,1 1 0 0 0,-1 0-1 0 0,1-1 1 0 0,0 0 0 0 0,-1 1 0 0 0,1-1-1 0 0,0 1 1 0 0,-1-1 0 0 0,1 0 0 0 0,0 1-1 0 0,0-1 1 0 0,17 6-398 0 0,-13-6-310 0 0,0 0-1 0 0,0 0 1 0 0,0 0 0 0 0,0-1-1 0 0,0 0 1 0 0,0 0-1 0 0,0 0 1 0 0,0 0 0 0 0,7-4-1 0 0,0 1-1981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8.458"/>
    </inkml:context>
    <inkml:brush xml:id="br0">
      <inkml:brushProperty name="width" value="0.1" units="cm"/>
      <inkml:brushProperty name="height" value="0.1" units="cm"/>
      <inkml:brushProperty name="color" value="#E71224"/>
    </inkml:brush>
  </inkml:definitions>
  <inkml:trace contextRef="#ctx0" brushRef="#br0">1 14 14743 0 0,'0'0'715'0'0,"1"0"-308"0"0,1 1-155 0 0,0 0-550 0 0,12 0 5281 0 0,-21-17-10462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8.846"/>
    </inkml:context>
    <inkml:brush xml:id="br0">
      <inkml:brushProperty name="width" value="0.1" units="cm"/>
      <inkml:brushProperty name="height" value="0.1" units="cm"/>
      <inkml:brushProperty name="color" value="#E71224"/>
    </inkml:brush>
  </inkml:definitions>
  <inkml:trace contextRef="#ctx0" brushRef="#br0">0 0 13471 0 0,'7'7'1032'0'0,"9"6"142"0"0,-9-5 1963 0 0,-5-6-2956 0 0,-2 1-1 0 0,1 0 1 0 0,0 0-1 0 0,0-1 1 0 0,-1 1 0 0 0,0 0-1 0 0,1 0 1 0 0,-1 0-1 0 0,0-1 1 0 0,-1 6 0 0 0,-6 31 596 0 0,0-9-368 0 0,2 11-168 0 0,2 0 1 0 0,1 0-1 0 0,3 0 0 0 0,5 43 1 0 0,-3-55-214 0 0,0-2 36 0 0,8 38 1 0 0,-9-58-69 0 0,0 0 0 0 0,0 0 0 0 0,1 0 0 0 0,0-1 0 0 0,0 1 1 0 0,0-1-1 0 0,1 1 0 0 0,0-1 0 0 0,0 0 0 0 0,7 6 0 0 0,-8-9-194 0 0,0 0 0 0 0,0-1-1 0 0,0 1 1 0 0,0-1-1 0 0,1 0 1 0 0,6 4-1 0 0,-1-4-345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49.205"/>
    </inkml:context>
    <inkml:brush xml:id="br0">
      <inkml:brushProperty name="width" value="0.1" units="cm"/>
      <inkml:brushProperty name="height" value="0.1" units="cm"/>
      <inkml:brushProperty name="color" value="#E71224"/>
    </inkml:brush>
  </inkml:definitions>
  <inkml:trace contextRef="#ctx0" brushRef="#br0">1 130 15199 0 0,'0'0'4656'0'0,"-1"-11"-3968"0"0,12-11-91 0 0,-10 18-556 0 0,1 1 0 0 0,0-1 0 0 0,0 0 0 0 0,0 1 0 0 0,0-1-1 0 0,0 1 1 0 0,1-1 0 0 0,-1 1 0 0 0,1 0 0 0 0,0 0 0 0 0,0 0-1 0 0,6-4 1 0 0,11-6 162 0 0,24-12 28 0 0,-41 23-230 0 0,1 0 0 0 0,0 1 0 0 0,0-1 0 0 0,0 1 0 0 0,0 0 0 0 0,0 1 0 0 0,0-1 0 0 0,1 1 0 0 0,7 0 0 0 0,-10 0 2 0 0,0 0 0 0 0,0 1 0 0 0,0 0 0 0 0,0-1 0 0 0,0 1 0 0 0,0 0 0 0 0,0 0 0 0 0,0 0 0 0 0,-1 0 0 0 0,1 0 0 0 0,0 1 0 0 0,-1-1 0 0 0,1 1 0 0 0,0-1 0 0 0,-1 1 0 0 0,0-1 0 0 0,1 1 0 0 0,-1 0 1 0 0,0 0-1 0 0,0 0 0 0 0,0-1 0 0 0,0 1 0 0 0,0 0 0 0 0,0 0 0 0 0,-1 0 0 0 0,1 1 0 0 0,0 2 0 0 0,1 6-1 0 0,0-1 1 0 0,-1 0-1 0 0,0 1 1 0 0,-2 14-1 0 0,-1 15 0 0 0,-3 1 0 0 0,-1-1 0 0 0,-2 0 0 0 0,-2-1-1 0 0,-28 73 1 0 0,22-76-7 0 0,-39 61 1 0 0,53-94 2 0 0,4-2 4 0 0,-1 0-1 0 0,1 0 0 0 0,0 0 0 0 0,-1 0 0 0 0,1 0 1 0 0,0 0-1 0 0,0-1 0 0 0,3 1 0 0 0,6 1 10 0 0,1-1 0 0 0,-1-1 0 0 0,1 0 0 0 0,-1 0 1 0 0,1-1-1 0 0,14-4 0 0 0,13 0 39 0 0,134-14 78 0 0,-108 17-235 0 0,-63 2-179 0 0,5-1-465 0 0,-6 0 367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7.570"/>
    </inkml:context>
    <inkml:brush xml:id="br0">
      <inkml:brushProperty name="width" value="0.1" units="cm"/>
      <inkml:brushProperty name="height" value="0.1" units="cm"/>
      <inkml:brushProperty name="color" value="#E71224"/>
    </inkml:brush>
  </inkml:definitions>
  <inkml:trace contextRef="#ctx0" brushRef="#br0">93 136 9903 0 0,'0'0'1183'0'0,"13"-7"2124"0"0,-9 4-3162 0 0,0-1 1 0 0,0 0 0 0 0,-1 1 0 0 0,0-1 0 0 0,1 0-1 0 0,-2-1 1 0 0,1 1 0 0 0,0 0 0 0 0,1-6 0 0 0,-1 4-147 0 0,1 0 0 0 0,-1 0 1 0 0,1 1-1 0 0,7-9 0 0 0,-3 5-8 0 0,-8 6-11 0 0,0-1 0 0 0,8-6 11 0 0,-4 7 19 0 0,8-7 112 0 0,-8 8-102 0 0,0 1 0 0 0,0 0-1 0 0,-1 0 1 0 0,1 0 0 0 0,7 0-1 0 0,-7 0 41 0 0,1 1 1 0 0,-1 1-1 0 0,1-1 0 0 0,-1 1 0 0 0,1-1 0 0 0,-1 1 0 0 0,0 0 0 0 0,1 1 0 0 0,-1-1 1 0 0,0 1-1 0 0,0 0 0 0 0,0 0 0 0 0,0 0 0 0 0,0 0 0 0 0,-1 1 0 0 0,1 0 0 0 0,5 4 1 0 0,-4-2 38 0 0,0 1 1 0 0,0 0 0 0 0,0 0 0 0 0,0 0-1 0 0,-1 0 1 0 0,0 0 0 0 0,0 1 0 0 0,-1 0-1 0 0,5 12 1 0 0,-5-7-30 0 0,-1 0 0 0 0,0 0-1 0 0,-1 0 1 0 0,0 0 0 0 0,-1 1-1 0 0,0-1 1 0 0,-1 0 0 0 0,0 0 0 0 0,-1 1-1 0 0,0-1 1 0 0,-1 0 0 0 0,-6 15-1 0 0,-4 8 106 0 0,-1-1-1 0 0,-35 57 1 0 0,43-80-156 0 0,-1 1 0 0 0,0-2 0 0 0,-1 1 0 0 0,0-1 0 0 0,-1 0 0 0 0,0-1 0 0 0,-13 10 0 0 0,19-16-15 0 0,-1-1 1 0 0,1 1-1 0 0,-1-1 0 0 0,0 0 0 0 0,1 0 1 0 0,-1-1-1 0 0,0 1 0 0 0,0-1 0 0 0,0 0 0 0 0,0 0 1 0 0,0 0-1 0 0,-1-1 0 0 0,1 1 0 0 0,0-1 1 0 0,0 0-1 0 0,0 0 0 0 0,-1-1 0 0 0,1 1 0 0 0,0-1 1 0 0,0 0-1 0 0,0 0 0 0 0,0 0 0 0 0,0-1 1 0 0,0 1-1 0 0,0-1 0 0 0,-4-2 0 0 0,3 0-1 0 0,-1 0 0 0 0,1 0 0 0 0,0-1 0 0 0,0 0 0 0 0,0 1 0 0 0,0-2 0 0 0,1 1 0 0 0,0 0 0 0 0,0-1 0 0 0,1 0 1 0 0,-1 0-1 0 0,1 0 0 0 0,1 0 0 0 0,-1 0 0 0 0,-2-11 0 0 0,1 1 19 0 0,0 0 0 0 0,2 0 0 0 0,0-1 0 0 0,0 1 0 0 0,2-22 1 0 0,1 18 27 0 0,1-1 1 0 0,0 1-1 0 0,2-1 1 0 0,1 1-1 0 0,10-28 1 0 0,-11 36-196 0 0,1 1 0 0 0,0 0 0 0 0,1 0 0 0 0,0 0 0 0 0,1 1 0 0 0,0-1 0 0 0,0 2 1 0 0,1-1-1 0 0,1 1 0 0 0,13-11 0 0 0,-10 11-771 0 0,0 2-11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3:54.248"/>
    </inkml:context>
    <inkml:brush xml:id="br0">
      <inkml:brushProperty name="width" value="0.1" units="cm"/>
      <inkml:brushProperty name="height" value="0.1" units="cm"/>
      <inkml:brushProperty name="color" value="#E71224"/>
    </inkml:brush>
  </inkml:definitions>
  <inkml:trace contextRef="#ctx0" brushRef="#br0">12769 440 1839 0 0,'23'0'12594'0'0,"-21"2"-11841"0"0,0-2-352 0 0,-1 2 0 0 0,0-1 1 0 0,0 0-1 0 0,0 0 0 0 0,0 0 0 0 0,0 0 1 0 0,0 1-1 0 0,0-1 0 0 0,-1 0 0 0 0,2 2 1 0 0,0 4-600 0 0,1 0 1 0 0,-1 1 0 0 0,2 13-1 0 0,-2-8 1498 0 0,13 67-87 0 0,7 124 0 0 0,-15 82-969 0 0,-2-23 76 0 0,20-20-181 0 0,-24-230-139 0 0,2 4 0 0 0,1 27 0 0 0,-4-39-10 0 0,0 1 0 0 0,0-1 0 0 0,0 1 0 0 0,-1 0 0 0 0,-1 8 0 0 0,1-12 8 0 0,-1 0 0 0 0,1 1-1 0 0,0-1 1 0 0,-1 0 0 0 0,1 1 0 0 0,-1-1-1 0 0,1 0 1 0 0,-1 0 0 0 0,0 0 0 0 0,0-1 0 0 0,0 1-1 0 0,0 0 1 0 0,0-1 0 0 0,0 1 0 0 0,-1-1-1 0 0,1 0 1 0 0,-1 0 0 0 0,1 0 0 0 0,-3 1-1 0 0,-3 0-5 0 0,0 0 0 0 0,0-1-1 0 0,0 0 1 0 0,-12 0-1 0 0,2 0 4 0 0,14-1 5 0 0,-92 9-64 0 0,-105-4 0 0 0,-589-14 373 0 0,748 10-317 0 0,-344 6 102 0 0,186-28-80 0 0,136 11 6 0 0,-91-2-1 0 0,-123 22 112 0 0,2 1-134 0 0,193-11 42 0 0,-43-1 38 0 0,-166 19-1 0 0,102 0-64 0 0,63-13-24 0 0,-54-1 87 0 0,-89-10 10 0 0,-52 1-104 0 0,-64-5-258 0 0,-253-25 397 0 0,332 23-72 0 0,16 12-3 0 0,-1 16 24 0 0,143-6-55 0 0,-92 6-14 0 0,-211 10 0 0 0,45 15 0 0 0,118-6 0 0 0,-715 23 0 0 0,618-54 0 0 0,-127-4 0 0 0,497 0 0 0 0,-44 2 0 0 0,-143-3 0 0 0,-208 5 1 0 0,342-1-11 0 0,-344 15 75 0 0,-150 3-53 0 0,325-8-32 0 0,-159-2 45 0 0,-165-23 30 0 0,475 12-47 0 0,0-5 0 0 0,-93-16 0 0 0,177 20 32 0 0,0 0-1 0 0,1 0 1 0 0,-1 0 0 0 0,0 0-1 0 0,1 0 1 0 0,-1 0 0 0 0,1-1-1 0 0,-1 0 1 0 0,1 1 0 0 0,0-1-1 0 0,-1 0 1 0 0,1 0 0 0 0,0 0-1 0 0,0 0 1 0 0,-2-5 0 0 0,3 6 29 0 0,-1-9 59 0 0,1 6-122 0 0,1 1-1 0 0,-1-1 0 0 0,1 0 1 0 0,0 1-1 0 0,0-1 1 0 0,0 0-1 0 0,0 1 1 0 0,1-1-1 0 0,-1 1 1 0 0,2-5-1 0 0,1-3-1 0 0,18-85 18 0 0,5-35 45 0 0,-24 114-61 0 0,-1 1-1 0 0,-1-1 1 0 0,0 1-1 0 0,-1 0 1 0 0,-1-1 0 0 0,-5-20-1 0 0,-7-42-49 0 0,0 0 0 0 0,7 47 44 0 0,-2-36 0 0 0,6 34 0 0 0,-3-19-59 0 0,3-86 1 0 0,4 103 164 0 0,-2 0 0 0 0,-4-38 0 0 0,4 63-130 0 0,1 0 0 0 0,0 0 0 0 0,4-22 0 0 0,0-12-17 0 0,-8-62 116 0 0,4 104-33 0 0,-1 1-41 0 0,1 1 0 0 0,-1-1 0 0 0,1 1 0 0 0,0-1 0 0 0,0 1 0 0 0,-1-1 0 0 0,1 1 0 0 0,0-1 0 0 0,0 1 0 0 0,1-1-1 0 0,-1 1 1 0 0,0-1 0 0 0,1-2 0 0 0,4-14-3 0 0,-2-2 2 0 0,-1 17 0 0 0,3-24 0 0 0,1-1 0 0 0,-6 26-8 0 0,7-13-37 0 0,6 0 87 0 0,13-16 37 0 0,8-11-19 0 0,-10 19-60 0 0,-3 1-64 0 0,-7 8 64 0 0,-7 9 13 0 0,0 0 0 0 0,1 0 0 0 0,-1 0 1 0 0,1 1-1 0 0,-1 0 0 0 0,1 1 0 0 0,0 0 0 0 0,1 0 0 0 0,-1 0 0 0 0,0 1 0 0 0,1 1 0 0 0,0-1 1 0 0,11 1-1 0 0,12 0 73 0 0,-1 2 1 0 0,43 7 0 0 0,-28-3-59 0 0,195 6-45 0 0,-116-7 10 0 0,52-3 10 0 0,-1 0-17 0 0,-78-5-212 0 0,-40-1 158 0 0,43-6 273 0 0,-16 0-209 0 0,153 7-24 0 0,-59 4 32 0 0,-122-2 12 0 0,202 1-32 0 0,-179 6 16 0 0,0-3 0 0 0,101-11 0 0 0,-93 3 32 0 0,127 5 0 0 0,-119 5-21 0 0,197 4 31 0 0,19-27-159 0 0,55-17 106 0 0,-323 34-16 0 0,-12 1 37 0 0,0-1-1 0 0,0-1 1 0 0,45-11-1 0 0,14-3-9 0 0,-53 11 0 0 0,-18 3-12 0 0,1 1 0 0 0,31 2 0 0 0,16-1-16 0 0,-45 0 47 0 0,32 3 0 0 0,-34 0-11 0 0,0-2 1 0 0,27-2 0 0 0,47-8-5 0 0,90-14-8 0 0,-130 15 4 0 0,1 3 0 0 0,112 3 0 0 0,-152 4-1 0 0,53 1 328 0 0,89-7 0 0 0,-37-10-467 0 0,76-6-181 0 0,42 21 341 0 0,-100 3 41 0 0,-77-6-181 0 0,91-16 0 0 0,5-1-73 0 0,53 12 338 0 0,-110 5-98 0 0,150-14-47 0 0,-142 9 0 0 0,35 0 0 0 0,-48 10 0 0 0,58-2 0 0 0,-63 0-24 0 0,35-2-16 0 0,101-5-109 0 0,-121 8 185 0 0,243-10 56 0 0,-97-7-50 0 0,-85 19-223 0 0,64 3 258 0 0,-172-7-65 0 0,59 2-13 0 0,-71 3-28 0 0,224 16 98 0 0,-52-20-120 0 0,122-2-78 0 0,-283 3-23 0 0,-24-1 335 0 0,43 6 1 0 0,62 5-9 0 0,-121-10-169 0 0,167 10-222 0 0,-157-9 165 0 0,123 12 113 0 0,61 18-186 0 0,-174-26 116 0 0,83 9-119 0 0,-8-9 207 0 0,-23-3-91 0 0,-1 3-1 0 0,107 22 0 0 0,-74-11 151 0 0,-18-5-135 0 0,-26-4-61 0 0,18-3 99 0 0,-21-2-31 0 0,-5 3-11 0 0,-26-5 0 0 0,-33-1 0 0 0,1 1 0 0 0,17 2 0 0 0,-14-1-2 0 0,-1-1 1 0 0,16 0-1 0 0,-14 0 14 0 0,24 3 1 0 0,-8 0 60 0 0,-10-2-152 0 0,24 6 1 0 0,-39-7 82 0 0,21 8 45 0 0,-20-7-113 0 0,-4-2 49 0 0,0 1 0 0 0,0 0 0 0 0,0 1 0 0 0,0-1 0 0 0,0 1 0 0 0,-1-1 0 0 0,1 1 0 0 0,0 0-1 0 0,-1 1 1 0 0,0-1 0 0 0,5 5 0 0 0,2-1-55 0 0,0 3 140 0 0,-5-4-6 0 0,16 30 117 0 0,-20-32-195 0 0,14 12 19 0 0,-11-11 4 0 0,15 17 2 0 0,-16-19-11 0 0,-3-2-1 0 0,1 1 1 0 0,0-1-1 0 0,-1 1 1 0 0,1-1-1 0 0,0 1 0 0 0,-1 0 1 0 0,1-1-1 0 0,-1 1 1 0 0,1-1-1 0 0,-1 1 1 0 0,1 0-1 0 0,-1 0 0 0 0,0-1 1 0 0,1 1-1 0 0,-1 0 1 0 0,0 0-1 0 0,1 1 0 0 0,0 1-29 0 0,6 15-35 0 0,-7-13 46 0 0,1 0-1 0 0,-1 1 1 0 0,0-1-1 0 0,-1 0 1 0 0,-2 10-1 0 0,1-5-1152 0 0,1-2 503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5:59.255"/>
    </inkml:context>
    <inkml:brush xml:id="br0">
      <inkml:brushProperty name="width" value="0.1" units="cm"/>
      <inkml:brushProperty name="height" value="0.1" units="cm"/>
      <inkml:brushProperty name="color" value="#E71224"/>
    </inkml:brush>
  </inkml:definitions>
  <inkml:trace contextRef="#ctx0" brushRef="#br0">9 299 6935 0 0,'1'-2'316'0'0,"5"-12"-82"0"0,-1-1 0 0 0,-1 1 0 0 0,5-26 0 0 0,1-3 1684 0 0,30-121 5536 0 0,-40 165-7367 0 0,-1 1 0 0 0,1-1-1 0 0,-1 0 1 0 0,1 1 0 0 0,-1-1-1 0 0,0 0 1 0 0,0 0 0 0 0,1 0-1 0 0,-1 1 1 0 0,-1 0 0 0 0,-4 5 169 0 0,0 7 56 0 0,0 0 1 0 0,0 1-1 0 0,1-1 1 0 0,-3 22 0 0 0,-8 63 239 0 0,7-33-321 0 0,3-24-189 0 0,2 1 0 0 0,1 0-1 0 0,2 0 1 0 0,3-1 0 0 0,1 1 0 0 0,2 0-1 0 0,2-1 1 0 0,1 0 0 0 0,28 80 0 0 0,-31-110-36 0 0,0 0 1 0 0,0-1 0 0 0,1 1 0 0 0,0-1-1 0 0,1 0 1 0 0,1-1 0 0 0,-1 0 0 0 0,2 0 0 0 0,-1 0-1 0 0,16 12 1 0 0,-22-20-13 0 0,0-1 0 0 0,1 1 0 0 0,-1-1 0 0 0,1 0 0 0 0,-1 1 0 0 0,1-1 1 0 0,0 0-1 0 0,-1 0 0 0 0,1-1 0 0 0,0 1 0 0 0,0-1 0 0 0,0 1 0 0 0,-1-1 0 0 0,1 0 0 0 0,0 0 0 0 0,0 0 0 0 0,4-1 0 0 0,-3 0-18 0 0,0 0-1 0 0,1-1 1 0 0,-1 1-1 0 0,0-1 1 0 0,0 0-1 0 0,0 0 1 0 0,0-1-1 0 0,-1 1 1 0 0,1-1-1 0 0,3-3 1 0 0,4-4-115 0 0,-1-1 1 0 0,-1-1-1 0 0,0 1 0 0 0,0-1 1 0 0,11-22-1 0 0,-5 4-147 0 0,-2 0 0 0 0,16-49-1 0 0,9-68-116 0 0,-33 128 377 0 0,55-271 76 0 0,-52 222-102 0 0,10-58 162 0 0,-10 95-174 0 0,-7 30 244 0 0,0 12 195 0 0,1 18 127 0 0,-1 0 1 0 0,-5 51 0 0 0,1-49-290 0 0,-7 79 67 0 0,-2 28-304 0 0,10-76 258 0 0,5 66 0 0 0,-1-106-167 0 0,1 0 0 0 0,1 0 0 0 0,1 0 0 0 0,1-1-1 0 0,1 0 1 0 0,14 31 0 0 0,-19-48-158 0 0,-1-1 0 0 0,1 1-1 0 0,0-1 1 0 0,0 0 0 0 0,0 0 0 0 0,1 0-1 0 0,-1 0 1 0 0,1 0 0 0 0,0 0 0 0 0,-1-1 0 0 0,1 1-1 0 0,0-1 1 0 0,1 0 0 0 0,-1 0 0 0 0,0 0-1 0 0,1 0 1 0 0,-1-1 0 0 0,1 1 0 0 0,-1-1-1 0 0,1 0 1 0 0,0 0 0 0 0,-1 0 0 0 0,1-1-1 0 0,0 1 1 0 0,0-1 0 0 0,0 0 0 0 0,-1 0 0 0 0,1 0-1 0 0,0-1 1 0 0,0 1 0 0 0,0-1 0 0 0,-1 0-1 0 0,1 0 1 0 0,6-3 0 0 0,4-2-1124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6:00.172"/>
    </inkml:context>
    <inkml:brush xml:id="br0">
      <inkml:brushProperty name="width" value="0.1" units="cm"/>
      <inkml:brushProperty name="height" value="0.1" units="cm"/>
      <inkml:brushProperty name="color" value="#E71224"/>
    </inkml:brush>
  </inkml:definitions>
  <inkml:trace contextRef="#ctx0" brushRef="#br0">234 53 16127 0 0,'0'0'2418'0'0,"-2"-2"-1694"0"0,-3 0-486 0 0,0 0 0 0 0,0-1 0 0 0,0 2 0 0 0,0-1 0 0 0,-1 0 0 0 0,1 1 0 0 0,0 0 1 0 0,-1 1-1 0 0,1-1 0 0 0,0 1 0 0 0,-9 0 0 0 0,4 1-238 0 0,-1 1 0 0 0,1 0 1 0 0,0 0-1 0 0,0 1 0 0 0,-13 5 0 0 0,16-4 15 0 0,-1 0 0 0 0,1 1 0 0 0,0 0 0 0 0,0 0 0 0 0,1 0 0 0 0,-1 1 1 0 0,1 0-1 0 0,-7 9 0 0 0,-3 3 52 0 0,14-16-14 0 0,1 7 11 0 0,3 6 29 0 0,1-11-82 0 0,-1-2 3 0 0,-1 0-9 0 0,1 1 0 0 0,0-1 1 0 0,0 0-1 0 0,0 0 1 0 0,1 0-1 0 0,-1 0 1 0 0,0-1-1 0 0,1 1 1 0 0,-1 0-1 0 0,1-1 1 0 0,0 0-1 0 0,-1 0 1 0 0,1 1-1 0 0,5 0 1 0 0,6 2-16 0 0,23 3 1 0 0,-33-7 9 0 0,27 4-54 0 0,-15-2 60 0 0,27 7 0 0 0,-8 0 36 0 0,-20-6-39 0 0,0 1 0 0 0,-1 0 0 0 0,19 10 0 0 0,-28-12-2 0 0,0 1 0 0 0,-1 0-1 0 0,1 0 1 0 0,-1 0 0 0 0,0 0-1 0 0,0 1 1 0 0,0 0 0 0 0,-1 0-1 0 0,1 0 1 0 0,-1 0 0 0 0,0 0-1 0 0,0 1 1 0 0,3 7 0 0 0,-3-7 7 0 0,-1 1-1 0 0,0-1 1 0 0,-1 1 0 0 0,1 0 0 0 0,-1-1-1 0 0,0 1 1 0 0,0 0 0 0 0,-1 0 0 0 0,0 0-1 0 0,0 0 1 0 0,0 0 0 0 0,-1-1 0 0 0,-1 9-1 0 0,0-6-14 0 0,0 0-1 0 0,-1-1 1 0 0,0 0-1 0 0,0 1 1 0 0,-1-1-1 0 0,0 0 0 0 0,0-1 1 0 0,-1 1-1 0 0,-6 7 1 0 0,5-7-7 0 0,-1 0 1 0 0,1-1-1 0 0,-1 0 1 0 0,0-1-1 0 0,0 1 1 0 0,-1-1-1 0 0,1-1 0 0 0,-1 1 1 0 0,0-1-1 0 0,0-1 1 0 0,-1 1-1 0 0,1-1 1 0 0,-1-1-1 0 0,0 0 1 0 0,0 0-1 0 0,1 0 1 0 0,-1-1-1 0 0,-12-1 1 0 0,17 0-4 0 0,0-1 1 0 0,0 0-1 0 0,0 0 1 0 0,0 0-1 0 0,0-1 1 0 0,0 1-1 0 0,1-1 1 0 0,-1 0-1 0 0,0 0 1 0 0,1-1-1 0 0,-1 1 1 0 0,-3-4-1 0 0,6 5-7 0 0,0 0 0 0 0,0 0 0 0 0,0 0 0 0 0,0 0 0 0 0,0 0 0 0 0,0 0-1 0 0,0 0 1 0 0,1 0 0 0 0,-1 0 0 0 0,0-1 0 0 0,1 1 0 0 0,-1 0 0 0 0,0-1-1 0 0,1 1 1 0 0,0 0 0 0 0,-1-1 0 0 0,1 1 0 0 0,0 0 0 0 0,0-1 0 0 0,0 1 0 0 0,0-1-1 0 0,0 1 1 0 0,0 0 0 0 0,0-1 0 0 0,0 1 0 0 0,0 0 0 0 0,1-1 0 0 0,-1 1-1 0 0,1 0 1 0 0,-1-1 0 0 0,1 1 0 0 0,-1 0 0 0 0,1-1 0 0 0,0 1 0 0 0,0 0-1 0 0,-1 0 1 0 0,1 0 0 0 0,0 0 0 0 0,2-2 0 0 0,4-3-186 0 0,1-1 0 0 0,-1 2-1 0 0,1-1 1 0 0,0 1 0 0 0,1 0 0 0 0,-1 1 0 0 0,1-1 0 0 0,10-2 0 0 0,11-2-494 0 0,36-7 1 0 0,10-3 196 0 0,-48 10 496 0 0,-1-2 0 0 0,0-1 0 0 0,0-1 0 0 0,-1-1 0 0 0,-1-1 0 0 0,0-2 0 0 0,-1 0 0 0 0,-1-1 1 0 0,-1-2-1 0 0,0 0 0 0 0,26-34 0 0 0,-42 46 17 0 0,-1 1 0 0 0,-1-1-1 0 0,1 0 1 0 0,-1-1 0 0 0,-1 1 0 0 0,1-1 0 0 0,3-17 0 0 0,-6 23 8 0 0,-1 0 0 0 0,0-1 0 0 0,1 1 0 0 0,-1 0 0 0 0,0-1 0 0 0,-1 1 0 0 0,1 0 0 0 0,0-1 0 0 0,-1 1 0 0 0,0 0 0 0 0,-1-4 0 0 0,1 5 3 0 0,0 0 0 0 0,0 1 0 0 0,0-1 0 0 0,0 0 0 0 0,0 0 0 0 0,-1 1 1 0 0,1-1-1 0 0,-1 1 0 0 0,1-1 0 0 0,-1 1 0 0 0,1 0 0 0 0,-1 0 0 0 0,0-1 0 0 0,0 1 1 0 0,0 0-1 0 0,0 0 0 0 0,1 1 0 0 0,-1-1 0 0 0,-3 0 0 0 0,2 0 53 0 0,-1 0-1 0 0,0 1 1 0 0,1 0-1 0 0,-1 0 1 0 0,0 0-1 0 0,1 0 1 0 0,-1 1 0 0 0,1-1-1 0 0,-1 1 1 0 0,0 0-1 0 0,1 0 1 0 0,-1 0-1 0 0,1 0 1 0 0,0 1-1 0 0,0-1 1 0 0,-1 1-1 0 0,1 0 1 0 0,0 0 0 0 0,0 0-1 0 0,0 1 1 0 0,-3 3-1 0 0,-5 4 249 0 0,1 1 0 0 0,1 0-1 0 0,0 0 1 0 0,-8 14 0 0 0,9-12-97 0 0,0 1 1 0 0,1 0 0 0 0,0 0-1 0 0,1 0 1 0 0,-7 28-1 0 0,11-34-151 0 0,0 0-1 0 0,1 0 0 0 0,0 1 0 0 0,1-1 0 0 0,-1 1 1 0 0,1-1-1 0 0,1 0 0 0 0,0 1 0 0 0,0-1 0 0 0,1 0 1 0 0,0 0-1 0 0,4 12 0 0 0,-4-15-34 0 0,1 0 0 0 0,-1 0 0 0 0,1 0 0 0 0,0-1 1 0 0,1 1-1 0 0,-1-1 0 0 0,1 0 0 0 0,0 0 0 0 0,0 0 0 0 0,0-1 0 0 0,0 1 0 0 0,1-1 0 0 0,-1 0 0 0 0,1 0 0 0 0,0 0 0 0 0,0-1 1 0 0,0 0-1 0 0,0 0 0 0 0,1 0 0 0 0,5 1 0 0 0,10 1 169 0 0,0-1 1 0 0,0-1 0 0 0,41-2-1 0 0,-41 0-175 0 0,13 0-551 0 0,1-1-1 0 0,-1-3 1 0 0,37-7 0 0 0,-41 3-245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6:01.134"/>
    </inkml:context>
    <inkml:brush xml:id="br0">
      <inkml:brushProperty name="width" value="0.1" units="cm"/>
      <inkml:brushProperty name="height" value="0.1" units="cm"/>
      <inkml:brushProperty name="color" value="#E71224"/>
    </inkml:brush>
  </inkml:definitions>
  <inkml:trace contextRef="#ctx0" brushRef="#br0">272 0 17503 0 0,'0'0'1759'0'0,"0"0"-1743"0"0,0 0-1 0 0,0 0 1 0 0,0 0-1 0 0,0 0 1 0 0,0 0 0 0 0,1 1-1 0 0,-1-1 1 0 0,0 0 0 0 0,0 0-1 0 0,0 0 1 0 0,0 0 0 0 0,0 0-1 0 0,0 0 1 0 0,0 0 0 0 0,0 0-1 0 0,0 0 1 0 0,0 0 0 0 0,0 0-1 0 0,0 0 1 0 0,0 0-1 0 0,0 0 1 0 0,0 0 0 0 0,0 0-1 0 0,0 0 1 0 0,0 0 0 0 0,0 0-1 0 0,0 1 1 0 0,0-1 0 0 0,0 0-1 0 0,0 0 1 0 0,0 0 0 0 0,0 0-1 0 0,0 0 1 0 0,0 0-1 0 0,0 0 1 0 0,0 0 0 0 0,0 0-1 0 0,0 0 1 0 0,0 0 0 0 0,0 0-1 0 0,0 0 1 0 0,0 0 0 0 0,0 1-1 0 0,0-1 1 0 0,0 0 0 0 0,0 0-1 0 0,0 0 1 0 0,0 0 0 0 0,0 0-1 0 0,0 0 1 0 0,0 0-1 0 0,0 0 1 0 0,0 0 0 0 0,0 0-1 0 0,0 0 1 0 0,0 0 0 0 0,0 0-1 0 0,0 0 1 0 0,-1 0 0 0 0,1 0-1 0 0,0 0 1 0 0,0 0 0 0 0,0 0-1 0 0,6 9 588 0 0,-1 1 1 0 0,-1-1-1 0 0,0 1 0 0 0,0 0 0 0 0,-1 0 0 0 0,3 10 1 0 0,8 68 167 0 0,-9-57-584 0 0,23 241 72 0 0,-28-260-282 0 0,0-10-85 0 0,-4-11-2417 0 0,-4-8 1635 0 0,0 0 1 0 0,-1 1-1 0 0,-1 0 0 0 0,0 0 0 0 0,-2 1 0 0 0,1 1 1 0 0,-2 0-1 0 0,0 1 0 0 0,0 0 0 0 0,-16-11 0 0 0,24 20 788 0 0,0 0 1 0 0,-1 1-1 0 0,1 0 0 0 0,-1 0 0 0 0,1 1 0 0 0,-1-1 1 0 0,0 1-1 0 0,0 0 0 0 0,0 1 0 0 0,-11-2 0 0 0,13 2 204 0 0,0 1 0 0 0,0 0 0 0 0,0 1 0 0 0,1-1 0 0 0,-1 0 0 0 0,0 1 0 0 0,0 0 0 0 0,0 0 0 0 0,1 0 0 0 0,-1 1 0 0 0,1-1 0 0 0,-1 1 0 0 0,1 0 0 0 0,0 0 0 0 0,-1 0 0 0 0,1 0 0 0 0,0 0 0 0 0,-4 5 0 0 0,0 1 365 0 0,1 0 0 0 0,0 0 1 0 0,0 0-1 0 0,1 1 1 0 0,0 0-1 0 0,0 0 0 0 0,1 1 1 0 0,0-1-1 0 0,1 1 1 0 0,-4 17-1 0 0,4-15-276 0 0,1 1 1 0 0,1 0-1 0 0,0 0 0 0 0,0-1 1 0 0,1 1-1 0 0,1 0 1 0 0,0 0-1 0 0,4 14 1 0 0,-4-20-122 0 0,1-1 1 0 0,0 0 0 0 0,1 0 0 0 0,0 0-1 0 0,-1 0 1 0 0,2 0 0 0 0,-1 0 0 0 0,1-1-1 0 0,0 1 1 0 0,0-1 0 0 0,0 0 0 0 0,1 0-1 0 0,6 5 1 0 0,-4-5-20 0 0,0 0 1 0 0,1 0-1 0 0,0-1 0 0 0,0 0 0 0 0,0 0 0 0 0,0-1 1 0 0,1 0-1 0 0,16 3 0 0 0,-5-3-50 0 0,0-1 1 0 0,0 0-1 0 0,1-2 0 0 0,-1 0 0 0 0,0-2 0 0 0,0 0 1 0 0,40-10-1 0 0,-8-3-439 0 0,0-2 0 0 0,-1-2 1 0 0,-1-3-1 0 0,-1-2 0 0 0,80-52 0 0 0,-115 66 413 0 0,0 0-1 0 0,-1-2 0 0 0,0 1 1 0 0,-1-2-1 0 0,13-16 0 0 0,-17 19 52 0 0,-1 0-1 0 0,-1 0 1 0 0,0-1-1 0 0,0 1 0 0 0,-1-1 1 0 0,0 0-1 0 0,-1-1 0 0 0,3-14 1 0 0,-6 22-61 0 0,0 1 0 0 0,-1-1 0 0 0,0 1 0 0 0,1-1 0 0 0,-2 1 0 0 0,1-1 0 0 0,0 1 0 0 0,-1-1 0 0 0,-1-5 1 0 0,2 8 32 0 0,0 0 1 0 0,-1-1 0 0 0,1 1-1 0 0,-1 0 1 0 0,1-1 0 0 0,-1 1 0 0 0,0 0-1 0 0,0 0 1 0 0,1 0 0 0 0,-1 0-1 0 0,0 0 1 0 0,-1-2 0 0 0,-8 1 51 0 0,6 1-6 0 0,-1 1 12 0 0,1-1 0 0 0,-1 1 0 0 0,1 0 0 0 0,-1 1 0 0 0,1-1 0 0 0,-1 1 0 0 0,0 0 0 0 0,1 0 0 0 0,0 0 0 0 0,-1 0 0 0 0,1 1 0 0 0,0 0 0 0 0,-1 0 0 0 0,1 0 0 0 0,0 0 0 0 0,1 1 0 0 0,-1-1 1 0 0,-5 6-1 0 0,-4 4 78 0 0,0 0 1 0 0,1 1-1 0 0,-16 21 1 0 0,20-23-47 0 0,1 0 0 0 0,-1 1 0 0 0,2 0 0 0 0,0 1 1 0 0,0-1-1 0 0,1 1 0 0 0,-4 18 0 0 0,7-22-21 0 0,0-1 0 0 0,1 1 0 0 0,0-1 0 0 0,0 1 0 0 0,1 0 0 0 0,0 0 0 0 0,0-1 0 0 0,1 1 0 0 0,0 0 0 0 0,1-1 0 0 0,0 1 0 0 0,5 13-1 0 0,-4-16-42 0 0,1 1-1 0 0,0 0 1 0 0,0-1-1 0 0,1 0 0 0 0,0 0 1 0 0,0 0-1 0 0,0-1 0 0 0,1 1 1 0 0,-1-1-1 0 0,1-1 0 0 0,1 1 1 0 0,-1-1-1 0 0,0 0 0 0 0,1 0 1 0 0,0-1-1 0 0,0 0 0 0 0,0 0 1 0 0,0-1-1 0 0,12 3 0 0 0,-5-2-115 0 0,0-1-1 0 0,0 0 1 0 0,1-1-1 0 0,-1 0 1 0 0,1-1-1 0 0,-1-1 1 0 0,0 0-1 0 0,1-1 0 0 0,19-6 1 0 0,24-9-2877 0 0,-32 6-4113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6:01.552"/>
    </inkml:context>
    <inkml:brush xml:id="br0">
      <inkml:brushProperty name="width" value="0.1" units="cm"/>
      <inkml:brushProperty name="height" value="0.1" units="cm"/>
      <inkml:brushProperty name="color" value="#E71224"/>
    </inkml:brush>
  </inkml:definitions>
  <inkml:trace contextRef="#ctx0" brushRef="#br0">240 1 15663 0 0,'0'0'1572'0'0,"-9"1"-1424"0"0,-8 3 550 0 0,0 0-1 0 0,0 1 1 0 0,1 0-1 0 0,0 1 1 0 0,0 1-1 0 0,-30 18 1 0 0,35-17-662 0 0,0-1 1 0 0,0 2 0 0 0,-17 16-1 0 0,26-23-33 0 0,-1 0 0 0 0,1 1 0 0 0,0-1 0 0 0,0 1-1 0 0,0 0 1 0 0,1 0 0 0 0,-1 0 0 0 0,0 0 0 0 0,1 0-1 0 0,0 0 1 0 0,0 0 0 0 0,0 0 0 0 0,0 0 0 0 0,0 1-1 0 0,1-1 1 0 0,0 0 0 0 0,-1 1 0 0 0,1-1 0 0 0,0 0-1 0 0,1 6 1 0 0,0-6 39 0 0,0-1 0 0 0,0 1 0 0 0,1-1 0 0 0,-1 1 0 0 0,0-1 0 0 0,1 1-1 0 0,0-1 1 0 0,0 0 0 0 0,-1 0 0 0 0,1 0 0 0 0,0 0 0 0 0,1 0 0 0 0,-1-1 0 0 0,0 1 0 0 0,0-1 0 0 0,5 3 0 0 0,5 2 19 0 0,1 0 0 0 0,13 4 0 0 0,-15-6-224 0 0,18 6-61 0 0,-2-1 259 0 0,-1 1 1 0 0,-1 1-1 0 0,36 22 1 0 0,-58-31-17 0 0,0-1-1 0 0,0 1 1 0 0,-1 0 0 0 0,0 1-1 0 0,1-1 1 0 0,-1 0 0 0 0,0 1-1 0 0,0-1 1 0 0,0 1 0 0 0,0 0-1 0 0,-1-1 1 0 0,1 1 0 0 0,-1 0-1 0 0,1 0 1 0 0,-1 0 0 0 0,0 0 0 0 0,0 0-1 0 0,0 0 1 0 0,-1 1 0 0 0,1-1-1 0 0,-1 5 1 0 0,0-3-21 0 0,-1 0-1 0 0,1 0 1 0 0,-2 1 0 0 0,1-1 0 0 0,0 0-1 0 0,-1 0 1 0 0,0 0 0 0 0,0 0-1 0 0,0 0 1 0 0,-1-1 0 0 0,0 1-1 0 0,-4 5 1 0 0,2-3-21 0 0,-1 0 0 0 0,-1-1 0 0 0,1 0 0 0 0,-1 0 0 0 0,0 0 0 0 0,0-1 0 0 0,0 0-1 0 0,-1 0 1 0 0,0-1 0 0 0,0 0 0 0 0,0-1 0 0 0,-1 1 0 0 0,1-2 0 0 0,-1 1 0 0 0,1-1 0 0 0,-1 0 0 0 0,0-1-1 0 0,0 0 1 0 0,0 0 0 0 0,0-1 0 0 0,0 0 0 0 0,0-1 0 0 0,0 0 0 0 0,-10-3 0 0 0,17 4-103 0 0,0-1 0 0 0,1 1 1 0 0,-1-1-1 0 0,0 0 0 0 0,1 1 0 0 0,-1-1 1 0 0,1 0-1 0 0,-1 0 0 0 0,1 0 0 0 0,-1-1 1 0 0,1 1-1 0 0,-1 0 0 0 0,1 0 0 0 0,0-1 1 0 0,0 1-1 0 0,0-1 0 0 0,0 1 0 0 0,-1-3 1 0 0,-3-4-1845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6:02.399"/>
    </inkml:context>
    <inkml:brush xml:id="br0">
      <inkml:brushProperty name="width" value="0.1" units="cm"/>
      <inkml:brushProperty name="height" value="0.1" units="cm"/>
      <inkml:brushProperty name="color" value="#E71224"/>
    </inkml:brush>
  </inkml:definitions>
  <inkml:trace contextRef="#ctx0" brushRef="#br0">2 1 7831 0 0,'0'1'603'0'0,"4"9"601"0"0,-1-1 0 0 0,0 1-1 0 0,-1 0 1 0 0,0 0 0 0 0,-1 0 0 0 0,0 0 0 0 0,0 12-1 0 0,-5 35 2369 0 0,1-28-3214 0 0,-1 24 239 0 0,-1 1-137 0 0,4 66 0 0 0,-1-69-472 0 0,9-74-296 0 0,11-101 182 0 0,-15 88-52 0 0,2 0 1 0 0,1 0-1 0 0,2 1 0 0 0,15-40 0 0 0,-21 71 146 0 0,-1 0-1 0 0,1 0 0 0 0,1 0 0 0 0,-1 0 1 0 0,0 1-1 0 0,1-1 0 0 0,0 1 0 0 0,0-1 1 0 0,0 1-1 0 0,6-5 0 0 0,-7 7 32 0 0,-1 0 0 0 0,1 0 0 0 0,0 0 0 0 0,0 0 0 0 0,-1 0 0 0 0,1 1 0 0 0,0-1 0 0 0,0 1 0 0 0,0-1 1 0 0,0 1-1 0 0,0-1 0 0 0,0 1 0 0 0,0 0 0 0 0,0 0 0 0 0,0 0 0 0 0,0 0 0 0 0,-1 0 0 0 0,1 1 0 0 0,0-1 0 0 0,0 1 0 0 0,0-1 0 0 0,0 1 0 0 0,0-1 0 0 0,0 1 0 0 0,2 2 0 0 0,2 1 17 0 0,0 0-1 0 0,0 1 1 0 0,-1-1-1 0 0,0 1 0 0 0,1 1 1 0 0,-2-1-1 0 0,1 1 1 0 0,-1 0-1 0 0,0 0 1 0 0,0 0-1 0 0,0 1 1 0 0,-1-1-1 0 0,0 1 1 0 0,3 10-1 0 0,2 11 56 0 0,-1 0-1 0 0,5 37 1 0 0,-10-56-59 0 0,2 31 116 0 0,-2-22 32 0 0,7 29 0 0 0,-9-46-157 0 0,1-1 0 0 0,-1 0 0 0 0,0 1 0 0 0,1-1 0 0 0,-1 0-1 0 0,1 1 1 0 0,-1-1 0 0 0,1 0 0 0 0,-1 0 0 0 0,1 1 0 0 0,-1-1 0 0 0,1 0 0 0 0,-1 0-1 0 0,1 0 1 0 0,0 0 0 0 0,-1 0 0 0 0,1 0 0 0 0,-1 0 0 0 0,1 0 0 0 0,-1 0 0 0 0,2 0-1 0 0,-2 0-1 0 0,3 0-5 0 0,-1-1-1 0 0,0 1 1 0 0,0 0-1 0 0,1-1 0 0 0,-1 1 1 0 0,0-1-1 0 0,0 0 1 0 0,0 0-1 0 0,0 0 1 0 0,0 0-1 0 0,0 0 1 0 0,0 0-1 0 0,0-1 1 0 0,0 1-1 0 0,-1-1 0 0 0,3-1 1 0 0,26-31-54 0 0,-26 29 70 0 0,72-109 151 0 0,-8 10-1147 0 0,-57 89 780 0 0,13-16-23 0 0,-23 29 219 0 0,1 1 0 0 0,0-1 1 0 0,0 1-1 0 0,-1 0 1 0 0,1-1-1 0 0,0 1 1 0 0,0 0-1 0 0,1 0 1 0 0,-1 0-1 0 0,0 0 0 0 0,0 0 1 0 0,0 1-1 0 0,5-1 1 0 0,-6 1 14 0 0,0 0 0 0 0,1 0-1 0 0,-1 0 1 0 0,0 1 0 0 0,0-1 0 0 0,0 0 0 0 0,0 1 0 0 0,0-1 0 0 0,0 1 0 0 0,0-1 0 0 0,0 1-1 0 0,0 0 1 0 0,0 0 0 0 0,0-1 0 0 0,0 1 0 0 0,0 0 0 0 0,-1 0 0 0 0,1 0 0 0 0,0 0-1 0 0,0 0 1 0 0,-1 0 0 0 0,1 0 0 0 0,-1 0 0 0 0,1 0 0 0 0,-1 0 0 0 0,1 0 0 0 0,-1 0-1 0 0,0 0 1 0 0,1 0 0 0 0,-1 3 0 0 0,2 4 12 0 0,0 1 0 0 0,0 16-1 0 0,-1-23-11 0 0,1 108 518 0 0,-3-71-218 0 0,2 0 0 0 0,7 47-1 0 0,-6-80-282 0 0,-1 0 0 0 0,1 0 0 0 0,0 0 0 0 0,1-1 0 0 0,3 8 0 0 0,-4-12-19 0 0,-1 0 0 0 0,0 1 1 0 0,1-1-1 0 0,-1 0 0 0 0,1 0 0 0 0,-1 0 0 0 0,1 0 0 0 0,0 0 0 0 0,-1 0 0 0 0,1-1 0 0 0,0 1 1 0 0,0-1-1 0 0,0 1 0 0 0,-1-1 0 0 0,1 0 0 0 0,0 1 0 0 0,0-1 0 0 0,0 0 0 0 0,0 0 1 0 0,-1 0-1 0 0,1 0 0 0 0,0-1 0 0 0,0 1 0 0 0,2-1 0 0 0,1-1-297 0 0,0 0 1 0 0,0-1-1 0 0,0 1 0 0 0,0-1 0 0 0,-1 0 0 0 0,0 0 1 0 0,1 0-1 0 0,-1-1 0 0 0,0 0 0 0 0,0 0 0 0 0,-1 0 1 0 0,1 0-1 0 0,-1 0 0 0 0,4-8 0 0 0,5-8-1710 0 0,-2 0 0 0 0,9-25-1 0 0,-11 27 1509 0 0,3-8-670 0 0,22-37 1 0 0,-23 48 2139 0 0,0 0 1 0 0,1 1-1 0 0,19-19 0 0 0,-27 30-626 0 0,1 0 0 0 0,1 0 0 0 0,-1 0-1 0 0,0 0 1 0 0,1 1 0 0 0,0 0 0 0 0,-1 0-1 0 0,1 0 1 0 0,0 0 0 0 0,0 1 0 0 0,7-1-1 0 0,3-1 376 0 0,1 1 0 0 0,20 1 0 0 0,-29 1-639 0 0,0 1 0 0 0,0 0 0 0 0,0 0 0 0 0,0 0 0 0 0,0 1 0 0 0,-1-1 0 0 0,1 2 0 0 0,-1-1 0 0 0,1 1 0 0 0,-1 0 0 0 0,0 0 0 0 0,0 1 0 0 0,0 0 0 0 0,0 0 0 0 0,6 7 0 0 0,-8-8-27 0 0,-1 1 0 0 0,1 0 0 0 0,-1 0 0 0 0,0 1 0 0 0,0-1 0 0 0,0 1 0 0 0,-1-1 1 0 0,1 1-1 0 0,-1 0 0 0 0,0 0 0 0 0,-1 0 0 0 0,1 0 0 0 0,-1 0 0 0 0,0 0 0 0 0,0 1 0 0 0,-1-1 0 0 0,1 0 0 0 0,-1 1 0 0 0,0-1 0 0 0,-2 9 0 0 0,0-5-19 0 0,0 1 1 0 0,-1-1-1 0 0,0 1 0 0 0,0-1 1 0 0,-1 0-1 0 0,-1 0 0 0 0,1 0 0 0 0,-1-1 1 0 0,-1 0-1 0 0,0 0 0 0 0,0 0 1 0 0,0 0-1 0 0,-1-1 0 0 0,-15 12 0 0 0,16-14-42 0 0,-1 0 0 0 0,1-1 0 0 0,-1 0 0 0 0,0 0-1 0 0,0-1 1 0 0,0 0 0 0 0,-1 0 0 0 0,1-1-1 0 0,-1 0 1 0 0,0 0 0 0 0,1-1 0 0 0,-1 1 0 0 0,0-2-1 0 0,0 1 1 0 0,0-1 0 0 0,0-1 0 0 0,1 1 0 0 0,-1-1-1 0 0,-10-3 1 0 0,14 3 9 0 0,-1 0 0 0 0,1-1 0 0 0,0 1 0 0 0,0-1 0 0 0,0 0 0 0 0,0-1 0 0 0,0 1 0 0 0,0-1 0 0 0,0 1 0 0 0,1-1 0 0 0,0 0 0 0 0,-1-1 0 0 0,1 1-1 0 0,0 0 1 0 0,0-1 0 0 0,1 0 0 0 0,-1 1 0 0 0,1-1 0 0 0,0 0 0 0 0,0-1 0 0 0,0 1 0 0 0,1 0 0 0 0,-1 0 0 0 0,1-1 0 0 0,0 1 0 0 0,0-1 0 0 0,1 1 0 0 0,-1-7 0 0 0,1 2-189 0 0,0 0 0 0 0,0 0 0 0 0,1 0 0 0 0,0 0 0 0 0,1 0 0 0 0,0 0 0 0 0,1 1 0 0 0,-1-1 0 0 0,2 0 1 0 0,-1 1-1 0 0,1 0 0 0 0,0 0 0 0 0,8-11 0 0 0,6-3-2267 0 0,4 1-4501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6:02.807"/>
    </inkml:context>
    <inkml:brush xml:id="br0">
      <inkml:brushProperty name="width" value="0.1" units="cm"/>
      <inkml:brushProperty name="height" value="0.1" units="cm"/>
      <inkml:brushProperty name="color" value="#E71224"/>
    </inkml:brush>
  </inkml:definitions>
  <inkml:trace contextRef="#ctx0" brushRef="#br0">133 23 10799 0 0,'1'0'496'0'0,"28"-9"115"0"0,11-4 6306 0 0,-41 15-6755 0 0,0-1 0 0 0,-1 1 0 0 0,1 0-1 0 0,0 0 1 0 0,-1-1 0 0 0,1 1 0 0 0,-1-1-1 0 0,-1 3 1 0 0,0-2 30 0 0,-56 53 1179 0 0,39-39-1199 0 0,1 1 0 0 0,1 2 1 0 0,0 0-1 0 0,-28 41 0 0 0,45-60-144 0 0,1 1 0 0 0,-1 0 0 0 0,0 0 0 0 0,1 0 0 0 0,-1 0 0 0 0,1 0 0 0 0,0 0 0 0 0,-1 0 0 0 0,1 1 0 0 0,0-1 0 0 0,-1 0 0 0 0,1 0 0 0 0,0 0 0 0 0,0 0 0 0 0,0 0 0 0 0,0 0 0 0 0,0 0 0 0 0,0 1 0 0 0,1-1 0 0 0,-1 0 0 0 0,0 0 0 0 0,0 0 0 0 0,1 0 0 0 0,-1 0 0 0 0,1 0 0 0 0,-1 0 0 0 0,1 0 0 0 0,-1 0 0 0 0,1 0 0 0 0,0 0 0 0 0,-1 0 0 0 0,1-1 0 0 0,0 1 0 0 0,0 0 0 0 0,0 0 0 0 0,0-1 0 0 0,-1 1 0 0 0,1 0 0 0 0,0-1 0 0 0,0 1 0 0 0,0-1 0 0 0,0 1 0 0 0,3 0 0 0 0,3 2 76 0 0,1-1-1 0 0,0 0 1 0 0,0 0 0 0 0,14 1 0 0 0,-18-2-7 0 0,37 5 226 0 0,43 11-1 0 0,-71-13-271 0 0,-1-1 0 0 0,0 2 0 0 0,0 0 0 0 0,-1 0 0 0 0,1 1-1 0 0,-1 0 1 0 0,20 15 0 0 0,-27-17-30 0 0,0 0 1 0 0,-1 0-1 0 0,1 0 0 0 0,-1 0 0 0 0,1 0 1 0 0,-1 1-1 0 0,-1-1 0 0 0,1 1 0 0 0,-1 0 1 0 0,1 0-1 0 0,-1 0 0 0 0,-1 0 0 0 0,1 0 1 0 0,-1 0-1 0 0,0 0 0 0 0,0 1 1 0 0,0-1-1 0 0,-1 0 0 0 0,0 1 0 0 0,0-1 1 0 0,0 1-1 0 0,-2 8 0 0 0,0-8 3 0 0,0 1 0 0 0,0 0 1 0 0,0-1-1 0 0,-1 1 0 0 0,0-1 0 0 0,0 0 0 0 0,0 0 0 0 0,-1 0 1 0 0,0 0-1 0 0,0-1 0 0 0,-1 1 0 0 0,0-1 0 0 0,0 0 0 0 0,0-1 1 0 0,0 1-1 0 0,-1-1 0 0 0,-6 4 0 0 0,3-3-198 0 0,0 0-1 0 0,0-1 1 0 0,-1 0-1 0 0,1 0 1 0 0,-1-1 0 0 0,0-1-1 0 0,0 0 1 0 0,0 0-1 0 0,-13 0 1 0 0,13-2-389 0 0,0 0 0 0 0,0 0 0 0 0,0-1 0 0 0,0-1 0 0 0,0 0 0 0 0,0 0 0 0 0,0-1 0 0 0,1 0 0 0 0,-14-6 0 0 0,1-3-7671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3.097"/>
    </inkml:context>
    <inkml:brush xml:id="br0">
      <inkml:brushProperty name="width" value="0.1" units="cm"/>
      <inkml:brushProperty name="height" value="0.1" units="cm"/>
      <inkml:brushProperty name="color" value="#E71224"/>
    </inkml:brush>
  </inkml:definitions>
  <inkml:trace contextRef="#ctx0" brushRef="#br0">33 10 10479 0 0,'6'-10'6664'0'0,"-7"22"-3729"0"0,0-8-4014 0 0,-15 93 2564 0 0,5 1 0 0 0,1 143 0 0 0,10-108-1145 0 0,0-131-282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3.732"/>
    </inkml:context>
    <inkml:brush xml:id="br0">
      <inkml:brushProperty name="width" value="0.1" units="cm"/>
      <inkml:brushProperty name="height" value="0.1" units="cm"/>
      <inkml:brushProperty name="color" value="#E71224"/>
    </inkml:brush>
  </inkml:definitions>
  <inkml:trace contextRef="#ctx0" brushRef="#br0">348 1 19583 0 0,'1'1'447'0'0,"6"8"211"0"0,-5-6-519 0 0,0-1 0 0 0,0 1 0 0 0,0 0 0 0 0,0 0-1 0 0,-1 0 1 0 0,1 0 0 0 0,1 6 0 0 0,-2-9-81 0 0,-1 1-1 0 0,0 0 1 0 0,0 0-1 0 0,1-1 0 0 0,-1 1 1 0 0,0 0-1 0 0,0 0 1 0 0,0-1-1 0 0,0 1 1 0 0,0 0-1 0 0,0 0 0 0 0,0-1 1 0 0,0 1-1 0 0,0 0 1 0 0,0 0-1 0 0,-1-1 1 0 0,1 1-1 0 0,0 0 1 0 0,0 0-1 0 0,-1-1 0 0 0,1 1 1 0 0,0 0-1 0 0,-2 0 1 0 0,1 1 6 0 0,0-1 1 0 0,0 0-1 0 0,0 0 0 0 0,-1 0 1 0 0,1 0-1 0 0,-1 0 0 0 0,1-1 1 0 0,0 1-1 0 0,-1 0 0 0 0,-2 0 1 0 0,-2 1 28 0 0,-1 0 0 0 0,0-1 0 0 0,-13 1 0 0 0,6-2-70 0 0,0 0-1 0 0,-1-1 1 0 0,1-1 0 0 0,-22-5 0 0 0,-55-20-175 0 0,40 11 139 0 0,44 13 14 0 0,3 2 0 0 0,1 0 0 0 0,-1 0-1 0 0,1 0 1 0 0,-1 0 0 0 0,1 1 0 0 0,-1 0 0 0 0,0-1 0 0 0,1 1-1 0 0,-1 0 1 0 0,0 1 0 0 0,-6 0 0 0 0,9 1 3 0 0,0-1 0 0 0,0 0 0 0 0,0 0 0 0 0,0 1 0 0 0,0-1 0 0 0,0 1 0 0 0,0-1 0 0 0,1 1 0 0 0,-1-1 0 0 0,1 1 0 0 0,-1-1 0 0 0,0 4 0 0 0,1-3-3 0 0,-3 8 8 0 0,1 1-1 0 0,0 0 1 0 0,0-1-1 0 0,1 1 1 0 0,1 0-1 0 0,2 21 0 0 0,12 65 80 0 0,-1 6 293 0 0,-13-102-380 0 0,0 0 1 0 0,-1-1-1 0 0,1 1 0 0 0,0-1 1 0 0,0 1-1 0 0,0 0 0 0 0,0-1 1 0 0,0 1-1 0 0,1 0 0 0 0,-1-1 1 0 0,0 1-1 0 0,0-1 0 0 0,0 1 1 0 0,0 0-1 0 0,1-1 0 0 0,-1 1 1 0 0,0-1-1 0 0,1 1 0 0 0,-1-1 0 0 0,0 1 1 0 0,1-1-1 0 0,-1 1 0 0 0,1-1 1 0 0,-1 1-1 0 0,1 0 0 0 0,0-2 4 0 0,0 1-1 0 0,0-1 0 0 0,0 1 1 0 0,-1-1-1 0 0,1 1 1 0 0,0-1-1 0 0,0 1 0 0 0,0-1 1 0 0,-1 0-1 0 0,1 1 0 0 0,0-1 1 0 0,0-1-1 0 0,3-2 6 0 0,0 0-10 0 0,0 0 0 0 0,0 1 0 0 0,1-1 0 0 0,-1 1 0 0 0,1 0 0 0 0,-1 1 0 0 0,1-1 0 0 0,0 1 0 0 0,0 0 0 0 0,0 0 0 0 0,1 1 0 0 0,-1-1 0 0 0,7 0 0 0 0,1 1-12 0 0,-1 0 0 0 0,0 1 0 0 0,25 4-1 0 0,-23-3 20 0 0,11 2-11 0 0,0 1 1 0 0,-1 1-1 0 0,1 1 1 0 0,-1 1-1 0 0,38 16 0 0 0,-57-21-5 0 0,0 1-1 0 0,0 0 1 0 0,-1 0-1 0 0,1 1 1 0 0,0-1-1 0 0,-1 1 1 0 0,0 0-1 0 0,0 0 0 0 0,0 0 1 0 0,3 6-1 0 0,-5-8 10 0 0,-1 0-1 0 0,0 0 1 0 0,0 1-1 0 0,0-1 1 0 0,0 0-1 0 0,0 1 1 0 0,0-1-1 0 0,0 1 1 0 0,-1-1-1 0 0,0 1 1 0 0,1-1-1 0 0,-1 1 1 0 0,0-1 0 0 0,0 1-1 0 0,0-1 1 0 0,0 1-1 0 0,-1-1 1 0 0,1 1-1 0 0,-1-1 1 0 0,0 1-1 0 0,1-1 1 0 0,-1 1-1 0 0,0-1 1 0 0,-3 4-1 0 0,-2 4-2 0 0,-1-1 0 0 0,0 0 1 0 0,-1-1-1 0 0,0 1 0 0 0,0-2 0 0 0,-1 1 0 0 0,0-1 0 0 0,0 0 0 0 0,-13 7 0 0 0,4-4-4 0 0,-1-1 0 0 0,0 0 0 0 0,-1-1 0 0 0,-23 6 0 0 0,23-9 7 0 0,-34 4 0 0 0,48-8 0 0 0,0 0 0 0 0,0-1 0 0 0,0 0 0 0 0,0 0 0 0 0,1-1 0 0 0,-1 0 0 0 0,0 0 0 0 0,0 0 0 0 0,0-1 0 0 0,-8-3 0 0 0,14 5-17 0 0,-1 0-1 0 0,1-1 1 0 0,-1 1-1 0 0,0 0 0 0 0,1-1 1 0 0,-1 1-1 0 0,1 0 1 0 0,-1-1-1 0 0,1 1 1 0 0,-1-1-1 0 0,1 1 1 0 0,0-1-1 0 0,-1 1 1 0 0,1-1-1 0 0,0 1 0 0 0,-1-1 1 0 0,1 1-1 0 0,0-1 1 0 0,-1 1-1 0 0,1-1 1 0 0,0 0-1 0 0,0 1 1 0 0,0-1-1 0 0,0 1 1 0 0,0-1-1 0 0,-1 0 1 0 0,1 1-1 0 0,0-1 0 0 0,1 0 1 0 0,-1 0-1 0 0,0-1-249 0 0,1 0 0 0 0,-1 1 0 0 0,1-1 0 0 0,0 1 0 0 0,0-1 0 0 0,0 1 0 0 0,-1 0 0 0 0,1-1 0 0 0,1 1 0 0 0,1-3 0 0 0,5-3-1012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4.074"/>
    </inkml:context>
    <inkml:brush xml:id="br0">
      <inkml:brushProperty name="width" value="0.1" units="cm"/>
      <inkml:brushProperty name="height" value="0.1" units="cm"/>
      <inkml:brushProperty name="color" value="#E71224"/>
    </inkml:brush>
  </inkml:definitions>
  <inkml:trace contextRef="#ctx0" brushRef="#br0">0 0 20959 0 0,'1'2'960'0'0,"12"20"1427"0"0,15 37 1 0 0,-27-56-2212 0 0,0-1 0 0 0,1 1 1 0 0,-1-1-1 0 0,1 1 1 0 0,0-1-1 0 0,0 0 0 0 0,3 3 1 0 0,-5-4-126 0 0,2 0-109 0 0,6-5-3018 0 0,1-1 1893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8.156"/>
    </inkml:context>
    <inkml:brush xml:id="br0">
      <inkml:brushProperty name="width" value="0.1" units="cm"/>
      <inkml:brushProperty name="height" value="0.1" units="cm"/>
      <inkml:brushProperty name="color" value="#E71224"/>
    </inkml:brush>
  </inkml:definitions>
  <inkml:trace contextRef="#ctx0" brushRef="#br0">0 22 13823 0 0,'0'0'1644'0'0,"8"3"110"0"0,-5-1-1405 0 0,1-1 1 0 0,0 0 0 0 0,0 0 0 0 0,0 0 0 0 0,0 0 0 0 0,0-1 0 0 0,-1 0-1 0 0,1 0 1 0 0,0 0 0 0 0,0 0 0 0 0,5-1 0 0 0,5-2-55 0 0,25-8 1 0 0,3-2-1100 0 0,-28 10-909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4.451"/>
    </inkml:context>
    <inkml:brush xml:id="br0">
      <inkml:brushProperty name="width" value="0.1" units="cm"/>
      <inkml:brushProperty name="height" value="0.1" units="cm"/>
      <inkml:brushProperty name="color" value="#E71224"/>
    </inkml:brush>
  </inkml:definitions>
  <inkml:trace contextRef="#ctx0" brushRef="#br0">1 98 16583 0 0,'0'0'1506'0'0,"7"5"-1212"0"0,-2-2-130 0 0,-3-2 109 0 0,-1-1 1 0 0,0 1-1 0 0,1-1 0 0 0,-1 0 1 0 0,0 0-1 0 0,1 0 0 0 0,-1 0 0 0 0,0 0 1 0 0,1 0-1 0 0,-1 0 0 0 0,0 0 0 0 0,1-1 1 0 0,-1 1-1 0 0,0 0 0 0 0,1-1 1 0 0,1 0-1 0 0,17-11 744 0 0,-2-3-926 0 0,0 1 0 0 0,0 1 0 0 0,2 0 0 0 0,22-10-1 0 0,-36 20-80 0 0,0 1 0 0 0,0-1 0 0 0,0 2 0 0 0,0-1 0 0 0,1 1-1 0 0,-1 0 1 0 0,0 0 0 0 0,1 0 0 0 0,-1 1 0 0 0,1 0 0 0 0,-1 1 0 0 0,1-1-1 0 0,11 4 1 0 0,-13-3-1 0 0,0 1-1 0 0,0 0 1 0 0,0 0-1 0 0,0 0 0 0 0,0 1 1 0 0,-1-1-1 0 0,1 1 1 0 0,-1 1-1 0 0,0-1 1 0 0,1 0-1 0 0,-2 1 1 0 0,1 0-1 0 0,0 0 0 0 0,-1 0 1 0 0,0 1-1 0 0,6 8 1 0 0,-5-3 4 0 0,0 0-1 0 0,-1 1 1 0 0,0-1 0 0 0,0 1 0 0 0,-1 0-1 0 0,0 0 1 0 0,0 20 0 0 0,1 5 2 0 0,-2-16-14 0 0,-1-1-1 0 0,-3 35 1 0 0,-1-12-18 0 0,2-19-2 0 0,-2 0-1 0 0,-9 37 0 0 0,5-29 59 0 0,3-10-36 0 0,-2 0-1 0 0,1-1 0 0 0,-2 0 0 0 0,-17 31 0 0 0,23-48-5 0 0,-1 1 0 0 0,1-1 0 0 0,-1 0 0 0 0,1 0 1 0 0,-1 0-1 0 0,0 0 0 0 0,0-1 0 0 0,0 1 0 0 0,0-1 0 0 0,-1 1 0 0 0,1-1 0 0 0,-1 0 0 0 0,1-1 0 0 0,-1 1 0 0 0,0 0 0 0 0,0-1 0 0 0,1 0 1 0 0,-1 0-1 0 0,0 0 0 0 0,-7 0 0 0 0,5-1-2 0 0,1 0-1 0 0,-1 0 1 0 0,1-1 0 0 0,0 0 0 0 0,-1 0 0 0 0,1 0 0 0 0,0 0 0 0 0,0-1-1 0 0,0 0 1 0 0,0 0 0 0 0,0-1 0 0 0,0 1 0 0 0,0-1 0 0 0,-8-6-1 0 0,6 2-1 0 0,0 1 0 0 0,1-1-1 0 0,0-1 1 0 0,0 1 0 0 0,0-1-1 0 0,1 0 1 0 0,0 0 0 0 0,0 0-1 0 0,1-1 1 0 0,0 0 0 0 0,1 0-1 0 0,0 0 1 0 0,0 0 0 0 0,1 0-1 0 0,0-1 1 0 0,1 1 0 0 0,-1-12-1 0 0,2-4 3 0 0,1-1-1 0 0,0 1 0 0 0,2 0 0 0 0,1 0 1 0 0,9-32-1 0 0,-9 41-61 0 0,1 2 0 0 0,1-1 0 0 0,0 0 0 0 0,15-24 0 0 0,-13 27-1011 0 0,1-1 0 0 0,17-19 1 0 0,-8 16-298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4.989"/>
    </inkml:context>
    <inkml:brush xml:id="br0">
      <inkml:brushProperty name="width" value="0.1" units="cm"/>
      <inkml:brushProperty name="height" value="0.1" units="cm"/>
      <inkml:brushProperty name="color" value="#E71224"/>
    </inkml:brush>
  </inkml:definitions>
  <inkml:trace contextRef="#ctx0" brushRef="#br0">1 158 18199 0 0,'0'0'5221'0'0,"1"-2"-4994"0"0,0 1-202 0 0,0 1-1 0 0,0-1 0 0 0,-1 0 1 0 0,1 0-1 0 0,-1 0 1 0 0,1 0-1 0 0,-1 0 0 0 0,1 0 1 0 0,-1 1-1 0 0,0-1 1 0 0,1 0-1 0 0,-1 0 1 0 0,0 0-1 0 0,0 0 0 0 0,1-2 1 0 0,-1 1-4 0 0,1 0 0 0 0,0 1 0 0 0,-1-1 0 0 0,1 0 0 0 0,0 0 0 0 0,0 1 0 0 0,0-1 1 0 0,0 0-1 0 0,0 1 0 0 0,1-1 0 0 0,-1 1 0 0 0,0 0 0 0 0,1-1 0 0 0,2-1 0 0 0,1-1 80 0 0,10-10-58 0 0,1 1-1 0 0,0 1 1 0 0,1 0 0 0 0,0 1-1 0 0,1 1 1 0 0,0 1 0 0 0,20-7-1 0 0,-32 13-44 0 0,0 1-1 0 0,0 0 0 0 0,1 1 0 0 0,-1-1 0 0 0,0 1 0 0 0,1 1 0 0 0,-1-1 1 0 0,1 1-1 0 0,-1 0 0 0 0,1 0 0 0 0,-1 1 0 0 0,8 1 0 0 0,-11-1 16 0 0,1 0 0 0 0,-1 1-1 0 0,0-1 1 0 0,1 1 0 0 0,-1-1 0 0 0,0 1-1 0 0,0 0 1 0 0,0 0 0 0 0,0 0 0 0 0,-1 1-1 0 0,1-1 1 0 0,0 1 0 0 0,-1-1 0 0 0,0 1-1 0 0,0 0 1 0 0,0 0 0 0 0,0 0 0 0 0,0 0-1 0 0,0 0 1 0 0,-1 1 0 0 0,1-1 0 0 0,1 7-1 0 0,-1 2-11 0 0,0-1-1 0 0,0 1 0 0 0,-1 0 1 0 0,0-1-1 0 0,-1 1 0 0 0,-1 0 0 0 0,-3 19 1 0 0,-22 82-17 0 0,23-101 16 0 0,-90 238-60 0 0,75-205 56 0 0,12-31 15 0 0,0 1-1 0 0,1 0 1 0 0,1 0 0 0 0,-3 25-1 0 0,7-26-64 0 0,4-11 64 0 0,-3-2-8 0 0,6 5 55 0 0,-6-5-44 0 0,1-1 0 0 0,-1 1 0 0 0,1 0 0 0 0,0-1 0 0 0,-1 0 0 0 0,1 1 0 0 0,0-1 0 0 0,-1 0 0 0 0,1 0 0 0 0,0 0 1 0 0,-1 0-1 0 0,1 0 0 0 0,2-1 0 0 0,2 1 16 0 0,13-1 59 0 0,0-1 0 0 0,-1-1 0 0 0,22-5 0 0 0,-16 2 20 0 0,26-2 0 0 0,89-11-124 0 0,-130 17 5 0 0,-7 2-379 0 0,-3-11-3869 0 0,-6-1 1699 0 0,-3 0-28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5.640"/>
    </inkml:context>
    <inkml:brush xml:id="br0">
      <inkml:brushProperty name="width" value="0.1" units="cm"/>
      <inkml:brushProperty name="height" value="0.1" units="cm"/>
      <inkml:brushProperty name="color" value="#E71224"/>
    </inkml:brush>
  </inkml:definitions>
  <inkml:trace contextRef="#ctx0" brushRef="#br0">72 0 17623 0 0,'-1'9'858'0'0,"1"-4"-706"0"0,0-1 1 0 0,0 1 0 0 0,1-1 0 0 0,-1 0 0 0 0,1 1 0 0 0,3 6 0 0 0,2 15-3 0 0,-4 7 599 0 0,-1 0 0 0 0,-1 1 1 0 0,-2-1-1 0 0,-2 1 0 0 0,-1-1 0 0 0,-1-1 1 0 0,-16 49-1 0 0,21-75-823 0 0,-1-1 0 0 0,0 0 0 0 0,0 0 0 0 0,-1 0 0 0 0,0 0 1 0 0,1 0-1 0 0,-2 0 0 0 0,-3 4 0 0 0,6-7-245 0 0,-14-16-4590 0 0,10 0-182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6.489"/>
    </inkml:context>
    <inkml:brush xml:id="br0">
      <inkml:brushProperty name="width" value="0.1" units="cm"/>
      <inkml:brushProperty name="height" value="0.1" units="cm"/>
      <inkml:brushProperty name="color" value="#E71224"/>
    </inkml:brush>
  </inkml:definitions>
  <inkml:trace contextRef="#ctx0" brushRef="#br0">0 14 17503 0 0,'0'0'5072'0'0,"3"0"-4928"0"0,2 0-107 0 0,1 1 0 0 0,0 0 0 0 0,-1 1 0 0 0,7 1 0 0 0,-5 0 72 0 0,1-1 1 0 0,-1-1 0 0 0,9 2 0 0 0,44-2 186 0 0,0-2 0 0 0,77-11 0 0 0,-116 9-243 0 0,81-12-322 0 0,-102 16 265 0 0,1-1 1 0 0,-1 1-1 0 0,0-1 0 0 0,1 1 0 0 0,-1-1 1 0 0,0 1-1 0 0,0-1 0 0 0,1 1 0 0 0,-1 0 1 0 0,0-1-1 0 0,0 1 0 0 0,0-1 0 0 0,0 1 1 0 0,0 0-1 0 0,0-1 0 0 0,0 1 0 0 0,0 0 4 0 0,0 5 0 0 0,-1 0 0 0 0,0 0 0 0 0,0 0 0 0 0,0 0-1 0 0,-1 0 1 0 0,0 0 0 0 0,0 0 0 0 0,-5 9 0 0 0,-3 13 12 0 0,-31 91 161 0 0,-12 44 473 0 0,43-124-355 0 0,1 0-1 0 0,-4 49 0 0 0,10-49-191 0 0,2-1 0 0 0,5 41-1 0 0,-3-71-102 0 0,-1-7-65 0 0,7-10-3801 0 0,-5 5 3286 0 0,1 0-1 0 0,-1 0 0 0 0,0 0 0 0 0,-1 0 0 0 0,1-1 0 0 0,-1 1 0 0 0,1-1 0 0 0,-1 1 0 0 0,0-6 1 0 0,0-5-2006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7.114"/>
    </inkml:context>
    <inkml:brush xml:id="br0">
      <inkml:brushProperty name="width" value="0.1" units="cm"/>
      <inkml:brushProperty name="height" value="0.1" units="cm"/>
      <inkml:brushProperty name="color" value="#E71224"/>
    </inkml:brush>
  </inkml:definitions>
  <inkml:trace contextRef="#ctx0" brushRef="#br0">72 1 16127 0 0,'0'0'1620'0'0,"6"4"-1384"0"0,-6-2-97 0 0,0 0 0 0 0,1 0 0 0 0,-1 1-1 0 0,0-1 1 0 0,0 0 0 0 0,0 0 0 0 0,0 0 0 0 0,0 0-1 0 0,-1 0 1 0 0,1 0 0 0 0,-1 3 0 0 0,-9 25 1093 0 0,7-24-1140 0 0,-18 49 733 0 0,12-35-647 0 0,1 1-1 0 0,1 1 1 0 0,-6 28-1 0 0,10-40-94 0 0,2-9-67 0 0,1 1 1 0 0,-1 0-1 0 0,1 0 1 0 0,0 0-1 0 0,-1 0 1 0 0,1 0-1 0 0,0 0 0 0 0,0 0 1 0 0,1 0-1 0 0,-1 0 1 0 0,0 0-1 0 0,0 0 1 0 0,1 0-1 0 0,0 0 1 0 0,-1 0-1 0 0,1 0 1 0 0,1 2-1 0 0,0-1-18 0 0,-1-1 0 0 0,1 1 0 0 0,-1-1 0 0 0,1 0 0 0 0,0 1 0 0 0,0-1 0 0 0,0 0 0 0 0,0 0 0 0 0,1 0 0 0 0,-1-1 0 0 0,0 1 0 0 0,1-1 0 0 0,-1 1 0 0 0,1-1 0 0 0,0 0 0 0 0,-1 0 0 0 0,1 0 0 0 0,6 2 0 0 0,5 0 94 0 0,0-1 0 0 0,22 2-1 0 0,-28-3-48 0 0,38 1 233 0 0,59-3 0 0 0,-97 0-296 0 0,1 0 0 0 0,-1 0-1 0 0,10-3 1 0 0,7-7-2907 0 0,-20 1-129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7.487"/>
    </inkml:context>
    <inkml:brush xml:id="br0">
      <inkml:brushProperty name="width" value="0.1" units="cm"/>
      <inkml:brushProperty name="height" value="0.1" units="cm"/>
      <inkml:brushProperty name="color" value="#E71224"/>
    </inkml:brush>
  </inkml:definitions>
  <inkml:trace contextRef="#ctx0" brushRef="#br0">23 1 15663 0 0,'3'19'930'0'0,"-1"1"-1"0"0,-1-1 0 0 0,-1 1 1 0 0,-1 0-1 0 0,0 0 0 0 0,-2-1 0 0 0,-6 31 1 0 0,5-28-362 0 0,2 0-1 0 0,1 35 1 0 0,0-6-213 0 0,0-36-260 0 0,-4 90 88 0 0,9 131 1 0 0,-3-222-145 0 0,-1-4-113 0 0,2 1 1 0 0,2 12-1 0 0,-4-21-83 0 0,1 2-615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7.843"/>
    </inkml:context>
    <inkml:brush xml:id="br0">
      <inkml:brushProperty name="width" value="0.1" units="cm"/>
      <inkml:brushProperty name="height" value="0.1" units="cm"/>
      <inkml:brushProperty name="color" value="#E71224"/>
    </inkml:brush>
  </inkml:definitions>
  <inkml:trace contextRef="#ctx0" brushRef="#br0">1 1 21191 0 0,'0'0'480'0'0,"0"2"67"0"0,3 6 4 0 0,-1-4-251 0 0,0 1 1 0 0,1 0-1 0 0,-1 0 0 0 0,1-1 1 0 0,0 0-1 0 0,7 9 768 0 0,8-16-929 0 0,-15 2-520 0 0,-1 0 1 0 0,0 0 0 0 0,1-1-1 0 0,-1 1 1 0 0,0 0-1 0 0,0-1 1 0 0,0 1 0 0 0,0-1-1 0 0,1-2 1 0 0,4-5-1027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8.214"/>
    </inkml:context>
    <inkml:brush xml:id="br0">
      <inkml:brushProperty name="width" value="0.1" units="cm"/>
      <inkml:brushProperty name="height" value="0.1" units="cm"/>
      <inkml:brushProperty name="color" value="#E71224"/>
    </inkml:brush>
  </inkml:definitions>
  <inkml:trace contextRef="#ctx0" brushRef="#br0">30 113 20039 0 0,'0'0'455'0'0,"4"-1"61"0"0,-2 0-358 0 0,0 0-90 0 0,-1 1 0 0 0,0-1 0 0 0,0 1 0 0 0,0 0-1 0 0,0-1 1 0 0,1 1 0 0 0,-1 0 0 0 0,0 0 0 0 0,0-1-1 0 0,1 1 1 0 0,-1 0 0 0 0,2 1 0 0 0,1 18 121 0 0,-4-7 53 0 0,1 0-1 0 0,-2 0 1 0 0,0 0 0 0 0,0 0-1 0 0,-1 0 1 0 0,0-1 0 0 0,-1 1-1 0 0,-5 13 1 0 0,-7 35 159 0 0,4-12-399 0 0,7-36-11 0 0,1 1 0 0 0,0 0 0 0 0,1 0-1 0 0,0 0 1 0 0,1 21 0 0 0,1-32 4 0 0,1 1 1 0 0,-1-1-1 0 0,0 0 1 0 0,1 0-1 0 0,-1 0 1 0 0,1 0-1 0 0,0 0 0 0 0,0 0 1 0 0,0 0-1 0 0,0 0 1 0 0,0 0-1 0 0,0 0 1 0 0,0 0-1 0 0,1-1 1 0 0,-1 1-1 0 0,1 0 0 0 0,-1-1 1 0 0,1 1-1 0 0,2 1 1 0 0,1-1-24 0 0,-1 1 0 0 0,0-1 0 0 0,1-1 0 0 0,-1 1 0 0 0,10 2 0 0 0,-9-3 21 0 0,-1 0 42 0 0,1 0-1 0 0,0-1 0 0 0,0 1 1 0 0,0-1-1 0 0,0 0 0 0 0,0-1 0 0 0,-1 1 1 0 0,1-1-1 0 0,0 0 0 0 0,0 0 0 0 0,0 0 1 0 0,-1-1-1 0 0,1 1 0 0 0,-1-1 0 0 0,1 0 1 0 0,-1-1-1 0 0,0 1 0 0 0,0-1 0 0 0,0 0 1 0 0,6-5-1 0 0,-3 1-455 0 0,0 1 0 0 0,0-2-1 0 0,10-13 1 0 0,-10 11-1501 0 0,-1 0 0 0 0,8-17 0 0 0,-8 11-316 0 0</inkml:trace>
  <inkml:trace contextRef="#ctx0" brushRef="#br0" timeOffset="1">238 1 17855 0 0,'0'2'407'0'0,"3"17"213"0"0,-2 1 0 0 0,0 0 0 0 0,-3 28 0 0 0,-11 62 2657 0 0,-2 15-1881 0 0,10-46-1100 0 0,-2 72-177 0 0,8-133-130 0 0,0 0 0 0 0,1 0 0 0 0,1 0 0 0 0,1 0 1 0 0,0-1-1 0 0,9 22 0 0 0,3-7 30 0 0,-14-30-304 0 0,-1 0-1 0 0,1 0 0 0 0,-1 0 0 0 0,1 0 1 0 0,0 0-1 0 0,0-1 0 0 0,0 1 0 0 0,0-1 1 0 0,0 1-1 0 0,0-1 0 0 0,4 3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38.753"/>
    </inkml:context>
    <inkml:brush xml:id="br0">
      <inkml:brushProperty name="width" value="0.1" units="cm"/>
      <inkml:brushProperty name="height" value="0.1" units="cm"/>
      <inkml:brushProperty name="color" value="#E71224"/>
    </inkml:brush>
  </inkml:definitions>
  <inkml:trace contextRef="#ctx0" brushRef="#br0">39 150 16127 0 0,'0'0'1620'0'0,"12"-1"-714"0"0,-6 0-634 0 0,0 0 1 0 0,1-1 0 0 0,-1 1 0 0 0,-1-1-1 0 0,1-1 1 0 0,0 1 0 0 0,0-1 0 0 0,-1 0 0 0 0,0-1-1 0 0,0 1 1 0 0,9-8 0 0 0,0-1-188 0 0,0 1 1 0 0,0 0-1 0 0,25-13 1 0 0,7-5 32 0 0,-42 26-106 0 0,0 0 1 0 0,0 1-1 0 0,0-1 1 0 0,0 1-1 0 0,0 0 1 0 0,1 0 0 0 0,-1 0-1 0 0,1 1 1 0 0,-1 0-1 0 0,1-1 1 0 0,0 2-1 0 0,-1-1 1 0 0,1 0-1 0 0,0 1 1 0 0,-1 0-1 0 0,1 0 1 0 0,0 0-1 0 0,0 1 1 0 0,5 1-1 0 0,-9-2 1 0 0,0 1 0 0 0,0-1 0 0 0,0 1-1 0 0,0 0 1 0 0,0-1 0 0 0,0 1-1 0 0,0 0 1 0 0,0 0 0 0 0,0-1 0 0 0,-1 1-1 0 0,1 0 1 0 0,0 0 0 0 0,-1 0-1 0 0,1 0 1 0 0,0 0 0 0 0,-1 0 0 0 0,1 0-1 0 0,-1 0 1 0 0,0 0 0 0 0,1 0-1 0 0,-1 1 1 0 0,0-1 0 0 0,0 0-1 0 0,1 2 1 0 0,-1 1 24 0 0,0 0-1 0 0,0 1 1 0 0,0-1-1 0 0,-2 9 0 0 0,-1-1 20 0 0,0 1-1 0 0,-1-1 1 0 0,-1 0-1 0 0,0 0 0 0 0,-1-1 1 0 0,-8 15-1 0 0,3-10-56 0 0,0-1 0 0 0,0 0-1 0 0,-24 23 1 0 0,-46 28-118 0 0,43-36 45 0 0,37-29 211 0 0,12 7-53 0 0,-1-2 5 0 0,0-1 1 0 0,1 0-1 0 0,-1-1 0 0 0,1 0 1 0 0,23 5-1 0 0,-5-1-5 0 0,-13-4-58 0 0,60 21 360 0 0,-65-20-303 0 0,0 0 1 0 0,-1 0-1 0 0,0 1 1 0 0,18 14-1 0 0,-20-15-45 0 0,-1 2-1 0 0,-1-1 0 0 0,1 1 1 0 0,-1 0-1 0 0,0 0 0 0 0,5 9 0 0 0,-9-12-6 0 0,0 0 0 0 0,0 1-1 0 0,0-1 1 0 0,0 1-1 0 0,-1 0 1 0 0,1 0 0 0 0,-1-1-1 0 0,0 1 1 0 0,-1 0-1 0 0,1 0 1 0 0,-1 0 0 0 0,0 0-1 0 0,-1 7 1 0 0,-1-2-4 0 0,0 0 0 0 0,-1 0-1 0 0,0 0 1 0 0,-1 0 0 0 0,0-1 0 0 0,-1 1 0 0 0,0-1 0 0 0,-12 17 0 0 0,5-9-71 0 0,-2 0 1 0 0,0-1-1 0 0,-23 20 1 0 0,27-27 61 0 0,-1 0 0 0 0,-1 0 0 0 0,0-1 0 0 0,0-1 0 0 0,-1 0 0 0 0,-19 8 0 0 0,23-12-160 0 0,-1 0-1 0 0,1-1 0 0 0,-1 0 0 0 0,0 0 1 0 0,1-1-1 0 0,-1 0 0 0 0,0-1 0 0 0,0 0 0 0 0,0-1 1 0 0,0 0-1 0 0,-9-2 0 0 0,15 2 1 0 0,-110-26-3358 0 0,112 27 3328 0 0,0-1 1 0 0,0 0-1 0 0,0 0 1 0 0,0 0 0 0 0,0 0-1 0 0,0 0 1 0 0,0 0-1 0 0,1-1 1 0 0,-1 1 0 0 0,-2-3-1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41.722"/>
    </inkml:context>
    <inkml:brush xml:id="br0">
      <inkml:brushProperty name="width" value="0.1" units="cm"/>
      <inkml:brushProperty name="height" value="0.1" units="cm"/>
      <inkml:brushProperty name="color" value="#E71224"/>
    </inkml:brush>
  </inkml:definitions>
  <inkml:trace contextRef="#ctx0" brushRef="#br0">499 25 6447 0 0,'0'0'499'0'0,"3"-12"3573"0"0,3 5-862 0 0,-6 6-2889 0 0,1 1 0 0 0,0-1 0 0 0,0 1 1 0 0,0-1-1 0 0,-1 1 0 0 0,1 0 0 0 0,0-1 0 0 0,0 1 0 0 0,0 0 0 0 0,0-1 0 0 0,0 1 0 0 0,0 0 0 0 0,0 0 0 0 0,1 0 0 0 0,1 0-100 0 0,-1 1 1 0 0,1-1-1 0 0,0 1 1 0 0,-1 0-1 0 0,1 0 0 0 0,-1 0 1 0 0,1 0-1 0 0,2 2 1 0 0,4 3 60 0 0,0-1 0 0 0,-1 2 1 0 0,1-1-1 0 0,-2 1 0 0 0,1 1 1 0 0,-1-1-1 0 0,10 15 1 0 0,3 5 23 0 0,16 32 0 0 0,67 129-674 0 0,-71-124 634 0 0,23 69 0 0 0,-44-98-214 0 0,-2 1-1 0 0,-1 0 1 0 0,-2 0-1 0 0,-1 1 1 0 0,-2 0-1 0 0,-1 0 1 0 0,-2 0-1 0 0,-2 0 1 0 0,-1 0-1 0 0,-9 38 1 0 0,3-30 1 0 0,-3-1 0 0 0,-1 0 0 0 0,-3-1 0 0 0,-1-1 0 0 0,-2-1 0 0 0,-1 0 0 0 0,-48 68 0 0 0,46-81-294 0 0,0-1-1 0 0,-2-2 1 0 0,0 0-1 0 0,-2-1 1 0 0,-1-2 0 0 0,0-1-1 0 0,-2-1 1 0 0,-49 26-1 0 0,50-31-167 0 0,-1-2-1 0 0,0-1 1 0 0,-1-1-1 0 0,0-2 0 0 0,0-1 1 0 0,-1-2-1 0 0,-1 0 0 0 0,1-2 1 0 0,-47 0-1 0 0,74-5 144 0 0,-36-2-2322 0 0,37 2 2094 0 0,0 1 0 0 0,0-1 1 0 0,0 0-1 0 0,0-1 0 0 0,0 1 0 0 0,0 0 1 0 0,1-1-1 0 0,-1 0 0 0 0,0 1 0 0 0,-2-4 1 0 0,-10-12-3769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8.657"/>
    </inkml:context>
    <inkml:brush xml:id="br0">
      <inkml:brushProperty name="width" value="0.1" units="cm"/>
      <inkml:brushProperty name="height" value="0.1" units="cm"/>
      <inkml:brushProperty name="color" value="#E71224"/>
    </inkml:brush>
  </inkml:definitions>
  <inkml:trace contextRef="#ctx0" brushRef="#br0">0 30 18199 0 0,'14'7'581'0'0,"-11"-5"-449"0"0,1 0 1 0 0,-1 0-1 0 0,1 0 1 0 0,-1-1-1 0 0,1 1 0 0 0,-1-1 1 0 0,1 0-1 0 0,0 0 1 0 0,-1 0-1 0 0,1-1 1 0 0,0 0-1 0 0,0 1 0 0 0,5-1 1 0 0,3-2 33 0 0,-1-1 0 0 0,1 0 0 0 0,-1 0 0 0 0,0-1 0 0 0,16-8 0 0 0,25-8 608 0 0,-46 18-730 0 0,-1 1 0 0 0,1 0 1 0 0,0 0-1 0 0,-1 1 1 0 0,1-1-1 0 0,0 1 1 0 0,9 1-1 0 0,-12-1-42 0 0,1 1 1 0 0,-1 0-1 0 0,1 0 0 0 0,-1 0 0 0 0,1 0 1 0 0,-1 0-1 0 0,1 1 0 0 0,-1-1 1 0 0,0 1-1 0 0,0 0 0 0 0,0 0 0 0 0,0 1 1 0 0,0-1-1 0 0,0 0 0 0 0,-1 1 0 0 0,1 0 1 0 0,-1-1-1 0 0,0 1 0 0 0,0 0 0 0 0,0 0 1 0 0,0 0-1 0 0,3 6 0 0 0,-3-2 2 0 0,0-1 1 0 0,0 1-1 0 0,0 0 0 0 0,-1 0 1 0 0,0 0-1 0 0,-1 0 0 0 0,1 0 1 0 0,-1 0-1 0 0,-1 0 0 0 0,1-1 1 0 0,-3 10-1 0 0,-3 16 17 0 0,-3 0 1 0 0,-18 47-1 0 0,-35 58 43 0 0,58-128-64 0 0,0 1 0 0 0,-1-1 0 0 0,0-1 0 0 0,-1 1 0 0 0,0-1 0 0 0,0 0 0 0 0,-1 0 0 0 0,0-1 0 0 0,0 0 0 0 0,-13 10 0 0 0,11-12 0 0 0,2-2-11 0 0,6-3 10 0 0,1 0-1 0 0,-1 0 1 0 0,1 0-1 0 0,0-1 1 0 0,-1 1-1 0 0,1 0 1 0 0,-1 0-1 0 0,1-1 1 0 0,0 1-1 0 0,-1 0 1 0 0,1 0-1 0 0,-1-1 1 0 0,1 1-1 0 0,0 0 1 0 0,0-1-1 0 0,-1 1 1 0 0,1-1-1 0 0,0 1 1 0 0,-1 0-1 0 0,1-1 1 0 0,0 1-1 0 0,0-2 1 0 0,-5-8-18 0 0,3 5 21 0 0,1 0 0 0 0,1-1 0 0 0,-1 1 0 0 0,1 0 0 0 0,-1 0-1 0 0,2 0 1 0 0,-1 0 0 0 0,0 0 0 0 0,1-1 0 0 0,0 1 0 0 0,0 0 0 0 0,1 0 0 0 0,-1 0-1 0 0,1 1 1 0 0,0-1 0 0 0,4-6 0 0 0,-3 6 0 0 0,0 0 1 0 0,0 0-1 0 0,0 0 0 0 0,1 0 1 0 0,0 0-1 0 0,0 1 0 0 0,0 0 0 0 0,1 0 1 0 0,0 0-1 0 0,-1 0 0 0 0,1 1 1 0 0,0 0-1 0 0,10-5 0 0 0,-10 7 2 0 0,-1 0 0 0 0,1 0-1 0 0,-1 0 1 0 0,1 1 0 0 0,-1-1-1 0 0,1 1 1 0 0,-1 0 0 0 0,1 0-1 0 0,-1 1 1 0 0,1 0 0 0 0,8 2-1 0 0,5 2 32 0 0,27 13 0 0 0,-15-6-21 0 0,-4-3-117 0 0,0-1 0 0 0,32 5-1 0 0,-45-11 38 0 0,0 0-1 0 0,0-1 0 0 0,0-1 0 0 0,0 0 0 0 0,-1-1 1 0 0,25-4-1 0 0,-35 5-254 0 0,0-1 0 0 0,0 0 1 0 0,1 1-1 0 0,-1-1 0 0 0,0 0 1 0 0,0 0-1 0 0,0-1 0 0 0,0 1 1 0 0,0 0-1 0 0,0-1 0 0 0,-1 1 0 0 0,1-1 1 0 0,0 0-1 0 0,-1 1 0 0 0,1-1 1 0 0,1-2-1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42.435"/>
    </inkml:context>
    <inkml:brush xml:id="br0">
      <inkml:brushProperty name="width" value="0.1" units="cm"/>
      <inkml:brushProperty name="height" value="0.1" units="cm"/>
      <inkml:brushProperty name="color" value="#E71224"/>
    </inkml:brush>
  </inkml:definitions>
  <inkml:trace contextRef="#ctx0" brushRef="#br0">115 0 18719 0 0,'0'0'430'0'0,"2"2"55"0"0,0 1-415 0 0,1 0 0 0 0,-1 0 1 0 0,0 1-1 0 0,0-1 0 0 0,0 1 0 0 0,-1 0 1 0 0,1-1-1 0 0,-1 1 0 0 0,0 0 0 0 0,0 0 1 0 0,0 0-1 0 0,0 0 0 0 0,-1 0 0 0 0,0 0 1 0 0,0 0-1 0 0,0 0 0 0 0,-1 7 0 0 0,-1 8 184 0 0,-1 1 0 0 0,-9 25 0 0 0,9-31 208 0 0,-66 275 2072 0 0,25 5-1791 0 0,41-268-688 0 0,2 0 0 0 0,1 0 0 0 0,2 1 0 0 0,0-1 0 0 0,1 0 0 0 0,8 27 0 0 0,-6-37-43 0 0,0 0 0 0 0,1 0 0 0 0,1 0 0 0 0,0-1 0 0 0,1 0 0 0 0,1-1 0 0 0,0 0 0 0 0,1 0 0 0 0,0-1 0 0 0,19 18 0 0 0,-8-11 12 0 0,2-1 0 0 0,-1-1-1 0 0,2-2 1 0 0,0 0 0 0 0,1-1-1 0 0,1-2 1 0 0,0 0 0 0 0,1-2-1 0 0,0-1 1 0 0,1-1 0 0 0,29 6-1 0 0,-28-11-562 0 0,40 1 0 0 0,-20-3-584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2.688"/>
    </inkml:context>
    <inkml:brush xml:id="br0">
      <inkml:brushProperty name="width" value="0.1" units="cm"/>
      <inkml:brushProperty name="height" value="0.1" units="cm"/>
      <inkml:brushProperty name="color" value="#E71224"/>
    </inkml:brush>
  </inkml:definitions>
  <inkml:trace contextRef="#ctx0" brushRef="#br0">186 34 8839 0 0,'0'0'659'0'0,"-4"-1"-448"0"0,-12-8-93 0 0,16 8 294 0 0,-1 0 0 0 0,1-1 0 0 0,0 1 0 0 0,0 0 0 0 0,0-1 1 0 0,5-13 6363 0 0,-5 24-5926 0 0,-3 18-270 0 0,2 0 1 0 0,2 34 0 0 0,0-12-178 0 0,5 136 950 0 0,-1-61-1373 0 0,-4 89 838 0 0,-4-145-735 0 0,-13 76 0 0 0,15-137-75 0 0,-1 16-69 0 0,14-37-52 0 0,5-7 242 0 0,-3 1-132 0 0,2 0 0 0 0,0 2 0 0 0,1 0-1 0 0,22-18 1 0 0,-20 21 3 0 0,73-59 0 0 0,-67 49 0 0 0,-16 15 3 0 0,1 1 1 0 0,17-14 0 0 0,-24 32 49 0 0,-4-2-44 0 0,0-1 0 0 0,1 0 0 0 0,-2 0 0 0 0,1 0 0 0 0,-1 0 0 0 0,0 0 0 0 0,0-1 0 0 0,-3 7 0 0 0,-28 44 138 0 0,26-46-120 0 0,-18 32 232 0 0,12-19-123 0 0,-2-1 0 0 0,0 0 1 0 0,-29 31-1 0 0,43-51-131 0 0,-1-1-1 0 0,0 0 1 0 0,1 0 0 0 0,-1 0 0 0 0,0 0-1 0 0,0 0 1 0 0,0 0 0 0 0,0 0 0 0 0,0-1 0 0 0,0 1-1 0 0,0-1 1 0 0,0 1 0 0 0,0-1 0 0 0,0 0-1 0 0,0 0 1 0 0,0 0 0 0 0,0 0 0 0 0,0 0 0 0 0,0 0-1 0 0,0-1 1 0 0,0 1 0 0 0,0-1 0 0 0,0 1-1 0 0,0-1 1 0 0,0 0 0 0 0,0 1 0 0 0,-1-3 0 0 0,-4 0-18 0 0,0-1 0 0 0,1 0 0 0 0,0 0 0 0 0,0 0 0 0 0,0-1 1 0 0,-6-7-1 0 0,-65-61-103 0 0,-5-5 153 0 0,69 66-40 0 0,10 9-11 0 0,0 0 1 0 0,0 0 0 0 0,0 0 0 0 0,0-1-1 0 0,0 1 1 0 0,1-1 0 0 0,-1 1 0 0 0,-2-7-1 0 0,8 0-3423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3.869"/>
    </inkml:context>
    <inkml:brush xml:id="br0">
      <inkml:brushProperty name="width" value="0.1" units="cm"/>
      <inkml:brushProperty name="height" value="0.1" units="cm"/>
      <inkml:brushProperty name="color" value="#E71224"/>
    </inkml:brush>
  </inkml:definitions>
  <inkml:trace contextRef="#ctx0" brushRef="#br0">3 7 11975 0 0,'1'-7'4066'0'0,"5"20"-2405"0"0,-3-4-1297 0 0,0 1 0 0 0,-1-1 1 0 0,0 1-1 0 0,0 0 0 0 0,0 16 1 0 0,-4 52 162 0 0,0-41-339 0 0,1 14-164 0 0,1 8 434 0 0,-18 119 0 0 0,18-176-330 0 0,1-20-158 0 0,1 0-1 0 0,1 0 0 0 0,6-20 1 0 0,0-7-64 0 0,-6 33 44 0 0,28-134 24 0 0,-26 128 38 0 0,0 1 1 0 0,2 0-1 0 0,0 0 0 0 0,1 0 0 0 0,1 1 0 0 0,11-16 0 0 0,-18 30-19 0 0,-1 0-1 0 0,1 0 0 0 0,0-1 1 0 0,0 1-1 0 0,0 0 0 0 0,0 1 1 0 0,1-1-1 0 0,-1 0 0 0 0,0 1 0 0 0,1-1 1 0 0,-1 1-1 0 0,1 0 0 0 0,3-2 1 0 0,-5 4 28 0 0,1-1 1 0 0,0 0 0 0 0,-1 1 0 0 0,1-1 0 0 0,-1 1-1 0 0,1 0 1 0 0,-1-1 0 0 0,1 1 0 0 0,-1 0 0 0 0,1 0-1 0 0,-1 0 1 0 0,0 0 0 0 0,0 0 0 0 0,1 0 0 0 0,-1 1-1 0 0,2 1 1 0 0,2 6 11 0 0,1-1 0 0 0,-1 1-1 0 0,0 0 1 0 0,-1 0 0 0 0,0 0-1 0 0,-1 1 1 0 0,0 0 0 0 0,2 11-1 0 0,5 13 54 0 0,-3-8 74 0 0,-1 0-1 0 0,4 41 1 0 0,-5-29 226 0 0,-5-38-385 0 0,0 0-1 0 0,0 0 1 0 0,0 0-1 0 0,0-1 1 0 0,0 1-1 0 0,0 0 1 0 0,0 0-1 0 0,0 0 1 0 0,0 0-1 0 0,0 0 0 0 0,0 0 1 0 0,0 0-1 0 0,0 0 1 0 0,1 0-1 0 0,-1 0 1 0 0,0 0-1 0 0,0 0 1 0 0,0 0-1 0 0,0 0 1 0 0,0 0-1 0 0,0 0 0 0 0,0 0 1 0 0,0 0-1 0 0,0 0 1 0 0,0 0-1 0 0,0 0 1 0 0,0 0-1 0 0,0 0 1 0 0,0 0-1 0 0,0 0 1 0 0,0 0-1 0 0,1 0 0 0 0,-1 0 1 0 0,0 0-1 0 0,0 0 1 0 0,0 0-1 0 0,0 0 1 0 0,0 0-1 0 0,0 0 1 0 0,0 0-1 0 0,0 0 1 0 0,0 0-1 0 0,0 0 0 0 0,0 0 1 0 0,0 0-1 0 0,0 0 1 0 0,0 0-1 0 0,0 0 1 0 0,0 0-1 0 0,0 1 1 0 0,0-1-1 0 0,0 0 1 0 0,0 0-1 0 0,5-11 5 0 0,2-14-20 0 0,4-41-93 0 0,-6 36 68 0 0,8-31 0 0 0,-7 39 40 0 0,7-21 0 0 0,-12 39 0 0 0,0 0 0 0 0,1 1 0 0 0,0-1 0 0 0,0 1 0 0 0,0 0 0 0 0,0-1 0 0 0,1 1 0 0 0,4-5 0 0 0,0 2 11 0 0,-6 6-8 0 0,-1 0-1 0 0,1-1 1 0 0,0 1 0 0 0,-1 0 0 0 0,1 0-1 0 0,-1 0 1 0 0,1 0 0 0 0,0 0 0 0 0,-1 0-1 0 0,1 0 1 0 0,0 0 0 0 0,-1 0 0 0 0,1 0 0 0 0,0 0-1 0 0,-1 0 1 0 0,1 0 0 0 0,-1 0 0 0 0,1 1-1 0 0,0-1 1 0 0,0 1 0 0 0,12 6-11 0 0,-12-7 11 0 0,4 4 2 0 0,0 0 1 0 0,-1 0-1 0 0,1 0 0 0 0,-1 1 1 0 0,0-1-1 0 0,0 1 0 0 0,-1 0 1 0 0,1 0-1 0 0,-1 0 0 0 0,0 1 1 0 0,2 6-1 0 0,3 7 16 0 0,-1 0 1 0 0,4 21-1 0 0,6 64-21 0 0,-13-73 0 0 0,1 0 0 0 0,10 32 0 0 0,-15-61-276 0 0,1 0-1 0 0,-1 0 1 0 0,1 0 0 0 0,0 0-1 0 0,-1 0 1 0 0,1 0-1 0 0,0 0 1 0 0,1-1 0 0 0,-1 1-1 0 0,0 0 1 0 0,0 0-1 0 0,1-1 1 0 0,-1 1 0 0 0,1-1-1 0 0,-1 0 1 0 0,1 1-1 0 0,0-1 1 0 0,0 0-1 0 0,-1 0 1 0 0,1 0 0 0 0,0 0-1 0 0,0 0 1 0 0,0 0-1 0 0,0 0 1 0 0,0-1 0 0 0,0 1-1 0 0,0-1 1 0 0,0 0-1 0 0,0 1 1 0 0,1-1 0 0 0,-1 0-1 0 0,0 0 1 0 0,0-1-1 0 0,0 1 1 0 0,3-1 0 0 0,9-3-3402 0 0,0 2-30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4.298"/>
    </inkml:context>
    <inkml:brush xml:id="br0">
      <inkml:brushProperty name="width" value="0.1" units="cm"/>
      <inkml:brushProperty name="height" value="0.1" units="cm"/>
      <inkml:brushProperty name="color" value="#E71224"/>
    </inkml:brush>
  </inkml:definitions>
  <inkml:trace contextRef="#ctx0" brushRef="#br0">248 137 14167 0 0,'0'-1'647'0'0,"2"-2"-563"0"0,0 0 1 0 0,-1 0-1 0 0,0 0 1 0 0,0-1-1 0 0,0 1 0 0 0,0 0 1 0 0,0 0-1 0 0,-1-1 1 0 0,1 1-1 0 0,-1 0 0 0 0,0-1 1 0 0,0 1-1 0 0,-1-5 1 0 0,1 2 208 0 0,-1 0 0 0 0,0 1 0 0 0,0-1 0 0 0,0 1 0 0 0,-1 0 0 0 0,0-1 0 0 0,-4-7 1 0 0,4 10-204 0 0,1 1 1 0 0,0 0-1 0 0,-1-1 1 0 0,0 1-1 0 0,0 0 1 0 0,1 0 0 0 0,-1 1-1 0 0,0-1 1 0 0,-1 0-1 0 0,1 0 1 0 0,0 1 0 0 0,0 0-1 0 0,-1-1 1 0 0,1 1-1 0 0,-1 0 1 0 0,1 0-1 0 0,-1 0 1 0 0,-4-1 0 0 0,3 2-16 0 0,-1 0 1 0 0,1-1-1 0 0,0 2 1 0 0,-1-1-1 0 0,1 0 0 0 0,0 1 1 0 0,-1 0-1 0 0,1 0 1 0 0,0 0-1 0 0,-8 4 1 0 0,3-1-25 0 0,0 1 0 0 0,0 0 0 0 0,0 1 0 0 0,0 0 0 0 0,1 1 0 0 0,0-1 0 0 0,0 2 0 0 0,1-1 0 0 0,-8 10 0 0 0,8-7-5 0 0,1 0-1 0 0,0 1 1 0 0,0-1 0 0 0,1 1-1 0 0,0 1 1 0 0,1-1 0 0 0,0 0-1 0 0,1 1 1 0 0,1 0 0 0 0,-3 20 0 0 0,5-24-27 0 0,-1 0 0 0 0,1 0 0 0 0,1-1 0 0 0,0 1 0 0 0,0 0 0 0 0,0-1 0 0 0,1 1 0 0 0,0-1 0 0 0,0 1 0 0 0,1-1 0 0 0,0 0 0 0 0,0 0 0 0 0,1 0 0 0 0,0-1 0 0 0,0 1 0 0 0,1-1 0 0 0,9 11 0 0 0,-12-15-21 0 0,-1-1 0 0 0,1 1 0 0 0,-1-1 0 0 0,1 1 0 0 0,0-1 0 0 0,0 0 0 0 0,0 1 0 0 0,0-1 0 0 0,0 0 0 0 0,0-1 0 0 0,0 1 1 0 0,0 0-1 0 0,0 0 0 0 0,1-1 0 0 0,-1 0 0 0 0,0 1 0 0 0,0-1 0 0 0,1 0 0 0 0,2 0 0 0 0,-2-1-10 0 0,0 1 0 0 0,0-1 0 0 0,0 0 0 0 0,0 0 0 0 0,0-1 0 0 0,0 1 1 0 0,0 0-1 0 0,-1-1 0 0 0,1 0 0 0 0,-1 0 0 0 0,1 0 0 0 0,3-3 0 0 0,1-3-39 0 0,-1 0 0 0 0,1 0-1 0 0,-1 0 1 0 0,-1-1 0 0 0,1 0 0 0 0,-2 0-1 0 0,7-15 1 0 0,4-24-16 0 0,15-83 0 0 0,-28 124 67 0 0,10-38-103 0 0,-12 50 151 0 0,0 0 0 0 0,1-1 0 0 0,-1 1 0 0 0,1-1 0 0 0,0 1 0 0 0,3 7 0 0 0,1 7 177 0 0,0 4-35 0 0,16 46 0 0 0,-17-60-154 0 0,0 0-1 0 0,1 1 1 0 0,0-2-1 0 0,0 1 1 0 0,1 0-1 0 0,0-1 1 0 0,11 10-1 0 0,-15-16-113 0 0,0 0 0 0 0,1 0 0 0 0,0 0-1 0 0,-1-1 1 0 0,1 1 0 0 0,0-1 0 0 0,0 1 0 0 0,0-1 0 0 0,0 0-1 0 0,0 0 1 0 0,0-1 0 0 0,0 1 0 0 0,0-1 0 0 0,0 1 0 0 0,1-1-1 0 0,-1 0 1 0 0,0 0 0 0 0,0 0 0 0 0,0-1 0 0 0,6 0 0 0 0,-3-1-136 0 0,0 1 1 0 0,-1-1 0 0 0,0 0 0 0 0,1 0 0 0 0,-1-1 0 0 0,0 0 0 0 0,0 1 0 0 0,0-2 0 0 0,0 1 0 0 0,7-8 0 0 0,2-4-1194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4.653"/>
    </inkml:context>
    <inkml:brush xml:id="br0">
      <inkml:brushProperty name="width" value="0.1" units="cm"/>
      <inkml:brushProperty name="height" value="0.1" units="cm"/>
      <inkml:brushProperty name="color" value="#E71224"/>
    </inkml:brush>
  </inkml:definitions>
  <inkml:trace contextRef="#ctx0" brushRef="#br0">0 1 16471 0 0,'0'0'374'0'0,"1"1"54"0"0,27 51 701 0 0,-18-30 585 0 0,26 38 0 0 0,-16-34-1386 0 0,-3-1 144 0 0,1-1 0 0 0,1-1 1 0 0,1-1-1 0 0,28 25 0 0 0,-39-41-508 0 0,0 0-1 0 0,0 0 0 0 0,0-1 1 0 0,0-1-1 0 0,1 1 1 0 0,12 3-1 0 0,-16-6 2 0 0,0-1 1 0 0,0 1-1 0 0,1-1 0 0 0,-1 0 1 0 0,1 0-1 0 0,-1-1 0 0 0,0 0 1 0 0,1 0-1 0 0,-1-1 0 0 0,1 0 1 0 0,9-2-1 0 0,-13 2-311 0 0,1-1-1 0 0,-1 0 1 0 0,1 0-1 0 0,-1 0 1 0 0,0 0-1 0 0,0 0 1 0 0,0-1-1 0 0,0 1 1 0 0,0-1-1 0 0,0 0 1 0 0,-1 0-1 0 0,1 0 1 0 0,-1 0-1 0 0,0 0 1 0 0,2-4-1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5.026"/>
    </inkml:context>
    <inkml:brush xml:id="br0">
      <inkml:brushProperty name="width" value="0.1" units="cm"/>
      <inkml:brushProperty name="height" value="0.1" units="cm"/>
      <inkml:brushProperty name="color" value="#E71224"/>
    </inkml:brush>
  </inkml:definitions>
  <inkml:trace contextRef="#ctx0" brushRef="#br0">275 0 1839 0 0,'-7'6'160'0'0,"-37"36"1949"0"0,15-9 5574 0 0,-49 72 0 0 0,39-42-4534 0 0,23-37-2799 0 0,1 2 0 0 0,2 0 0 0 0,-13 36 0 0 0,19-37-234 0 0,7-26-495 0 0,26-11-8566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5.458"/>
    </inkml:context>
    <inkml:brush xml:id="br0">
      <inkml:brushProperty name="width" value="0.1" units="cm"/>
      <inkml:brushProperty name="height" value="0.1" units="cm"/>
      <inkml:brushProperty name="color" value="#E71224"/>
    </inkml:brush>
  </inkml:definitions>
  <inkml:trace contextRef="#ctx0" brushRef="#br0">1 120 9703 0 0,'0'0'726'0'0,"0"-2"-492"0"0,1-21 7305 0 0,-1 23-7437 0 0,6 11 4210 0 0,-3-7-5826 0 0,29 75 2498 0 0,25 89 1 0 0,-17-45-665 0 0,-23-79-387 0 0,-17-44 67 0 0,0 0 0 0 0,0 0-1 0 0,0 1 1 0 0,0-1 0 0 0,0 0-1 0 0,0 0 1 0 0,0 1 0 0 0,0-1-1 0 0,0 0 1 0 0,0 0 0 0 0,0 1-1 0 0,0-1 1 0 0,1 0 0 0 0,-1 0-1 0 0,0 1 1 0 0,0-1-1 0 0,0 0 1 0 0,0 0 0 0 0,1 0-1 0 0,-1 1 1 0 0,0-1 0 0 0,0 0-1 0 0,0 0 1 0 0,1 0 0 0 0,-1 0-1 0 0,0 1 1 0 0,0-1 0 0 0,1 0-1 0 0,-1 0 1 0 0,0 0 0 0 0,0 0-1 0 0,1 0 1 0 0,-1 0-1 0 0,0 0 1 0 0,0 0 0 0 0,1 0-1 0 0,-1 0 1 0 0,0 0 0 0 0,1 0-1 0 0,-1 0 1 0 0,0 0 0 0 0,0 0-1 0 0,1 0 1 0 0,-1 0 0 0 0,0 0-1 0 0,0 0 1 0 0,1 0 0 0 0,-1 0-1 0 0,0-1 1 0 0,0 1-1 0 0,1 0 1 0 0,-1 0 0 0 0,0 0-1 0 0,0 0 1 0 0,0-1 0 0 0,1 1-1 0 0,-1 0 1 0 0,0 0 0 0 0,0 0-1 0 0,0-1 1 0 0,0 1 0 0 0,0 0-1 0 0,1 0 1 0 0,-1-1 0 0 0,0 1-1 0 0,0 0 1 0 0,0-1-1 0 0,4-3-12 0 0,-1-1 0 0 0,0 0 0 0 0,0-1 0 0 0,0 1 0 0 0,0 0 0 0 0,-1-1-1 0 0,0 0 1 0 0,2-6 0 0 0,8-49-55 0 0,-10 54 62 0 0,33-186-175 0 0,-28 161 181 0 0,1 0 0 0 0,24-58 0 0 0,-30 85-192 0 0,1 1 1 0 0,-1-1-1 0 0,1 0 0 0 0,0 1 1 0 0,0 0-1 0 0,1 0 0 0 0,7-8 1 0 0,-10 11 116 0 0,0 0 0 0 0,1 0 1 0 0,-1 0-1 0 0,0 0 1 0 0,0 0-1 0 0,1 0 1 0 0,-1 0-1 0 0,1 0 1 0 0,-1 1-1 0 0,1-1 1 0 0,-1 0-1 0 0,1 1 1 0 0,-1 0-1 0 0,1-1 1 0 0,0 1-1 0 0,-1 0 1 0 0,1 0-1 0 0,0-1 1 0 0,-1 1-1 0 0,1 1 1 0 0,-1-1-1 0 0,1 0 1 0 0,0 0-1 0 0,-1 1 0 0 0,1-1 1 0 0,-1 0-1 0 0,1 1 1 0 0,0 0-1 0 0,1 0 1 0 0,4 6-1333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6.153"/>
    </inkml:context>
    <inkml:brush xml:id="br0">
      <inkml:brushProperty name="width" value="0.1" units="cm"/>
      <inkml:brushProperty name="height" value="0.1" units="cm"/>
      <inkml:brushProperty name="color" value="#E71224"/>
    </inkml:brush>
  </inkml:definitions>
  <inkml:trace contextRef="#ctx0" brushRef="#br0">290 458 17279 0 0,'0'0'396'0'0,"0"-1"52"0"0,3-5-341 0 0,-2 0-1 0 0,1 0 1 0 0,-1 0-1 0 0,1-1 0 0 0,-2 1 1 0 0,1 0-1 0 0,-1-1 1 0 0,0 1-1 0 0,0 0 1 0 0,-1-1-1 0 0,1 1 0 0 0,-2 0 1 0 0,1 0-1 0 0,-1 0 1 0 0,-3-10-1 0 0,3 12-89 0 0,1 1-1 0 0,-1-1 1 0 0,0 0 0 0 0,-1 1-1 0 0,1-1 1 0 0,-1 1 0 0 0,1 0-1 0 0,-1 0 1 0 0,0 0-1 0 0,0 0 1 0 0,-1 0 0 0 0,1 1-1 0 0,-1-1 1 0 0,1 1 0 0 0,-1 0-1 0 0,0 0 1 0 0,1 0-1 0 0,-1 1 1 0 0,0-1 0 0 0,0 1-1 0 0,0 0 1 0 0,-1 0 0 0 0,1 0-1 0 0,-7 0 1 0 0,4 1 11 0 0,0 1 0 0 0,0 0 0 0 0,0 0 0 0 0,1 0 0 0 0,-1 1 0 0 0,0 0 0 0 0,0 0 1 0 0,1 1-1 0 0,-1 0 0 0 0,1 0 0 0 0,0 0 0 0 0,0 1 0 0 0,-7 5 0 0 0,4-2 14 0 0,1 0-1 0 0,0 0 1 0 0,0 1-1 0 0,0 0 1 0 0,1 0-1 0 0,0 1 1 0 0,-10 17-1 0 0,12-16-21 0 0,1 0 0 0 0,-1 0 0 0 0,2 0 0 0 0,-1 1 0 0 0,1-1 0 0 0,1 1 0 0 0,0 0 0 0 0,1 0 0 0 0,0 0 0 0 0,0 0 0 0 0,1 0-1 0 0,1-1 1 0 0,-1 1 0 0 0,2 0 0 0 0,0 0 0 0 0,0 0 0 0 0,1-1 0 0 0,0 1 0 0 0,1-1 0 0 0,0 0 0 0 0,1 0 0 0 0,9 15 0 0 0,-10-19-10 0 0,0 0 0 0 0,0-1 0 0 0,1 0 0 0 0,0 0 0 0 0,0 0 0 0 0,0 0 1 0 0,1-1-1 0 0,-1 0 0 0 0,1 0 0 0 0,0 0 0 0 0,1-1 0 0 0,6 3 0 0 0,-9-4-22 0 0,-1-1 1 0 0,1 0-1 0 0,-1 0 0 0 0,1-1 0 0 0,-1 1 1 0 0,1-1-1 0 0,0 0 0 0 0,-1 0 0 0 0,1 0 1 0 0,0 0-1 0 0,-1-1 0 0 0,1 1 0 0 0,-1-1 1 0 0,1 0-1 0 0,0 0 0 0 0,-1 0 0 0 0,0-1 1 0 0,1 1-1 0 0,-1-1 0 0 0,0 0 0 0 0,0 0 0 0 0,0 0 1 0 0,0 0-1 0 0,5-4 0 0 0,0-3-10 0 0,0 0 1 0 0,-1 0-1 0 0,0-1 0 0 0,0 0 0 0 0,-1 0 0 0 0,0-1 0 0 0,-1 0 0 0 0,0 1 1 0 0,3-13-1 0 0,4-16-16 0 0,8-51 1 0 0,-16 69 21 0 0,-3 15 12 0 0,1-1 1 0 0,-2 1-1 0 0,1-1 1 0 0,-1 0-1 0 0,0-9 1 0 0,3 38 121 0 0,2 14 72 0 0,10 40 0 0 0,-12-66-185 0 0,0 0 0 0 0,1 0 1 0 0,0 0-1 0 0,0-1 1 0 0,1 1-1 0 0,0-1 0 0 0,1 0 1 0 0,12 14-1 0 0,-17-21-8 0 0,0-1-1 0 0,1 1 0 0 0,-1-1 1 0 0,1 0-1 0 0,-1 1 1 0 0,1-1-1 0 0,0 0 0 0 0,0 0 1 0 0,-1 0-1 0 0,1 0 1 0 0,0 0-1 0 0,0 0 0 0 0,0-1 1 0 0,0 1-1 0 0,0-1 0 0 0,0 1 1 0 0,0-1-1 0 0,0 0 1 0 0,0 1-1 0 0,0-1 0 0 0,0 0 1 0 0,1-1-1 0 0,-1 1 1 0 0,3-1-1 0 0,-2 0 4 0 0,-1 0 0 0 0,1-1 0 0 0,0 1 1 0 0,0-1-1 0 0,0 1 0 0 0,-1-1 0 0 0,1 0 0 0 0,-1 0 0 0 0,1-1 0 0 0,-1 1 1 0 0,0 0-1 0 0,0-1 0 0 0,0 1 0 0 0,0-1 0 0 0,1-3 0 0 0,12-19-66 0 0,-2 0-1 0 0,-1-1 0 0 0,16-51 1 0 0,-8 6 4 0 0,-4-1 1 0 0,-3 0 0 0 0,5-80-1 0 0,-17 134 63 0 0,0-4 4 0 0,5-24 0 0 0,-6 44 112 0 0,-8 106 1073 0 0,2-46-676 0 0,-4 35 178 0 0,4-51-409 0 0,2 1 0 0 0,2 0 0 0 0,3 51 0 0 0,2-64-254 0 0,-1-3 65 0 0,1-1 0 0 0,9 37 0 0 0,-10-57-119 0 0,-1 0 0 0 0,1 0 0 0 0,1 0 0 0 0,-1 0 0 0 0,1 0 0 0 0,0-1-1 0 0,0 1 1 0 0,1-1 0 0 0,0 0 0 0 0,0 0 0 0 0,0 0 0 0 0,0 0 0 0 0,1-1 0 0 0,0 0 0 0 0,7 6-1 0 0,-9-9-126 0 0,0 0 0 0 0,0 0 0 0 0,0 0 0 0 0,0 0 0 0 0,0 0-1 0 0,0 0 1 0 0,0-1 0 0 0,0 0 0 0 0,0 0 0 0 0,0 0-1 0 0,0 0 1 0 0,6-1 0 0 0,-3 0-479 0 0,1 0 0 0 0,-1 0-1 0 0,0-1 1 0 0,11-4 0 0 0,4-8-1000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6.677"/>
    </inkml:context>
    <inkml:brush xml:id="br0">
      <inkml:brushProperty name="width" value="0.1" units="cm"/>
      <inkml:brushProperty name="height" value="0.1" units="cm"/>
      <inkml:brushProperty name="color" value="#E71224"/>
    </inkml:brush>
  </inkml:definitions>
  <inkml:trace contextRef="#ctx0" brushRef="#br0">26 11 18199 0 0,'0'0'884'0'0,"3"1"-382"0"0,9 5-61 0 0,-12-5-434 0 0,1 0 1 0 0,-1 0 0 0 0,1 0-1 0 0,-1 0 1 0 0,1 0-1 0 0,-1-1 1 0 0,0 1 0 0 0,0 0-1 0 0,1 0 1 0 0,-1 0-1 0 0,0 0 1 0 0,0 0 0 0 0,0 0-1 0 0,0 0 1 0 0,0 0-1 0 0,0 0 1 0 0,0 0 0 0 0,-1 0-1 0 0,1 1 1 0 0,0 1 5 0 0,-1 10 365 0 0,-1 0-1 0 0,0 0 1 0 0,-1-1-1 0 0,0 1 1 0 0,-7 18-1 0 0,4-14-231 0 0,-8 35 0 0 0,13-43-130 0 0,0 0 0 0 0,1 0 0 0 0,-1 0 0 0 0,2 0 0 0 0,-1 0 0 0 0,1 0 0 0 0,1 0 0 0 0,-1 0 0 0 0,2 0 0 0 0,-1 0 0 0 0,7 15 0 0 0,-5-15-10 0 0,1-1 0 0 0,0 1-1 0 0,0-1 1 0 0,0 0 0 0 0,1 0-1 0 0,0-1 1 0 0,10 10 0 0 0,-13-15-4 0 0,0 1 0 0 0,0 0 1 0 0,1-1-1 0 0,0 1 0 0 0,-1-1 1 0 0,1 0-1 0 0,0 0 0 0 0,6 2 0 0 0,-7-4-1 0 0,-1 1-1 0 0,0-1 1 0 0,1 0 0 0 0,-1 1-1 0 0,1-1 1 0 0,-1 0-1 0 0,0 0 1 0 0,1-1-1 0 0,-1 1 1 0 0,1 0-1 0 0,-1-1 1 0 0,0 0-1 0 0,1 1 1 0 0,-1-1-1 0 0,0 0 1 0 0,3-1-1 0 0,-2-1 0 0 0,1 1 0 0 0,-1 0 0 0 0,0-1 0 0 0,0 0 0 0 0,0 0 0 0 0,0 0 0 0 0,-1 0 0 0 0,1 0 0 0 0,-1 0 0 0 0,1-1 0 0 0,2-6 0 0 0,1-3 0 0 0,9-28 0 0 0,-7 14 0 0 0,4-9-43 0 0,-2-1-1 0 0,-2 0 1 0 0,-2 0 0 0 0,-1-1-1 0 0,0-72 1 0 0,-5 109 111 0 0,-1 1-60 0 0,0 0-1 0 0,-1 1 0 0 0,1-1 1 0 0,0 0-1 0 0,0 1 1 0 0,0 0-1 0 0,0-1 1 0 0,0 1-1 0 0,0 0 0 0 0,0-1 1 0 0,0 1-1 0 0,0 0 1 0 0,1 0-1 0 0,-1 0 1 0 0,-1 1-1 0 0,-11 17 66 0 0,7-9 23 0 0,1 0-1 0 0,0 0 0 0 0,1 1 1 0 0,0 0-1 0 0,0 0 0 0 0,1 0 1 0 0,0 1-1 0 0,1-1 0 0 0,1 1 1 0 0,0-1-1 0 0,0 1 1 0 0,1 0-1 0 0,1-1 0 0 0,0 1 1 0 0,0-1-1 0 0,1 1 0 0 0,1-1 1 0 0,0 1-1 0 0,0-1 0 0 0,9 17 1 0 0,-7-20-94 0 0,0 0-1 0 0,1-1 1 0 0,-1 0 0 0 0,2 0 0 0 0,-1-1-1 0 0,1 0 1 0 0,0 0 0 0 0,1 0 0 0 0,-1-1 0 0 0,1 0-1 0 0,0 0 1 0 0,0-1 0 0 0,1 0 0 0 0,-1-1-1 0 0,1 0 1 0 0,0 0 0 0 0,12 2 0 0 0,-13-4-518 0 0,1-1 0 0 0,-1 0 1 0 0,1-1-1 0 0,-1 1 0 0 0,1-1 0 0 0,-1-1 1 0 0,1 0-1 0 0,-1 0 0 0 0,11-5 1 0 0,-4-1-1275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8:57.080"/>
    </inkml:context>
    <inkml:brush xml:id="br0">
      <inkml:brushProperty name="width" value="0.1" units="cm"/>
      <inkml:brushProperty name="height" value="0.1" units="cm"/>
      <inkml:brushProperty name="color" value="#E71224"/>
    </inkml:brush>
  </inkml:definitions>
  <inkml:trace contextRef="#ctx0" brushRef="#br0">10 201 5063 0 0,'0'0'232'0'0,"2"1"-13"0"0,2 2 995 0 0,0-1 0 0 0,0 1 1 0 0,1-1-1 0 0,-1 0 0 0 0,0-1 0 0 0,1 1 1 0 0,0-1-1 0 0,-1 0 0 0 0,1 0 0 0 0,0 0 0 0 0,7 0 1 0 0,-8-1-957 0 0,0-1 1 0 0,0 1 0 0 0,-1-1-1 0 0,1 0 1 0 0,0 0-1 0 0,3-2 1 0 0,4-2-204 0 0,0 0 0 0 0,0-1-1 0 0,-1 0 1 0 0,0-1 0 0 0,0 0 0 0 0,-1-1-1 0 0,12-10 1 0 0,-16 12-39 0 0,0 1 0 0 0,0-1 1 0 0,0-1-1 0 0,-1 1 0 0 0,0-1 0 0 0,0 1 0 0 0,-1-1 0 0 0,0 0 1 0 0,0 0-1 0 0,0-1 0 0 0,-1 1 0 0 0,2-13 0 0 0,-4 20-16 0 0,0-3-1 0 0,1 0 1 0 0,-1 0-1 0 0,0 0 0 0 0,0 0 0 0 0,0 0 1 0 0,-1 0-1 0 0,1 0 0 0 0,-1 0 0 0 0,1 0 1 0 0,-1 1-1 0 0,0-1 0 0 0,0 0 0 0 0,-3-4 0 0 0,3 6-4 0 0,1 0 0 0 0,-1 0-1 0 0,0 1 1 0 0,0-1 0 0 0,0 0-1 0 0,0 1 1 0 0,0-1 0 0 0,-1 1-1 0 0,1-1 1 0 0,0 1 0 0 0,0 0-1 0 0,0-1 1 0 0,0 1 0 0 0,0 0 0 0 0,-1 0-1 0 0,1 0 1 0 0,0 0 0 0 0,0 0-1 0 0,-2 0 1 0 0,-4 1 13 0 0,0 0 1 0 0,1 1 0 0 0,-1 0-1 0 0,1 0 1 0 0,0 0-1 0 0,-1 1 1 0 0,1 0 0 0 0,0 0-1 0 0,1 1 1 0 0,-8 5-1 0 0,-5 4 48 0 0,-28 29-1 0 0,39-34 19 0 0,-1 1 1 0 0,1 0-1 0 0,0 0 0 0 0,1 0 0 0 0,0 1 0 0 0,1 0 0 0 0,0 0 1 0 0,0 1-1 0 0,1-1 0 0 0,1 1 0 0 0,0 0 0 0 0,0 0 1 0 0,-2 21-1 0 0,5-26-30 0 0,-1 1 0 0 0,1 0 0 0 0,1 0 0 0 0,-1-1 0 0 0,1 1 0 0 0,0 0 1 0 0,1-1-1 0 0,-1 1 0 0 0,1-1 0 0 0,1 1 0 0 0,-1-1 0 0 0,1 0 0 0 0,0 0 0 0 0,0 0 0 0 0,1 0 1 0 0,0-1-1 0 0,0 1 0 0 0,0-1 0 0 0,1 0 0 0 0,-1 0 0 0 0,1-1 0 0 0,1 1 0 0 0,-1-1 0 0 0,7 4 0 0 0,0-1-25 0 0,-1-2-1 0 0,1 0 0 0 0,-1 0 0 0 0,2-1 1 0 0,-1 0-1 0 0,0-1 0 0 0,1-1 0 0 0,-1 0 0 0 0,1-1 1 0 0,-1 0-1 0 0,1 0 0 0 0,0-2 0 0 0,0 0 1 0 0,-1 0-1 0 0,1-1 0 0 0,-1 0 0 0 0,1-1 0 0 0,-1-1 1 0 0,23-9-1 0 0,-24 7-340 0 0,-1 1 0 0 0,1-1 0 0 0,-1-1 1 0 0,0 0-1 0 0,-1 0 0 0 0,0-1 0 0 0,0-1 0 0 0,9-10 0 0 0,13-20-1249 0 0,-3 2-19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49.490"/>
    </inkml:context>
    <inkml:brush xml:id="br0">
      <inkml:brushProperty name="width" value="0.1" units="cm"/>
      <inkml:brushProperty name="height" value="0.1" units="cm"/>
      <inkml:brushProperty name="color" value="#E71224"/>
    </inkml:brush>
  </inkml:definitions>
  <inkml:trace contextRef="#ctx0" brushRef="#br0">20 1 10135 0 0,'0'0'5090'0'0,"7"6"-2640"0"0,-7-5-2249 0 0,1 0 1 0 0,0 1-1 0 0,0-1 0 0 0,-1 0 0 0 0,1 1 1 0 0,-1-1-1 0 0,1 1 0 0 0,-1-1 1 0 0,0 1-1 0 0,1 0 0 0 0,-1-1 0 0 0,0 1 1 0 0,0-1-1 0 0,0 3 0 0 0,-4 26 686 0 0,2-15-333 0 0,-10 80 773 0 0,5-51-1071 0 0,3 1 1 0 0,1 73-1 0 0,3-104-228 0 0,1 1 1 0 0,0 0-1 0 0,0 1 1 0 0,1-1-1 0 0,1 0 1 0 0,1 0-1 0 0,0-1 1 0 0,8 20-1 0 0,-2-14-5 0 0,1 0-1 0 0,23 31 1 0 0,-27-42-18 0 0,1-1-1 0 0,-1 0 1 0 0,1-1-1 0 0,0 1 1 0 0,1-2-1 0 0,0 1 1 0 0,18 9-1 0 0,-18-11-38 0 0,0-1 1 0 0,0 0-1 0 0,1 0 0 0 0,-1-1 0 0 0,1-1 0 0 0,0 1 1 0 0,0-1-1 0 0,18 0 0 0 0,-23-2 24 0 0,1 0-1 0 0,-1 0 1 0 0,0-1 0 0 0,0 0-1 0 0,0 0 1 0 0,-1-1-1 0 0,1 1 1 0 0,0-1 0 0 0,0 0-1 0 0,-1 0 1 0 0,1-1-1 0 0,-1 1 1 0 0,0-1 0 0 0,0 0-1 0 0,0 0 1 0 0,0 0-1 0 0,0-1 1 0 0,0 0 0 0 0,4-5-1 0 0,-2 1 18 0 0,0 0 0 0 0,-1 0 0 0 0,0-1 0 0 0,0 1 0 0 0,4-11 0 0 0,-7 14-29 0 0,0-1-1 0 0,-1 0 1 0 0,0 0 0 0 0,0 0 0 0 0,0 0 0 0 0,-1 0 0 0 0,1-1-1 0 0,-1 1 1 0 0,-2-8 0 0 0,1 5 6 0 0,0 0-1 0 0,-1 0 1 0 0,0 0 0 0 0,0 0-1 0 0,-1 0 1 0 0,-1 0 0 0 0,1 1-1 0 0,-8-12 1 0 0,9 16 11 0 0,0 1-1 0 0,-1 0 0 0 0,1 0 1 0 0,-1 0-1 0 0,0 1 0 0 0,1-1 1 0 0,-1 1-1 0 0,0-1 1 0 0,-1 1-1 0 0,1 0 0 0 0,0 0 1 0 0,-1 0-1 0 0,1 1 1 0 0,-1-1-1 0 0,1 1 0 0 0,-1 0 1 0 0,0 0-1 0 0,0 0 1 0 0,1 0-1 0 0,-1 1 0 0 0,0 0 1 0 0,-7 0-1 0 0,2 0 11 0 0,1 2-1 0 0,0-1 1 0 0,0 1-1 0 0,0 1 1 0 0,0-1-1 0 0,0 1 1 0 0,0 1-1 0 0,1-1 1 0 0,-1 1-1 0 0,1 1 1 0 0,0-1-1 0 0,0 1 1 0 0,1 0-1 0 0,0 1 1 0 0,0 0-1 0 0,0 0 1 0 0,0 0-1 0 0,1 0 1 0 0,0 1-1 0 0,0 0 1 0 0,1 0-1 0 0,0 1 1 0 0,-4 9-1 0 0,-9 13 196 0 0,14-26-172 0 0,0 0 1 0 0,1-1-1 0 0,0 1 0 0 0,0 0 1 0 0,0 0-1 0 0,0 0 0 0 0,0 1 1 0 0,1-1-1 0 0,0 0 0 0 0,0 1 1 0 0,-1 6-1 0 0,2 27-9521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4.731"/>
    </inkml:context>
    <inkml:brush xml:id="br0">
      <inkml:brushProperty name="width" value="0.1" units="cm"/>
      <inkml:brushProperty name="height" value="0.1" units="cm"/>
      <inkml:brushProperty name="color" value="#E71224"/>
    </inkml:brush>
  </inkml:definitions>
  <inkml:trace contextRef="#ctx0" brushRef="#br0">1 72 12671 0 0,'0'0'1143'0'0,"2"0"-756"0"0,9 1 2320 0 0,24 1 1 0 0,39-7-1367 0 0,-27 1-803 0 0,-22 1-538 0 0,-1-1 0 0 0,0-1 0 0 0,0-2 0 0 0,-1 0 0 0 0,23-11 0 0 0,-9 5 0 0 0,-31 10 1 0 0,7 1 1 0 0,9-2 19 0 0,-22 4-10 0 0,1 1 0 0 0,-1-1 0 0 0,1 1 0 0 0,-1-1 0 0 0,1 1 0 0 0,-1-1-1 0 0,1 1 1 0 0,-1-1 0 0 0,1 1 0 0 0,-1-1 0 0 0,0 1 0 0 0,1 0 0 0 0,-1-1 0 0 0,0 1 0 0 0,1 0 0 0 0,-1-1-1 0 0,0 1 1 0 0,0 0 0 0 0,0 0 0 0 0,1 0 10 0 0,0 3 25 0 0,0 0-1 0 0,0 0 1 0 0,0 0 0 0 0,-1 1 0 0 0,0-1 0 0 0,0 0-1 0 0,0 1 1 0 0,-1 5 0 0 0,-7 38 598 0 0,2-25-347 0 0,-33 160 593 0 0,5-33-660 0 0,13-56 68 0 0,10-49-20 0 0,1-1-1 0 0,3 1 1 0 0,-3 60-1 0 0,10-104-284 0 0,0-1 0 0 0,0 0 0 0 0,-1 1 0 0 0,1-1-1 0 0,0 1 1 0 0,0-1 0 0 0,0 0 0 0 0,0 1 0 0 0,0-1 0 0 0,0 0 0 0 0,0 1 0 0 0,0-1-1 0 0,0 0 1 0 0,0 1 0 0 0,0-1 0 0 0,1 0 0 0 0,-1 1 0 0 0,0-1 0 0 0,0 0-1 0 0,0 1 1 0 0,0-1 0 0 0,0 0 0 0 0,1 1 0 0 0,-1-1 0 0 0,0 0 0 0 0,0 0 0 0 0,1 1-1 0 0,-1-1 1 0 0,0 0 0 0 0,0 0 0 0 0,1 1 0 0 0,-1-1 0 0 0,0 0 0 0 0,1 0 0 0 0,-1 0-1 0 0,0 0 1 0 0,1 1 0 0 0,-1-1 0 0 0,0 0 0 0 0,1 0 0 0 0,-1 0 0 0 0,0 0-1 0 0,1 0 1 0 0,-1 0 0 0 0,0 0 0 0 0,1 0 0 0 0,-1 0 0 0 0,0 0 0 0 0,1 0 0 0 0,0 0-1 0 0,8-6-1197 0 0,-6 4 583 0 0,0 1 1 0 0,0-2-1 0 0,0 1 1 0 0,-1 0-1 0 0,5-5 1 0 0,4-7-1321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5.277"/>
    </inkml:context>
    <inkml:brush xml:id="br0">
      <inkml:brushProperty name="width" value="0.1" units="cm"/>
      <inkml:brushProperty name="height" value="0.1" units="cm"/>
      <inkml:brushProperty name="color" value="#E71224"/>
    </inkml:brush>
  </inkml:definitions>
  <inkml:trace contextRef="#ctx0" brushRef="#br0">50 43 18023 0 0,'0'0'1364'0'0,"0"1"-924"0"0,-1 17 42 0 0,-1-1-1 0 0,-1 0 0 0 0,-1 0 1 0 0,0 0-1 0 0,-7 17 1 0 0,-4 14 382 0 0,11-36-855 0 0,3-10-10 0 0,0 0 0 0 0,0 0 1 0 0,0 1-1 0 0,1-1 0 0 0,-1 1 1 0 0,1-1-1 0 0,0 1 0 0 0,-1-1 1 0 0,1 1-1 0 0,0-1 0 0 0,0 1 1 0 0,1-1-1 0 0,-1 0 0 0 0,0 1 1 0 0,1-1-1 0 0,0 1 0 0 0,-1-1 1 0 0,1 0-1 0 0,2 4 0 0 0,-2-3-21 0 0,1-1-1 0 0,0 0 0 0 0,0 1 1 0 0,0-1-1 0 0,0 0 1 0 0,0 0-1 0 0,0 0 1 0 0,0-1-1 0 0,1 1 0 0 0,-1 0 1 0 0,1-1-1 0 0,-1 1 1 0 0,1-1-1 0 0,0 0 1 0 0,-1 0-1 0 0,6 1 0 0 0,1 1-4 0 0,1-1 0 0 0,-1 0-1 0 0,17 0 1 0 0,-9-1 88 0 0,0 0 1 0 0,0-2 0 0 0,0 0-1 0 0,-1-1 1 0 0,1-1 0 0 0,-1 0-1 0 0,28-10 1 0 0,-40 11-240 0 0,0 0 1 0 0,0 0-1 0 0,-1-1 0 0 0,1 0 1 0 0,-1 1-1 0 0,1-1 0 0 0,-1-1 1 0 0,0 1-1 0 0,0 0 0 0 0,0-1 0 0 0,-1 1 1 0 0,1-1-1 0 0,-1 0 0 0 0,0 0 1 0 0,0 0-1 0 0,0 0 0 0 0,-1 0 1 0 0,0 0-1 0 0,1 0 0 0 0,0-7 0 0 0,1-8-2112 0 0,-1-1-1 0 0,-1 1 0 0 0,-1-27 1 0 0,0 25 144 0 0,-2-70 5909 0 0,-20 171 4876 0 0,0 46-5254 0 0,14-73-2363 0 0,-4 35-182 0 0,3 0-1 0 0,7 177 0 0 0,10-197-585 0 0,-2-29-310 0 0,-6-37-257 0 0,10-12-1414 0 0,-6 6 959 0 0,-1-2-1 0 0,0 1 0 0 0,-1 0 1 0 0,1 0-1 0 0,-1-1 0 0 0,0 0 0 0 0,0 1 1 0 0,0-7-1 0 0,2-9-1790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6.390"/>
    </inkml:context>
    <inkml:brush xml:id="br0">
      <inkml:brushProperty name="width" value="0.1" units="cm"/>
      <inkml:brushProperty name="height" value="0.1" units="cm"/>
      <inkml:brushProperty name="color" value="#E71224"/>
    </inkml:brush>
  </inkml:definitions>
  <inkml:trace contextRef="#ctx0" brushRef="#br0">7 1 17279 0 0,'1'1'794'0'0,"1"6"-382"0"0,0-1 0 0 0,0 1 0 0 0,0 0 0 0 0,-1-1 0 0 0,0 1 0 0 0,-1 0 0 0 0,0 0 0 0 0,0 0 0 0 0,-2 14 991 0 0,2-19-805 0 0,-1 0-466 0 0,0 1 0 0 0,0-1 0 0 0,0 0 0 0 0,0 0 0 0 0,-1 0 1 0 0,1 0-1 0 0,0 0 0 0 0,-1-1 0 0 0,-1 3 0 0 0,1-3 59 0 0,4-4-670 0 0,-1 1 292 0 0,0-1-1 0 0,1 1 0 0 0,-1 0 0 0 0,1-1 1 0 0,0 1-1 0 0,0 0 0 0 0,0 0 0 0 0,3-3 1 0 0,-3 3-347 0 0,20-20-3245 0 0,-10 11 1829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6.782"/>
    </inkml:context>
    <inkml:brush xml:id="br0">
      <inkml:brushProperty name="width" value="0.1" units="cm"/>
      <inkml:brushProperty name="height" value="0.1" units="cm"/>
      <inkml:brushProperty name="color" value="#E71224"/>
    </inkml:brush>
  </inkml:definitions>
  <inkml:trace contextRef="#ctx0" brushRef="#br0">36 0 14711 0 0,'0'0'1335'0'0,"2"1"-1096"0"0,0-1-102 0 0,-1 1 1 0 0,1-1 0 0 0,0 1 0 0 0,-1-1 0 0 0,1 1 0 0 0,-1 0 0 0 0,1 0-1 0 0,-1 0 1 0 0,0 0 0 0 0,1 0 0 0 0,-1 0 0 0 0,0 0 0 0 0,0 1-1 0 0,0-1 1 0 0,1 0 0 0 0,-1 1 0 0 0,-1-1 0 0 0,1 0 0 0 0,0 1 0 0 0,0 0-1 0 0,0-1 1 0 0,-1 1 0 0 0,1-1 0 0 0,-1 1 0 0 0,1 0 0 0 0,-1 2 0 0 0,1 0-55 0 0,1 7 439 0 0,-1 0 0 0 0,0 1 0 0 0,-1-1 0 0 0,0 0-1 0 0,0 1 1 0 0,-2-1 0 0 0,-2 16 0 0 0,-4 3-68 0 0,-15 43-1 0 0,14-48-267 0 0,-15 45-121 0 0,24-69-75 0 0,-1 1 0 0 0,1 0-1 0 0,-1 0 1 0 0,1 0 0 0 0,-1-1-1 0 0,1 1 1 0 0,0 0 0 0 0,0 0-1 0 0,0 0 1 0 0,0-1 0 0 0,1 4-1 0 0,-1-1-4 0 0,1-3 13 0 0,-1 0-1 0 0,0 0 0 0 0,0 0 0 0 0,1 0 0 0 0,-1 0 0 0 0,1 0 0 0 0,-1 0 0 0 0,1 0 0 0 0,-1 0 0 0 0,1 0 0 0 0,-1-1 0 0 0,1 1 0 0 0,0 0 0 0 0,-1 0 0 0 0,1-1 0 0 0,0 1 0 0 0,0 0 0 0 0,0-1 0 0 0,1 2 0 0 0,17 7 21 0 0,-13-6-10 0 0,1-1 1 0 0,0-1-1 0 0,0 1 0 0 0,-1-1 0 0 0,1 0 1 0 0,0-1-1 0 0,0 0 0 0 0,9 0 0 0 0,57-11 69 0 0,-55 7-72 0 0,-4 2-435 0 0,0-2 0 0 0,-1 0 0 0 0,1-1 0 0 0,-1 0 0 0 0,0-1 0 0 0,0 0 0 0 0,-1-1 0 0 0,15-11 0 0 0,-19 13 80 0 0,-1-1 0 0 0,0 0 1 0 0,0-1-1 0 0,-1 1 0 0 0,1-1 1 0 0,-2-1-1 0 0,1 1 1 0 0,-1-1-1 0 0,0 0 0 0 0,-1 0 1 0 0,1 0-1 0 0,-2-1 1 0 0,6-14-1 0 0,1-18-3885 0 0,-7 21 2091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7.149"/>
    </inkml:context>
    <inkml:brush xml:id="br0">
      <inkml:brushProperty name="width" value="0.1" units="cm"/>
      <inkml:brushProperty name="height" value="0.1" units="cm"/>
      <inkml:brushProperty name="color" value="#E71224"/>
    </inkml:brush>
  </inkml:definitions>
  <inkml:trace contextRef="#ctx0" brushRef="#br0">103 0 11055 0 0,'0'2'3768'0'0,"-11"18"-1719"0"0,1 0 0 0 0,1 1-1 0 0,-12 41 1 0 0,-9 70-117 0 0,21-77-1684 0 0,2 0 0 0 0,3 1 0 0 0,2-1 1 0 0,3 1-1 0 0,2-1 0 0 0,13 69 0 0 0,-15-117-465 0 0,0 0-1 0 0,1 0 1 0 0,0 0 0 0 0,1 0-1 0 0,4 9 1 0 0,-7-15 158 0 0,1 1-1 0 0,-1-1 1 0 0,1 0 0 0 0,0 0 0 0 0,-1 0-1 0 0,1 0 1 0 0,0 0 0 0 0,0 0-1 0 0,0 0 1 0 0,0-1 0 0 0,0 1-1 0 0,0 0 1 0 0,0 0 0 0 0,0-1-1 0 0,0 1 1 0 0,0 0 0 0 0,0-1-1 0 0,0 1 1 0 0,1-1 0 0 0,-1 0-1 0 0,0 1 1 0 0,0-1 0 0 0,0 0 0 0 0,1 0-1 0 0,-1 0 1 0 0,0 0 0 0 0,0 0-1 0 0,1 0 1 0 0,-1 0 0 0 0,0 0-1 0 0,0 0 1 0 0,1 0 0 0 0,-1-1-1 0 0,0 1 1 0 0,0-1 0 0 0,0 1-1 0 0,1-1 1 0 0,-1 1 0 0 0,0-1-1 0 0,2-1 1 0 0,4-4-1560 0 0,1 0 0 0 0,9-10 0 0 0,-7 8-876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39:07.696"/>
    </inkml:context>
    <inkml:brush xml:id="br0">
      <inkml:brushProperty name="width" value="0.1" units="cm"/>
      <inkml:brushProperty name="height" value="0.1" units="cm"/>
      <inkml:brushProperty name="color" value="#E71224"/>
    </inkml:brush>
  </inkml:definitions>
  <inkml:trace contextRef="#ctx0" brushRef="#br0">53 168 12063 0 0,'0'0'8030'0'0,"0"-2"-7676"0"0,-1-2-271 0 0,1 1 0 0 0,0-1-1 0 0,1 1 1 0 0,-1-1 0 0 0,0 1 0 0 0,1 0-1 0 0,0-1 1 0 0,0 1 0 0 0,0 0 0 0 0,0-1-1 0 0,0 1 1 0 0,1 0 0 0 0,0 0 0 0 0,-1 0 0 0 0,1 0-1 0 0,5-5 1 0 0,3-5 41 0 0,2 1 0 0 0,17-14-1 0 0,-14 12-49 0 0,-9 9-64 0 0,-1 1 0 0 0,1 0 0 0 0,0 0 0 0 0,1 1 0 0 0,-1 0 0 0 0,1 0 0 0 0,-1 0 0 0 0,1 1 0 0 0,0 0 0 0 0,0 0 0 0 0,0 0 0 0 0,0 1 0 0 0,1 1 0 0 0,-1-1 0 0 0,0 1 0 0 0,0 0 0 0 0,0 0 0 0 0,1 1 0 0 0,-1 0 0 0 0,9 3-1 0 0,-13-3 12 0 0,-1 0-1 0 0,0 0 0 0 0,1 0 1 0 0,-1 1-1 0 0,0-1 0 0 0,0 1 0 0 0,0-1 1 0 0,0 1-1 0 0,0 0 0 0 0,-1-1 0 0 0,1 1 1 0 0,0 0-1 0 0,-1 0 0 0 0,1 1 0 0 0,1 2 1 0 0,-2-1 19 0 0,1 0 1 0 0,-1 0-1 0 0,0 0 1 0 0,0 0-1 0 0,0 0 1 0 0,0 1-1 0 0,-1-1 1 0 0,1 7-1 0 0,-2-1 11 0 0,0 1 0 0 0,0-1 0 0 0,-1 0 1 0 0,-1 0-1 0 0,1 0 0 0 0,-9 18 0 0 0,3-12-16 0 0,-1 0 1 0 0,0 0-1 0 0,-21 25 0 0 0,-40 38 115 0 0,62-70-128 0 0,0-1 16 0 0,0 0-1 0 0,-1 0 0 0 0,-17 11 1 0 0,25-18 160 0 0,3-2-39 0 0,17-2-60 0 0,-1 1-1 0 0,2 1 1 0 0,-1 1-1 0 0,0 0 1 0 0,0 1-1 0 0,30 6 0 0 0,-36-4-40 0 0,1 1 0 0 0,-1 0-1 0 0,0 1 1 0 0,0 0-1 0 0,-1 1 1 0 0,16 10 0 0 0,-21-12-38 0 0,0 1 1 0 0,-1 0-1 0 0,0 1 1 0 0,0 0-1 0 0,0 0 1 0 0,-1 0-1 0 0,1 0 1 0 0,-1 1-1 0 0,-1 0 1 0 0,0 0-1 0 0,7 15 1 0 0,-7-12-17 0 0,-1-1 0 0 0,0 1 0 0 0,-1 0 0 0 0,0 0-1 0 0,-1 0 1 0 0,0 0 0 0 0,0 0 0 0 0,-1 0 0 0 0,0 1 0 0 0,-1-1 0 0 0,-2 11 0 0 0,0-8 5 0 0,0 0 1 0 0,-1 0-1 0 0,0 0 0 0 0,-1-1 0 0 0,-1 0 1 0 0,0 0-1 0 0,-1 0 0 0 0,-8 11 0 0 0,7-11 1 0 0,-1-1 0 0 0,-1-1 0 0 0,1 0 0 0 0,-2 0 0 0 0,1-1 0 0 0,-1 0 0 0 0,-20 12 0 0 0,21-15-7 0 0,1-1 0 0 0,-1-1 0 0 0,0 0 1 0 0,-1 0-1 0 0,1-1 0 0 0,-1 0 0 0 0,1-1 0 0 0,-1 0 1 0 0,0 0-1 0 0,-12-1 0 0 0,14-1-1 0 0,1 0 0 0 0,0-1 1 0 0,0 0-1 0 0,0-1 0 0 0,0 1 0 0 0,0-2 0 0 0,0 1 0 0 0,0-1 0 0 0,1 0 1 0 0,0-1-1 0 0,-1 1 0 0 0,1-2 0 0 0,0 1 0 0 0,1-1 0 0 0,-1 0 0 0 0,1 0 1 0 0,-11-12-1 0 0,10 8-16 0 0,1 1 0 0 0,0-1 0 0 0,0-1 1 0 0,1 1-1 0 0,0-1 0 0 0,1 0 0 0 0,0 0 0 0 0,0 0 0 0 0,1 0 1 0 0,1-1-1 0 0,0 1 0 0 0,0-1 0 0 0,0-13 0 0 0,2-10-1529 0 0,5-40 0 0 0,-2 36 360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6:58.114"/>
    </inkml:context>
    <inkml:brush xml:id="br0">
      <inkml:brushProperty name="width" value="0.1" units="cm"/>
      <inkml:brushProperty name="height" value="0.1" units="cm"/>
      <inkml:brushProperty name="color" value="#E71224"/>
    </inkml:brush>
  </inkml:definitions>
  <inkml:trace contextRef="#ctx0" brushRef="#br0">79 34 12063 0 0,'2'-24'11800'0'0,"-2"34"-11517"0"0,0 0-1 0 0,0-1 0 0 0,-1 1 1 0 0,-3 13-1 0 0,-2 14 217 0 0,2 8-341 0 0,2 0 0 0 0,2 0 1 0 0,7 60-1 0 0,-6-98-154 0 0,0 0-1 0 0,1 0 1 0 0,0 0-1 0 0,0 0 1 0 0,1-1-1 0 0,0 1 1 0 0,0 0 0 0 0,5 6-1 0 0,-7-11-2 0 0,0-1 0 0 0,0 1 0 0 0,0-1 0 0 0,0 1 0 0 0,1-1-1 0 0,-1 0 1 0 0,1 1 0 0 0,-1-1 0 0 0,1 0 0 0 0,-1 0 0 0 0,1 0 0 0 0,0 0 0 0 0,-1 0 0 0 0,1 0-1 0 0,0-1 1 0 0,0 1 0 0 0,-1 0 0 0 0,1-1 0 0 0,0 0 0 0 0,0 1 0 0 0,0-1 0 0 0,0 0 0 0 0,0 0-1 0 0,0 0 1 0 0,0 0 0 0 0,0 0 0 0 0,0 0 0 0 0,-1-1 0 0 0,1 1 0 0 0,0-1 0 0 0,0 1 0 0 0,0-1-1 0 0,0 0 1 0 0,-1 0 0 0 0,3-1 0 0 0,2-2-14 0 0,0 1 1 0 0,-1-2-1 0 0,1 1 0 0 0,-1-1 1 0 0,0 1-1 0 0,0-2 1 0 0,8-9-1 0 0,25-46-140 0 0,-22 34 127 0 0,-4 5 9 0 0,-1 0-1 0 0,-1 0 1 0 0,13-41 0 0 0,10-74 86 0 0,-32 133-68 0 0,8-22 13 0 0,-9 25 139 0 0,2 12-73 0 0,10 128 41 0 0,2 15 151 0 0,16 148 1049 0 0,-23-216-1291 0 0,-4-34 38 0 0,-5 88 0 0 0,-2-108-21 0 0,0 1 1 0 0,-2-1-1 0 0,-18 58 0 0 0,20-81-40 0 0,1 0-1 0 0,-2 0 0 0 0,1-1 0 0 0,-1 1 1 0 0,0-1-1 0 0,-1 0 0 0 0,0 0 0 0 0,0-1 1 0 0,0 1-1 0 0,-9 5 0 0 0,11-9-5 0 0,-1 0 0 0 0,1-1-1 0 0,-1 0 1 0 0,0 0 0 0 0,0-1 0 0 0,0 1-1 0 0,0-1 1 0 0,-1 0 0 0 0,1 0-1 0 0,0-1 1 0 0,-1 0 0 0 0,0 0 0 0 0,1 0-1 0 0,-1 0 1 0 0,1-1 0 0 0,-1 0 0 0 0,0 0-1 0 0,-8-2 1 0 0,5 0-6 0 0,-1-1-1 0 0,0 0 0 0 0,1-1 1 0 0,-1 0-1 0 0,1 0 1 0 0,0-1-1 0 0,1 0 1 0 0,-1-1-1 0 0,1 0 1 0 0,0 0-1 0 0,0-1 0 0 0,1 0 1 0 0,-8-9-1 0 0,3 3-707 0 0,2-1-1 0 0,-1 0 1 0 0,2-1 0 0 0,0 0-1 0 0,1-1 1 0 0,-11-29-1 0 0,9 16-7910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6:58.604"/>
    </inkml:context>
    <inkml:brush xml:id="br0">
      <inkml:brushProperty name="width" value="0.1" units="cm"/>
      <inkml:brushProperty name="height" value="0.1" units="cm"/>
      <inkml:brushProperty name="color" value="#E71224"/>
    </inkml:brush>
  </inkml:definitions>
  <inkml:trace contextRef="#ctx0" brushRef="#br0">24 21 10591 0 0,'0'0'520'0'0,"-23"-3"6696"0"0,35 2-5760 0 0,0 0-1 0 0,14-4 1 0 0,-13 3-833 0 0,0-1-1 0 0,18 1 1 0 0,25 0-253 0 0,-30 1-151 0 0,0 0 1 0 0,33 5 0 0 0,-14-2-4561 0 0,-21-2-23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6:58.975"/>
    </inkml:context>
    <inkml:brush xml:id="br0">
      <inkml:brushProperty name="width" value="0.1" units="cm"/>
      <inkml:brushProperty name="height" value="0.1" units="cm"/>
      <inkml:brushProperty name="color" value="#E71224"/>
    </inkml:brush>
  </inkml:definitions>
  <inkml:trace contextRef="#ctx0" brushRef="#br0">1 25 17999 0 0,'0'0'1803'0'0,"9"0"-1638"0"0,2 0 657 0 0,0-2 0 0 0,1 1 1 0 0,17-7-1 0 0,9 0 912 0 0,-22 5-1275 0 0,1 2 1 0 0,0-1-1 0 0,33 4 0 0 0,-41-2-799 0 0,0 2 0 0 0,0-1-1 0 0,-1 1 1 0 0,1 1 0 0 0,0 0 0 0 0,-1 0-1 0 0,0 0 1 0 0,0 1 0 0 0,9 5-1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6:59.834"/>
    </inkml:context>
    <inkml:brush xml:id="br0">
      <inkml:brushProperty name="width" value="0.1" units="cm"/>
      <inkml:brushProperty name="height" value="0.1" units="cm"/>
      <inkml:brushProperty name="color" value="#E71224"/>
    </inkml:brush>
  </inkml:definitions>
  <inkml:trace contextRef="#ctx0" brushRef="#br0">0 154 13879 0 0,'7'3'7168'0'0,"6"-13"-6734"0"0,-1-1-428 0 0,15-15 0 0 0,-19 16 8 0 0,2 1 0 0 0,-1 0 0 0 0,13-8-1 0 0,18-4-2 0 0,-31 15-5 0 0,1 0-1 0 0,-1 1 0 0 0,1 1 1 0 0,0 0-1 0 0,0 0 0 0 0,0 0 1 0 0,0 2-1 0 0,1-1 0 0 0,14-1 1 0 0,-16 3 33 0 0,0 1 1 0 0,-1-1-1 0 0,1 2 1 0 0,-1-1-1 0 0,1 1 0 0 0,0 0 1 0 0,-1 1-1 0 0,0 0 1 0 0,1 0-1 0 0,-1 1 1 0 0,0 0-1 0 0,9 5 1 0 0,-15-7-24 0 0,1 1 0 0 0,-1 0 0 0 0,0 0 0 0 0,0 0 0 0 0,0 0 0 0 0,0 0 0 0 0,-1 1 0 0 0,1-1 0 0 0,0 1 0 0 0,-1-1-1 0 0,0 1 1 0 0,1-1 0 0 0,-1 1 0 0 0,0 0 0 0 0,0-1 0 0 0,-1 1 0 0 0,1 0 0 0 0,0 0 0 0 0,-1 0 0 0 0,0 0 0 0 0,0-1 0 0 0,0 1 0 0 0,0 6 0 0 0,-1-2 66 0 0,0 1 0 0 0,0 0 0 0 0,-1-1 0 0 0,0 1 0 0 0,0-1 0 0 0,-1 0 0 0 0,0 0 0 0 0,-4 7 0 0 0,-7 8-10 0 0,-2 0 1 0 0,0-1-1 0 0,-1-1 1 0 0,-30 26-1 0 0,24-23-58 0 0,-34 24-14 0 0,53-42 0 0 0,2-4 0 0 0,1 1 0 0 0,-1-1 0 0 0,1 1 0 0 0,-1-1 0 0 0,0 0 0 0 0,0 0 0 0 0,1 1 0 0 0,-1-1 0 0 0,0-1 0 0 0,0 1 0 0 0,0 0 0 0 0,-3 0 0 0 0,5-1 0 0 0,0 0 0 0 0,0 0 0 0 0,1 0 0 0 0,-1 0 0 0 0,0 0 0 0 0,0-1 0 0 0,0 1 0 0 0,0 0 0 0 0,0 0 0 0 0,0 0 0 0 0,0 0 0 0 0,0-1 0 0 0,0 1 0 0 0,0 0 0 0 0,0 0 0 0 0,0 0 0 0 0,0-1 0 0 0,0 1 0 0 0,0 0 0 0 0,0 0 0 0 0,0 0 0 0 0,0 0 0 0 0,0-1 0 0 0,0 1 0 0 0,0 0 0 0 0,0 0 0 0 0,0 0 0 0 0,0 0 0 0 0,-1-1 0 0 0,1 1 0 0 0,0 0 0 0 0,0 0 0 0 0,0 0 0 0 0,0 0 0 0 0,0 0 0 0 0,0 0 0 0 0,0-1 0 0 0,-1 1 0 0 0,1 0 0 0 0,0 0 0 0 0,0 0 0 0 0,0 0 0 0 0,0 0 0 0 0,-1 0 0 0 0,1 0 0 0 0,0 0 0 0 0,0 0 0 0 0,0 0 0 0 0,0 0 0 0 0,-1 0 0 0 0,1 0 0 0 0,0 0 0 0 0,0 0 0 0 0,0 0 0 0 0,-1 0 0 0 0,1 0 0 0 0,0 0 0 0 0,0 0 0 0 0,0 0 0 0 0,-1 0 0 0 0,4-4 19 0 0,0 0 1 0 0,0 1-1 0 0,1-1 0 0 0,-1 1 1 0 0,1 0-1 0 0,-1 0 0 0 0,1 0 1 0 0,0 0-1 0 0,0 1 0 0 0,0-1 1 0 0,6-1-1 0 0,5-3 97 0 0,30-8 0 0 0,-37 14-104 0 0,0-1 0 0 0,0 1 0 0 0,0 0 0 0 0,0 1-1 0 0,1 0 1 0 0,-1 1 0 0 0,0-1 0 0 0,0 1 0 0 0,0 1 0 0 0,0 0 0 0 0,0 0-1 0 0,0 0 1 0 0,0 1 0 0 0,-1 0 0 0 0,1 1 0 0 0,-1-1 0 0 0,9 7-1 0 0,-13-7 15 0 0,0 0-1 0 0,0 0 0 0 0,0 0 1 0 0,-1 0-1 0 0,1 1 1 0 0,-1-1-1 0 0,1 1 0 0 0,-1 0 1 0 0,0-1-1 0 0,0 1 0 0 0,-1 0 1 0 0,1 0-1 0 0,-1 0 0 0 0,1 9 1 0 0,-1-7 23 0 0,0 0 1 0 0,0 0-1 0 0,-1 1 1 0 0,0-1 0 0 0,-1 1-1 0 0,1-1 1 0 0,-1 0-1 0 0,-1 0 1 0 0,-2 9-1 0 0,-7 15 49 0 0,-1-2 0 0 0,-1 1 0 0 0,-2-2 0 0 0,0 0-1 0 0,-27 33 1 0 0,28-41-50 0 0,-1-2-1 0 0,-1 0 1 0 0,0 0-1 0 0,-2-2 1 0 0,1 0-1 0 0,-2-1 1 0 0,-38 22-1 0 0,51-33-52 0 0,-1 0-1 0 0,0 0 1 0 0,1 0-1 0 0,-1-1 1 0 0,0 0 0 0 0,0-1-1 0 0,0 0 1 0 0,0 0-1 0 0,-12 1 1 0 0,16-3-44 0 0,0 1 1 0 0,-1 0-1 0 0,1-1 1 0 0,0 1-1 0 0,0-1 1 0 0,0 0-1 0 0,0 0 1 0 0,-1-1-1 0 0,2 1 1 0 0,-1 0-1 0 0,0-1 1 0 0,0 0-1 0 0,0 0 1 0 0,1 1-1 0 0,-1-2 1 0 0,1 1-1 0 0,-1 0 1 0 0,1 0-1 0 0,0-1 1 0 0,0 1-1 0 0,0-1 1 0 0,0 0-1 0 0,-1-3 0 0 0,-2-7-1291 0 0,2-1-4517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56.514"/>
    </inkml:context>
    <inkml:brush xml:id="br0">
      <inkml:brushProperty name="width" value="0.1" units="cm"/>
      <inkml:brushProperty name="height" value="0.1" units="cm"/>
      <inkml:brushProperty name="color" value="#E71224"/>
    </inkml:brush>
  </inkml:definitions>
  <inkml:trace contextRef="#ctx0" brushRef="#br0">32 7 6335 0 0,'2'-7'8664'0'0,"-9"21"-7483"0"0,1 1 0 0 0,-8 25 0 0 0,13-34-1067 0 0,-1 0 1 0 0,1 0-1 0 0,0 1 0 0 0,1-1 1 0 0,-1 0-1 0 0,1 0 0 0 0,1 0 0 0 0,-1 1 1 0 0,1-1-1 0 0,1 7 0 0 0,-1-7-49 0 0,-1-4-61 0 0,0-1 0 0 0,0 1 0 0 0,1-1 0 0 0,-1 1 0 0 0,0 0 0 0 0,1-1 0 0 0,-1 1 0 0 0,1-1 0 0 0,0 1-1 0 0,-1-1 1 0 0,1 0 0 0 0,0 1 0 0 0,0-1 0 0 0,0 0 0 0 0,2 2 0 0 0,-1 1 0 0 0,0-1 1 0 0,0 0-1 0 0,0 0 0 0 0,1 0 1 0 0,0-1-1 0 0,-1 1 0 0 0,1-1 1 0 0,0 1-1 0 0,0-1 0 0 0,5 2 1 0 0,-7-3-6 0 0,1 0 1 0 0,0-1 0 0 0,0 1 0 0 0,0-1-1 0 0,0 1 1 0 0,0-1 0 0 0,0 0 0 0 0,0 0 0 0 0,0 0-1 0 0,0 0 1 0 0,0 0 0 0 0,0 0 0 0 0,0-1 0 0 0,0 1-1 0 0,0-1 1 0 0,0 1 0 0 0,0-1 0 0 0,0 0-1 0 0,0 1 1 0 0,0-1 0 0 0,2-2 0 0 0,1-1-72 0 0,1 0 0 0 0,-1 0 0 0 0,0 0 1 0 0,0-1-1 0 0,-1 1 0 0 0,1-1 0 0 0,-1-1 0 0 0,0 1 0 0 0,0 0 1 0 0,-1-1-1 0 0,0 0 0 0 0,4-7 0 0 0,1-10 3 0 0,0 1 1 0 0,5-26-1 0 0,-6 24 70 0 0,-18 167 1687 0 0,2-27-1493 0 0,2-12-88 0 0,4-83-125 0 0,0-1-1 0 0,-13 40 1 0 0,14-54 20 0 0,0-1 1 0 0,-1 1 0 0 0,0-1-1 0 0,1 0 1 0 0,-2 0-1 0 0,1 0 1 0 0,-1-1-1 0 0,1 1 1 0 0,-1-1 0 0 0,0 1-1 0 0,-10 6 1 0 0,10-8-108 0 0,1-1 1 0 0,-1 0-1 0 0,0 0 1 0 0,0 0-1 0 0,-1 0 1 0 0,1-1-1 0 0,0 1 1 0 0,0-1-1 0 0,-1 0 1 0 0,1 0-1 0 0,-1-1 1 0 0,1 0-1 0 0,-1 1 1 0 0,1-1 0 0 0,-1-1-1 0 0,-5 0 1 0 0,-6-2-1166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0.284"/>
    </inkml:context>
    <inkml:brush xml:id="br0">
      <inkml:brushProperty name="width" value="0.1" units="cm"/>
      <inkml:brushProperty name="height" value="0.1" units="cm"/>
      <inkml:brushProperty name="color" value="#E71224"/>
    </inkml:brush>
  </inkml:definitions>
  <inkml:trace contextRef="#ctx0" brushRef="#br0">0 11 919 0 0,'16'-4'9947'0'0,"10"-3"-2172"0"0,-8 12-5269 0 0,-15-4-2334 0 0,0 1-1 0 0,-1-1 1 0 0,1 1 0 0 0,-1 0-1 0 0,1 0 1 0 0,-1 0-1 0 0,0 0 1 0 0,0 0-1 0 0,0 0 1 0 0,0 0 0 0 0,0 1-1 0 0,0-1 1 0 0,-1 1-1 0 0,1 0 1 0 0,-1-1 0 0 0,1 5-1 0 0,3 5 282 0 0,-1 1-1 0 0,4 19 1 0 0,-2-6 68 0 0,8 29 107 0 0,-8-30-427 0 0,0-1 1 0 0,14 31-1 0 0,-9-31-183 0 0,2 0 1 0 0,1-1-1 0 0,1 0 0 0 0,1-1 1 0 0,0-1-1 0 0,21 20 0 0 0,-30-35-59 0 0,0 1-1 0 0,0-2 1 0 0,1 1-1 0 0,-1-1 1 0 0,12 6-1 0 0,-16-10 12 0 0,0 1 0 0 0,0-1 0 0 0,0 0-1 0 0,0 1 1 0 0,0-2 0 0 0,0 1 0 0 0,0 0 0 0 0,0-1 0 0 0,1 1 0 0 0,-1-1-1 0 0,0 0 1 0 0,0 0 0 0 0,0 0 0 0 0,1 0 0 0 0,-1-1 0 0 0,0 1 0 0 0,0-1-1 0 0,0 0 1 0 0,3-1 0 0 0,-4 1-179 0 0,-1 0-1 0 0,0 0 1 0 0,0 0 0 0 0,0 0-1 0 0,0 0 1 0 0,0 0-1 0 0,0-1 1 0 0,0 1 0 0 0,2-3-1 0 0,-1 1-241 0 0,7-9-1048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0.681"/>
    </inkml:context>
    <inkml:brush xml:id="br0">
      <inkml:brushProperty name="width" value="0.1" units="cm"/>
      <inkml:brushProperty name="height" value="0.1" units="cm"/>
      <inkml:brushProperty name="color" value="#E71224"/>
    </inkml:brush>
  </inkml:definitions>
  <inkml:trace contextRef="#ctx0" brushRef="#br0">408 0 6911 0 0,'-1'6'312'0'0,"-1"-1"0"0"0,1 0 0 0 0,-1 0 0 0 0,-4 10 0 0 0,-8 7 5147 0 0,-4 2 711 0 0,-2-2-3787 0 0,-11 15-887 0 0,-6 6-473 0 0,20-23-740 0 0,-20 28-1 0 0,-20 47 290 0 0,-51 114 0 0 0,89-172-497 0 0,8-16-32 0 0,-12 34-1 0 0,20-47-101 0 0,2-6-250 0 0,3-3-336 0 0,0 0 435 0 0,0 0-1 0 0,0 0 1 0 0,0 0-1 0 0,0 0 1 0 0,-1-1-1 0 0,1 1 1 0 0,2-3-1 0 0,0 0-508 0 0,10-7-1121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1.192"/>
    </inkml:context>
    <inkml:brush xml:id="br0">
      <inkml:brushProperty name="width" value="0.1" units="cm"/>
      <inkml:brushProperty name="height" value="0.1" units="cm"/>
      <inkml:brushProperty name="color" value="#E71224"/>
    </inkml:brush>
  </inkml:definitions>
  <inkml:trace contextRef="#ctx0" brushRef="#br0">13 107 5063 0 0,'-3'11'14119'0'0,"2"-12"-14038"0"0,0-1 1 0 0,0 1 0 0 0,0-1-1 0 0,0 1 1 0 0,0-1-1 0 0,1 0 1 0 0,-1 1 0 0 0,0-1-1 0 0,1 0 1 0 0,0 0-1 0 0,-1 0 1 0 0,1 1 0 0 0,0-1-1 0 0,0-2 1 0 0,0 3-1 0 0,7-10 77 0 0,-2 4-118 0 0,0 0 1 0 0,1 1-1 0 0,0 0 1 0 0,0 0 0 0 0,0 0-1 0 0,1 0 1 0 0,8-4 0 0 0,-10 6-14 0 0,0 1 0 0 0,0 1 1 0 0,0-1-1 0 0,1 1 1 0 0,-1-1-1 0 0,1 2 0 0 0,0-1 1 0 0,-1 1-1 0 0,1-1 1 0 0,11 1-1 0 0,-14 1-14 0 0,-1 0 0 0 0,0 0 0 0 0,1 0 0 0 0,-1 1 0 0 0,1-1 0 0 0,-1 1 0 0 0,0 0 0 0 0,1 0 0 0 0,-1 0 0 0 0,0 0 0 0 0,0 0 0 0 0,0 0 0 0 0,0 0 0 0 0,0 1 0 0 0,0-1 0 0 0,0 1 0 0 0,0 0-1 0 0,-1-1 1 0 0,1 1 0 0 0,0 0 0 0 0,-1 0 0 0 0,0 0 0 0 0,1 0 0 0 0,-1 0 0 0 0,0 0 0 0 0,1 5 0 0 0,0-2 29 0 0,0 0-1 0 0,-1 0 1 0 0,0 0-1 0 0,0 1 1 0 0,0-1-1 0 0,-1 1 1 0 0,1-1-1 0 0,-1 0 1 0 0,-1 1-1 0 0,0 8 1 0 0,-4 7 38 0 0,-1 0 1 0 0,-1 0-1 0 0,0 0 1 0 0,-13 21 0 0 0,2-7 35 0 0,-33 46 1 0 0,31-55-103 0 0,-7 10-15 0 0,27-36 6 0 0,-1 0-1 0 0,1 1 1 0 0,0-1 0 0 0,0 0-1 0 0,0 1 1 0 0,-1-1 0 0 0,1 0-1 0 0,0 1 1 0 0,0-1 0 0 0,0 0-1 0 0,0 1 1 0 0,0-1 0 0 0,0 1-1 0 0,0-1 1 0 0,0 0 0 0 0,0 1-1 0 0,0-1 1 0 0,0 1 0 0 0,0-1-1 0 0,0 0 1 0 0,0 1 0 0 0,0-1-1 0 0,0 0 1 0 0,0 1 0 0 0,0-1-1 0 0,1 0 1 0 0,-1 1 0 0 0,0-1-1 0 0,0 0 1 0 0,0 1 0 0 0,1-1-1 0 0,-1 0 1 0 0,0 1 0 0 0,0-1-1 0 0,1 0 1 0 0,-1 0 0 0 0,0 1-1 0 0,1-1 1 0 0,-1 0 0 0 0,0 0-1 0 0,1 0 1 0 0,-1 1 0 0 0,0-1-1 0 0,1 0 1 0 0,-1 0 0 0 0,0 0-1 0 0,1 0 1 0 0,-1 0 0 0 0,1 0-1 0 0,-1 0 1 0 0,0 0 0 0 0,1 0-1 0 0,-1 0 1 0 0,1 0 0 0 0,-1 0-1 0 0,0 0 1 0 0,1 0 0 0 0,-1 0-1 0 0,0 0 1 0 0,1-1 0 0 0,0 1 14 0 0,13 1 245 0 0,1-1 0 0 0,-1-1-1 0 0,17-3 1 0 0,-2 0 53 0 0,65-13 135 0 0,-38 10-628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2.348"/>
    </inkml:context>
    <inkml:brush xml:id="br0">
      <inkml:brushProperty name="width" value="0.1" units="cm"/>
      <inkml:brushProperty name="height" value="0.1" units="cm"/>
      <inkml:brushProperty name="color" value="#E71224"/>
    </inkml:brush>
  </inkml:definitions>
  <inkml:trace contextRef="#ctx0" brushRef="#br0">0 19 4607 0 0,'0'0'15752'0'0,"8"2"-14424"0"0,2-1-903 0 0,0 0-1 0 0,0-1 1 0 0,0 0 0 0 0,0 0-1 0 0,0-1 1 0 0,16-4-1 0 0,12 0-48 0 0,4 0-186 0 0,36-2-117 0 0,39 9-2321 0 0,-104-2 997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2.880"/>
    </inkml:context>
    <inkml:brush xml:id="br0">
      <inkml:brushProperty name="width" value="0.1" units="cm"/>
      <inkml:brushProperty name="height" value="0.1" units="cm"/>
      <inkml:brushProperty name="color" value="#E71224"/>
    </inkml:brush>
  </inkml:definitions>
  <inkml:trace contextRef="#ctx0" brushRef="#br0">120 1 13879 0 0,'1'2'5682'0'0,"0"2"-5292"0"0,-1 0 1 0 0,1 0 0 0 0,0 0-1 0 0,-1 0 1 0 0,0 1 0 0 0,0-1-1 0 0,0 0 1 0 0,-1 0 0 0 0,1 1-1 0 0,-1-1 1 0 0,0 0 0 0 0,-3 8-1 0 0,-2 5 123 0 0,-17 28-1 0 0,6-12-185 0 0,12-22-262 0 0,-7 14 70 0 0,1 0 1 0 0,-10 38 0 0 0,15-36-81 0 0,0 0-1 0 0,2 0 1 0 0,-1 32 0 0 0,5-33-36 0 0,0 1 1 0 0,1-1 0 0 0,2 0-1 0 0,1 0 1 0 0,1 0-1 0 0,9 27 1 0 0,-10-42-22 0 0,0 1 1 0 0,2-1-1 0 0,-1 0 1 0 0,1 0-1 0 0,1-1 0 0 0,11 14 1 0 0,-12-17-19 0 0,0 0-1 0 0,1-1 1 0 0,0 0 0 0 0,0 0 0 0 0,1 0 0 0 0,-1-1-1 0 0,1 0 1 0 0,0-1 0 0 0,14 6 0 0 0,-18-9-42 0 0,1 1 1 0 0,-1-1-1 0 0,1 0 1 0 0,0 0-1 0 0,0-1 1 0 0,-1 1 0 0 0,1-1-1 0 0,0 0 1 0 0,0 0-1 0 0,0-1 1 0 0,9-1-1 0 0,-7 0-22 0 0,0 0 0 0 0,0-1 1 0 0,-1 0-1 0 0,1 0 0 0 0,0 0 0 0 0,-1-1 0 0 0,8-5 0 0 0,-4 0-37 0 0,1 0 1 0 0,-1-1-1 0 0,-1 0 1 0 0,0 0-1 0 0,0-1 1 0 0,-1 0-1 0 0,13-24 0 0 0,-14 23 82 0 0,-2-1 0 0 0,0 0 0 0 0,0 0-1 0 0,-1 0 1 0 0,3-24 0 0 0,-5 30 27 0 0,-2 1 1 0 0,1 0-1 0 0,-1 0 0 0 0,0-1 1 0 0,-1 1-1 0 0,1 0 1 0 0,-1-1-1 0 0,0 1 1 0 0,-1 0-1 0 0,1 0 0 0 0,-1 0 1 0 0,-1 0-1 0 0,1 0 1 0 0,-7-10-1 0 0,8 14 23 0 0,0 0 0 0 0,-1 0 0 0 0,1 0 0 0 0,-1 1 0 0 0,0-1 0 0 0,0 0 0 0 0,1 1 0 0 0,-1-1 0 0 0,0 1 1 0 0,0 0-1 0 0,-1 0 0 0 0,1-1 0 0 0,0 1 0 0 0,0 1 0 0 0,0-1 0 0 0,-1 0 0 0 0,1 0 0 0 0,-4 0 0 0 0,2 1 32 0 0,0 0-1 0 0,0 0 1 0 0,0 1 0 0 0,0-1 0 0 0,0 1-1 0 0,1 0 1 0 0,-1 0 0 0 0,0 0 0 0 0,0 1-1 0 0,-4 1 1 0 0,-4 4 85 0 0,0 0 0 0 0,1 1 0 0 0,0 0 0 0 0,0 0 0 0 0,-14 15 0 0 0,17-14-37 0 0,-1 1-1 0 0,1-1 1 0 0,1 1-1 0 0,-12 21 1 0 0,16-24-58 0 0,-1 0 0 0 0,1 0 0 0 0,1 1 1 0 0,-1-1-1 0 0,1 1 0 0 0,1-1 1 0 0,-1 1-1 0 0,0 15 0 0 0,2-20-15 0 0,0 0 0 0 0,1 0 0 0 0,-1 0 0 0 0,1 0 0 0 0,-1 0 0 0 0,1 0 0 0 0,0 0 0 0 0,0-1 0 0 0,0 1 0 0 0,0 0 0 0 0,1 0 0 0 0,-1-1 0 0 0,1 1 0 0 0,0-1-1 0 0,0 1 1 0 0,-1-1 0 0 0,2 0 0 0 0,-1 0 0 0 0,0 0 0 0 0,0 0 0 0 0,1 0 0 0 0,-1 0 0 0 0,1 0 0 0 0,3 1 0 0 0,-1-1-316 0 0,0 0 1 0 0,0 0-1 0 0,0 0 0 0 0,0 0 0 0 0,8 0 1 0 0,-6-1-1564 0 0,0 0 0 0 0,1-1 1 0 0,11 0-1 0 0,2-3-5567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3.456"/>
    </inkml:context>
    <inkml:brush xml:id="br0">
      <inkml:brushProperty name="width" value="0.1" units="cm"/>
      <inkml:brushProperty name="height" value="0.1" units="cm"/>
      <inkml:brushProperty name="color" value="#E71224"/>
    </inkml:brush>
  </inkml:definitions>
  <inkml:trace contextRef="#ctx0" brushRef="#br0">1 3 5527 0 0,'0'0'16158'0'0,"0"-1"-16079"0"0,1 1 1 0 0,-1 0 0 0 0,1 0 0 0 0,0 0 0 0 0,-1-1-1 0 0,1 1 1 0 0,-1 0 0 0 0,1 0 0 0 0,0 0 0 0 0,-1 0 0 0 0,1 0-1 0 0,-1 0 1 0 0,1 1 0 0 0,0-1 0 0 0,0 0 0 0 0,4 4 149 0 0,-1 0 0 0 0,0 1 1 0 0,0-1-1 0 0,0 1 0 0 0,-1 0 0 0 0,1 0 0 0 0,3 8 1 0 0,17 43 861 0 0,-9-20-770 0 0,-14-32-292 0 0,14 28 240 0 0,33 56 0 0 0,-36-71-269 0 0,6 12 0 0 0,2-1 0 0 0,1-1 0 0 0,30 31 0 0 0,-44-51-135 0 0,6 5 220 0 0,0 0 1 0 0,1 0 0 0 0,28 17 0 0 0,-39-27-247 0 0,0 0 1 0 0,1 0 0 0 0,-1-1-1 0 0,1 1 1 0 0,0-1 0 0 0,-1 0-1 0 0,1 0 1 0 0,0 0 0 0 0,0 0-1 0 0,0-1 1 0 0,0 1 0 0 0,0-1 0 0 0,0 0-1 0 0,0 0 1 0 0,0-1 0 0 0,-1 1-1 0 0,1-1 1 0 0,0 0 0 0 0,0 0-1 0 0,0 0 1 0 0,-1 0 0 0 0,1-1-1 0 0,5-2 1 0 0,5-6-1536 0 0</inkml:trace>
  <inkml:trace contextRef="#ctx0" brushRef="#br0" timeOffset="1">427 1 8751 0 0,'-157'200'9173'0'0,"53"-73"-1486"0"0,40-38-5651 0 0,46-61-2096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6.143"/>
    </inkml:context>
    <inkml:brush xml:id="br0">
      <inkml:brushProperty name="width" value="0.1" units="cm"/>
      <inkml:brushProperty name="height" value="0.1" units="cm"/>
      <inkml:brushProperty name="color" value="#E71224"/>
    </inkml:brush>
  </inkml:definitions>
  <inkml:trace contextRef="#ctx0" brushRef="#br0">69 1 16151 0 0,'-1'2'5122'0'0,"-7"44"-3699"0"0,2 0 1 0 0,0 57-1 0 0,6-80-1412 0 0,1 1-1 0 0,1 0 1 0 0,1-1 0 0 0,2 1-1 0 0,6 22 1 0 0,-9-38-14 0 0,1-1 1 0 0,0 0-1 0 0,0 0 0 0 0,0 0 1 0 0,1 0-1 0 0,0 0 0 0 0,7 8 0 0 0,-10-14 0 0 0,0 0-1 0 0,0 1 0 0 0,0-1 0 0 0,0 0 1 0 0,1 0-1 0 0,-1 1 0 0 0,0-1 0 0 0,1 0 0 0 0,-1 0 1 0 0,1-1-1 0 0,-1 1 0 0 0,1 0 0 0 0,0 0 0 0 0,-1-1 1 0 0,1 1-1 0 0,0-1 0 0 0,-1 0 0 0 0,1 1 0 0 0,0-1 1 0 0,0 0-1 0 0,-1 0 0 0 0,1 0 0 0 0,0 0 1 0 0,-1 0-1 0 0,1 0 0 0 0,0-1 0 0 0,0 1 0 0 0,-1-1 1 0 0,1 1-1 0 0,0-1 0 0 0,-1 1 0 0 0,1-1 0 0 0,-1 0 1 0 0,1 0-1 0 0,-1 0 0 0 0,1 0 0 0 0,-1 0 1 0 0,3-2-1 0 0,2-3-109 0 0,-1 0 1 0 0,1 0-1 0 0,-1-1 1 0 0,0 1-1 0 0,0-1 0 0 0,-1 0 1 0 0,4-8-1 0 0,21-56 19 0 0,-17 34 88 0 0,7-42 1 0 0,-8 28-7 0 0,-10 44 7 0 0,0 0 0 0 0,0 0-1 0 0,0 0 1 0 0,-1-14 0 0 0,0-2 314 0 0,0 28-210 0 0,1 0-1 0 0,-1 1 1 0 0,2-1-1 0 0,0 5 1 0 0,3 10 96 0 0,9 97-99 0 0,0 159 0 0 0,-14-224 28 0 0,-2 0 0 0 0,-2-1 0 0 0,-18 84 0 0 0,13-100-56 0 0,-1-1-1 0 0,-1 1 0 0 0,-2-2 1 0 0,-2 0-1 0 0,-1 0 1 0 0,-22 31-1 0 0,35-59-77 0 0,0-1 1 0 0,0 1-1 0 0,-1-1 0 0 0,0 0 0 0 0,0 0 0 0 0,0-1 1 0 0,0 1-1 0 0,-7 4 0 0 0,9-7 8 0 0,0 0-1 0 0,0 0 0 0 0,0 0 1 0 0,0 0-1 0 0,0-1 1 0 0,0 1-1 0 0,0-1 1 0 0,0 1-1 0 0,0-1 1 0 0,0 0-1 0 0,-1 1 0 0 0,1-1 1 0 0,0 0-1 0 0,0 0 1 0 0,0-1-1 0 0,0 1 1 0 0,0 0-1 0 0,0-1 0 0 0,0 1 1 0 0,0-1-1 0 0,0 0 1 0 0,0 0-1 0 0,0 0 1 0 0,-4-2-1 0 0,-1-2-339 0 0,0-1 0 0 0,0 0-1 0 0,0-1 1 0 0,1 0 0 0 0,0 0-1 0 0,0 0 1 0 0,1-1 0 0 0,0 1 0 0 0,0-1-1 0 0,0 0 1 0 0,1-1 0 0 0,1 1-1 0 0,-5-16 1 0 0,2 2-7602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6.508"/>
    </inkml:context>
    <inkml:brush xml:id="br0">
      <inkml:brushProperty name="width" value="0.1" units="cm"/>
      <inkml:brushProperty name="height" value="0.1" units="cm"/>
      <inkml:brushProperty name="color" value="#E71224"/>
    </inkml:brush>
  </inkml:definitions>
  <inkml:trace contextRef="#ctx0" brushRef="#br0">1 12 16127 0 0,'1'1'1460'0'0,"0"1"-1247"0"0,1 0-140 0 0,12 3-75 0 0,-9-3 338 0 0,1-1 0 0 0,0 0 0 0 0,-1-1-1 0 0,1 1 1 0 0,0-1 0 0 0,-1 0 0 0 0,7-1 0 0 0,40-7 2456 0 0,40-8-2145 0 0,-46 15-1993 0 0,1 6-5023 0 0,-25 0-642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6.905"/>
    </inkml:context>
    <inkml:brush xml:id="br0">
      <inkml:brushProperty name="width" value="0.1" units="cm"/>
      <inkml:brushProperty name="height" value="0.1" units="cm"/>
      <inkml:brushProperty name="color" value="#E71224"/>
    </inkml:brush>
  </inkml:definitions>
  <inkml:trace contextRef="#ctx0" brushRef="#br0">1 1 21247 0 0,'0'0'488'0'0,"2"0"67"0"0,45 8 350 0 0,192 29 2096 0 0,-182-32-6797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7.465"/>
    </inkml:context>
    <inkml:brush xml:id="br0">
      <inkml:brushProperty name="width" value="0.1" units="cm"/>
      <inkml:brushProperty name="height" value="0.1" units="cm"/>
      <inkml:brushProperty name="color" value="#E71224"/>
    </inkml:brush>
  </inkml:definitions>
  <inkml:trace contextRef="#ctx0" brushRef="#br0">0 0 14599 0 0,'2'1'5256'0'0,"1"1"-4925"0"0,0-1 0 0 0,0 1 0 0 0,0-1 0 0 0,1 0 0 0 0,-1 0 0 0 0,0 0 0 0 0,1-1 0 0 0,-1 1 0 0 0,1-1 0 0 0,5 0 0 0 0,36-4 455 0 0,-1-1-53 0 0,-19 5-629 0 0,-4-1-9 0 0,-1 1-1 0 0,1 1 0 0 0,0 1 1 0 0,30 7-1 0 0,-2 6-2846 0 0,-40-13 1760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58.282"/>
    </inkml:context>
    <inkml:brush xml:id="br0">
      <inkml:brushProperty name="width" value="0.1" units="cm"/>
      <inkml:brushProperty name="height" value="0.1" units="cm"/>
      <inkml:brushProperty name="color" value="#E71224"/>
    </inkml:brush>
  </inkml:definitions>
  <inkml:trace contextRef="#ctx0" brushRef="#br0">359 249 10015 0 0,'0'0'5435'0'0,"0"-1"-4896"0"0,4-7-345 0 0,0 1 1 0 0,-1-1 0 0 0,-1 1-1 0 0,1-1 1 0 0,-1 0 0 0 0,0 0-1 0 0,-1 0 1 0 0,0 0 0 0 0,0-1-1 0 0,-1 1 1 0 0,0 0 0 0 0,0 0-1 0 0,-1 0 1 0 0,0-1 0 0 0,-1 1 0 0 0,1 0-1 0 0,-2 0 1 0 0,-3-11 0 0 0,4 14-169 0 0,0 0 0 0 0,-1 0 0 0 0,1 0 0 0 0,-1 1 0 0 0,0-1 0 0 0,0 1 0 0 0,-1-1 0 0 0,1 1 0 0 0,-1 0 1 0 0,0 0-1 0 0,0 1 0 0 0,0-1 0 0 0,0 1 0 0 0,-1 0 0 0 0,1 0 0 0 0,-1 0 0 0 0,0 1 0 0 0,0-1 1 0 0,0 1-1 0 0,0 0 0 0 0,0 1 0 0 0,-1-1 0 0 0,1 1 0 0 0,0 0 0 0 0,-1 1 0 0 0,1-1 0 0 0,-1 1 0 0 0,-9 1 1 0 0,9 0-15 0 0,0 0 0 0 0,0 1 1 0 0,0-1-1 0 0,0 2 1 0 0,0-1-1 0 0,1 1 1 0 0,-1 0-1 0 0,1 0 0 0 0,0 0 1 0 0,0 1-1 0 0,-6 4 1 0 0,0 2 56 0 0,1 0 0 0 0,-1 0 1 0 0,-13 20-1 0 0,10-8-37 0 0,1 0 0 0 0,0 1 0 0 0,2 1 0 0 0,1 0 0 0 0,0 0 0 0 0,-6 32 0 0 0,10-35-17 0 0,2 1-1 0 0,0 0 1 0 0,1 0-1 0 0,1 29 1 0 0,2-41 0 0 0,0 0 0 0 0,1 0 1 0 0,0 0-1 0 0,1 0 0 0 0,0 0 1 0 0,0 0-1 0 0,1-1 0 0 0,1 1 0 0 0,0-1 1 0 0,0 0-1 0 0,9 15 0 0 0,-11-22-27 0 0,0 1 0 0 0,0 0-1 0 0,0-1 1 0 0,1 0 0 0 0,-1 1-1 0 0,1-1 1 0 0,0 0 0 0 0,0 0 0 0 0,0 0-1 0 0,-1-1 1 0 0,2 1 0 0 0,-1-1-1 0 0,6 3 1 0 0,-4-3-12 0 0,0 0 0 0 0,1-1 0 0 0,-1 1 0 0 0,0-1 0 0 0,1 0 0 0 0,-1 0 0 0 0,0 0 0 0 0,7-2 0 0 0,1-1-10 0 0,1-1 1 0 0,-1 0-1 0 0,0-1 1 0 0,0-1-1 0 0,23-13 1 0 0,-20 9-7 0 0,1-1 0 0 0,-2 0 1 0 0,0-2-1 0 0,0 1 0 0 0,-1-2 0 0 0,18-22 1 0 0,-25 28 25 0 0,-1-1 0 0 0,0 0 1 0 0,-1 0-1 0 0,0-1 0 0 0,0 0 1 0 0,-1 0-1 0 0,0 0 0 0 0,0 0 1 0 0,-2 0-1 0 0,1-1 1 0 0,-1 1-1 0 0,-1-1 0 0 0,1-13 1 0 0,-1 21 20 0 0,-3-12 19 0 0,2 14 343 0 0,-2 2-335 0 0,1 1 0 0 0,0 0 0 0 0,0-1 0 0 0,0 1 0 0 0,0 0 0 0 0,1 0 0 0 0,-2 3 0 0 0,-2 13 215 0 0,2 0 0 0 0,0 0-1 0 0,0 0 1 0 0,2 0 0 0 0,0 0 0 0 0,1 0-1 0 0,1 0 1 0 0,1 0 0 0 0,0 0-1 0 0,9 24 1 0 0,-10-35-178 0 0,0-1 1 0 0,1 1-1 0 0,0-1 0 0 0,0 0 0 0 0,1 0 1 0 0,0 0-1 0 0,0 0 0 0 0,0 0 0 0 0,1-1 1 0 0,-1 0-1 0 0,1 0 0 0 0,8 6 1 0 0,-9-8-75 0 0,1 0 1 0 0,-1 0 0 0 0,1 0-1 0 0,0-1 1 0 0,-1 1 0 0 0,1-1 0 0 0,1 0-1 0 0,-1-1 1 0 0,0 1 0 0 0,0-1 0 0 0,0 0-1 0 0,1 0 1 0 0,-1-1 0 0 0,1 0 0 0 0,-1 0-1 0 0,9-1 1 0 0,-6 0-143 0 0,1-1-1 0 0,-1-1 0 0 0,0 1 1 0 0,0-2-1 0 0,14-6 0 0 0,16-13-3573 0 0,-26 14 2152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7.948"/>
    </inkml:context>
    <inkml:brush xml:id="br0">
      <inkml:brushProperty name="width" value="0.1" units="cm"/>
      <inkml:brushProperty name="height" value="0.1" units="cm"/>
      <inkml:brushProperty name="color" value="#E71224"/>
    </inkml:brush>
  </inkml:definitions>
  <inkml:trace contextRef="#ctx0" brushRef="#br0">35 1 10999 0 0,'8'8'8071'0'0,"-8"-1"-7565"0"0,0 0 0 0 0,-1 0 0 0 0,0-1 1 0 0,0 1-1 0 0,0 0 0 0 0,0-1 0 0 0,-1 1 1 0 0,-6 12-1 0 0,-2 15-149 0 0,6-18-215 0 0,0-3-22 0 0,1 0 0 0 0,1 0 0 0 0,0 0 0 0 0,0 0 1 0 0,2 19-1 0 0,0-29-121 0 0,0-1 1 0 0,0 0-1 0 0,1 1 0 0 0,-1-1 1 0 0,1 0-1 0 0,0 1 1 0 0,0-1-1 0 0,0 0 0 0 0,0 0 1 0 0,0 0-1 0 0,0 0 1 0 0,0 0-1 0 0,1 0 0 0 0,-1 0 1 0 0,1 0-1 0 0,0 0 1 0 0,-1-1-1 0 0,1 1 0 0 0,0-1 1 0 0,0 1-1 0 0,3 1 1 0 0,0-1 3 0 0,0 0 0 0 0,0 0 0 0 0,0 0 0 0 0,0-1 1 0 0,0 0-1 0 0,10 1 0 0 0,1 0-27 0 0,1-2 0 0 0,-1 0 0 0 0,0 0 0 0 0,25-5-1 0 0,-9-2-438 0 0,39-12-1 0 0,-64 16 38 0 0,0 1 0 0 0,-1-1 0 0 0,1 0 1 0 0,7-5-1 0 0,-11 5-828 0 0,0 1 1 0 0,0 0 0 0 0,0-1 0 0 0,7-8-1254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8.316"/>
    </inkml:context>
    <inkml:brush xml:id="br0">
      <inkml:brushProperty name="width" value="0.1" units="cm"/>
      <inkml:brushProperty name="height" value="0.1" units="cm"/>
      <inkml:brushProperty name="color" value="#E71224"/>
    </inkml:brush>
  </inkml:definitions>
  <inkml:trace contextRef="#ctx0" brushRef="#br0">56 1 16207 0 0,'0'0'1628'0'0,"-1"9"-1472"0"0,-7 23 1490 0 0,1-3 276 0 0,4-12-961 0 0,-24 198 3109 0 0,26-192-4041 0 0,-8 306 991 0 0,9-318-1020 0 0,1 20-6 0 0,7 41-1 0 0,-4-55 476 0 0,0-7-2257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8.692"/>
    </inkml:context>
    <inkml:brush xml:id="br0">
      <inkml:brushProperty name="width" value="0.1" units="cm"/>
      <inkml:brushProperty name="height" value="0.1" units="cm"/>
      <inkml:brushProperty name="color" value="#E71224"/>
    </inkml:brush>
  </inkml:definitions>
  <inkml:trace contextRef="#ctx0" brushRef="#br0">0 7 13183 0 0,'0'0'6175'0'0,"8"-2"-4407"0"0,-5 1-1596 0 0,-1 0 0 0 0,1 0 1 0 0,-1 1-1 0 0,1-1 0 0 0,-1 1 1 0 0,1-1-1 0 0,-1 1 0 0 0,1 0 0 0 0,-1 0 1 0 0,1 0-1 0 0,-1 0 0 0 0,1 1 1 0 0,-1-1-1 0 0,1 1 0 0 0,4 1 0 0 0,-3 0-45 0 0,-1 0 1 0 0,1 0-1 0 0,-1 0 0 0 0,1 0 0 0 0,-1 1 0 0 0,0 0 0 0 0,0-1 0 0 0,0 1 0 0 0,3 4 0 0 0,4 7 56 0 0,0 0 0 0 0,-1 1 0 0 0,13 29 0 0 0,-13-26 82 0 0,9 23-1 0 0,-1 2 1 0 0,13 49-1 0 0,-22-71-223 0 0,0 0 0 0 0,2 0-1 0 0,0-1 1 0 0,2 0 0 0 0,0-1 0 0 0,21 26-1 0 0,-27-38-55 0 0,0-1 0 0 0,0 0-1 0 0,1 0 1 0 0,-1-1 0 0 0,1 1-1 0 0,1-2 1 0 0,-1 1 0 0 0,1-1-1 0 0,-1 0 1 0 0,1-1 0 0 0,0 1-1 0 0,1-2 1 0 0,14 4 0 0 0,-19-6-284 0 0,1 0 0 0 0,0 0 0 0 0,-1-1 1 0 0,1 1-1 0 0,0-1 0 0 0,-1 0 0 0 0,1-1 0 0 0,-1 1 0 0 0,1-1 1 0 0,-1 0-1 0 0,0 0 0 0 0,0 0 0 0 0,1-1 0 0 0,-2 1 1 0 0,1-1-1 0 0,0 0 0 0 0,4-4 0 0 0,5-7-1353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9.089"/>
    </inkml:context>
    <inkml:brush xml:id="br0">
      <inkml:brushProperty name="width" value="0.1" units="cm"/>
      <inkml:brushProperty name="height" value="0.1" units="cm"/>
      <inkml:brushProperty name="color" value="#E71224"/>
    </inkml:brush>
  </inkml:definitions>
  <inkml:trace contextRef="#ctx0" brushRef="#br0">377 1 5983 0 0,'0'0'542'0'0,"-2"1"-446"0"0,-24 15 58 0 0,-15 9 6048 0 0,25-12-1811 0 0,-29 29-1 0 0,31-27-3624 0 0,0 2-1 0 0,2 0 1 0 0,-19 33-1 0 0,-81 190 1306 0 0,102-217-1983 0 0,-6 19 10 0 0,-12 42 0 0 0,26-75-85 0 0,0-3-20 0 0,1-1-1 0 0,-1 1 1 0 0,1 0-1 0 0,1 0 1 0 0,-1 11-1 0 0,1-16-71 0 0,0-1 0 0 0,1 1-1 0 0,-1-1 1 0 0,0 1 0 0 0,0-1 0 0 0,1 0-1 0 0,-1 1 1 0 0,0-1 0 0 0,0 1 0 0 0,1-1 0 0 0,-1 0-1 0 0,1 1 1 0 0,-1-1 0 0 0,0 0 0 0 0,1 1-1 0 0,-1-1 1 0 0,1 0 0 0 0,-1 1 0 0 0,1-1-1 0 0,-1 0 1 0 0,1 0 0 0 0,-1 0 0 0 0,1 1 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09.449"/>
    </inkml:context>
    <inkml:brush xml:id="br0">
      <inkml:brushProperty name="width" value="0.1" units="cm"/>
      <inkml:brushProperty name="height" value="0.1" units="cm"/>
      <inkml:brushProperty name="color" value="#E71224"/>
    </inkml:brush>
  </inkml:definitions>
  <inkml:trace contextRef="#ctx0" brushRef="#br0">24 143 12527 0 0,'-10'1'7030'0'0,"9"-1"-6988"0"0,0-1 1 0 0,1 1 0 0 0,-1-1 0 0 0,0 1 0 0 0,0 0 0 0 0,1-1 0 0 0,-1 0 0 0 0,0 1 0 0 0,1-1 0 0 0,-1 1 0 0 0,0-1 0 0 0,1 0 0 0 0,-1 0 0 0 0,1 1-1 0 0,-1-1 1 0 0,1 0 0 0 0,0 0 0 0 0,-1 1 0 0 0,1-1 0 0 0,0 0 0 0 0,-1 0 0 0 0,1 0 0 0 0,0-1 0 0 0,0-1 8 0 0,0 1 1 0 0,0-1-1 0 0,0 1 0 0 0,0-1 1 0 0,1 1-1 0 0,-1-1 1 0 0,1 1-1 0 0,1-4 1 0 0,0-1-12 0 0,1 1 1 0 0,0 0 0 0 0,0 0 0 0 0,0 0 0 0 0,1 1-1 0 0,5-6 1 0 0,-4 5-4 0 0,1 1-1 0 0,0 0 0 0 0,0 0 1 0 0,0 1-1 0 0,1 0 1 0 0,-1 0-1 0 0,1 1 0 0 0,0-1 1 0 0,14-3-1 0 0,-18 6-19 0 0,1-1 1 0 0,-1 1-1 0 0,1 1 0 0 0,-1-1 0 0 0,1 0 1 0 0,0 1-1 0 0,-1 0 0 0 0,1 0 0 0 0,-1 0 0 0 0,1 0 1 0 0,0 1-1 0 0,-1-1 0 0 0,1 1 0 0 0,-1 0 0 0 0,1 0 1 0 0,-1 0-1 0 0,0 1 0 0 0,1-1 0 0 0,-1 1 1 0 0,0 0-1 0 0,0 0 0 0 0,6 4 0 0 0,-7-3-2 0 0,0 0-1 0 0,0 0 1 0 0,0 0-1 0 0,0 1 0 0 0,0-1 1 0 0,-1 1-1 0 0,0-1 1 0 0,1 1-1 0 0,-1-1 1 0 0,0 1-1 0 0,-1 0 1 0 0,1 0-1 0 0,-1-1 0 0 0,0 1 1 0 0,0 0-1 0 0,0 0 1 0 0,0-1-1 0 0,-2 8 1 0 0,1-1-1 0 0,-1 1 1 0 0,-1-1 0 0 0,0 1-1 0 0,-1-1 1 0 0,-6 13 0 0 0,0-4 40 0 0,0 0 0 0 0,-1-1 0 0 0,-1 0 0 0 0,-23 26-1 0 0,26-32-43 0 0,-11 12 2 0 0,19-23 118 0 0,3-1-110 0 0,1 1 1 0 0,-1 0-1 0 0,0-1 0 0 0,0 1 1 0 0,0-1-1 0 0,1 0 0 0 0,-1 0 1 0 0,3 0-1 0 0,23 1 80 0 0,-1-2 1 0 0,1-1-1 0 0,46-10 0 0 0,15-3-724 0 0,-61 11-5457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0.497"/>
    </inkml:context>
    <inkml:brush xml:id="br0">
      <inkml:brushProperty name="width" value="0.1" units="cm"/>
      <inkml:brushProperty name="height" value="0.1" units="cm"/>
      <inkml:brushProperty name="color" value="#E71224"/>
    </inkml:brush>
  </inkml:definitions>
  <inkml:trace contextRef="#ctx0" brushRef="#br0">0 1 5063 0 0,'6'10'9880'0'0,"-2"4"-8418"0"0,0 1 0 0 0,-1-1 0 0 0,1 28 0 0 0,-3 47 397 0 0,0-18-977 0 0,0-43-772 0 0,-1-2 83 0 0,1 1 0 0 0,2 0 0 0 0,0-1 0 0 0,8 27 0 0 0,-11-50-173 0 0,0-2-28 0 0,0-1 1 0 0,1 1 0 0 0,-1 0-1 0 0,0 0 1 0 0,0 0-1 0 0,0-1 1 0 0,1 1-1 0 0,-1 0 1 0 0,0 0 0 0 0,1 0-1 0 0,-1-1 1 0 0,1 1-1 0 0,-1 0 1 0 0,1-1 0 0 0,-1 1-1 0 0,1 0 1 0 0,-1-1-1 0 0,1 1 1 0 0,-1-1 0 0 0,2 2-1 0 0,0-1-319 0 0,-1 0 1 0 0,0 0-1 0 0,1 1 0 0 0,-1-1 1 0 0,1 0-1 0 0,0 0 0 0 0,-1 0 1 0 0,1-1-1 0 0,0 1 1 0 0,0 0-1 0 0,1 0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0.902"/>
    </inkml:context>
    <inkml:brush xml:id="br0">
      <inkml:brushProperty name="width" value="0.1" units="cm"/>
      <inkml:brushProperty name="height" value="0.1" units="cm"/>
      <inkml:brushProperty name="color" value="#E71224"/>
    </inkml:brush>
  </inkml:definitions>
  <inkml:trace contextRef="#ctx0" brushRef="#br0">317 1 15751 0 0,'0'0'1424'0'0,"-9"2"-1144"0"0,-18 3 555 0 0,5 0 1941 0 0,-44 4 0 0 0,-67-7-1636 0 0,74-2-1314 0 0,63 17-3396 0 0,2-8 1634 0 0,3 0-15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1.357"/>
    </inkml:context>
    <inkml:brush xml:id="br0">
      <inkml:brushProperty name="width" value="0.1" units="cm"/>
      <inkml:brushProperty name="height" value="0.1" units="cm"/>
      <inkml:brushProperty name="color" value="#E71224"/>
    </inkml:brush>
  </inkml:definitions>
  <inkml:trace contextRef="#ctx0" brushRef="#br0">40 136 4143 0 0,'0'0'15514'0'0,"0"-2"-15030"0"0,1-4-398 0 0,-1 0 1 0 0,1 0-1 0 0,1 0 1 0 0,-1 0-1 0 0,1 1 1 0 0,0-1-1 0 0,0 0 1 0 0,1 1-1 0 0,0 0 1 0 0,0-1-1 0 0,0 1 1 0 0,0 0-1 0 0,1 1 1 0 0,0-1-1 0 0,0 0 1 0 0,0 1-1 0 0,0 0 1 0 0,1 0-1 0 0,0 0 1 0 0,0 1-1 0 0,0 0 1 0 0,9-5-1 0 0,-10 6-67 0 0,1-1-1 0 0,0 1 1 0 0,0 0 0 0 0,0 0-1 0 0,0 1 1 0 0,0 0-1 0 0,0-1 1 0 0,1 2-1 0 0,-1-1 1 0 0,0 1-1 0 0,0-1 1 0 0,1 2-1 0 0,-1-1 1 0 0,0 0 0 0 0,1 1-1 0 0,-1 0 1 0 0,0 0-1 0 0,0 1 1 0 0,0-1-1 0 0,0 1 1 0 0,0 0-1 0 0,0 1 1 0 0,-1-1 0 0 0,1 1-1 0 0,-1 0 1 0 0,6 4-1 0 0,-6-3 12 0 0,0 0 0 0 0,-1 0 1 0 0,0 1-1 0 0,0-1 0 0 0,0 1 0 0 0,0 0 0 0 0,0 0 0 0 0,-1 0 1 0 0,0 0-1 0 0,0 0 0 0 0,-1 0 0 0 0,1 1 0 0 0,-1-1 0 0 0,0 0 0 0 0,-1 1 1 0 0,1-1-1 0 0,-1 1 0 0 0,-1 8 0 0 0,-1 8 137 0 0,-1 0-1 0 0,-1-1 1 0 0,-8 28 0 0 0,7-31-79 0 0,-17 54 50 0 0,-2-1 0 0 0,-4-1 0 0 0,-49 88 0 0 0,71-146-140 0 0,0-1 0 0 0,-2 0 0 0 0,1 0 1 0 0,-1 0-1 0 0,-1-1 0 0 0,-13 12 0 0 0,21-21-8 0 0,-1 0 1 0 0,0 0-1 0 0,1 0 1 0 0,-1 0-1 0 0,1 0 1 0 0,-1 0-1 0 0,0-1 1 0 0,-3 2-1 0 0,4-2-80 0 0,-1-1-8 0 0,-1-3 63 0 0,0 1 0 0 0,0-1 0 0 0,0 0 0 0 0,1 0 0 0 0,0 0 0 0 0,-1 0 0 0 0,1-1-1 0 0,1 1 1 0 0,-1 0 0 0 0,-1-6 0 0 0,1 1 4 0 0,1 0 0 0 0,-1 1 0 0 0,2-1 0 0 0,-1 0 0 0 0,2-10 0 0 0,0 5-17 0 0,1-1 1 0 0,0 1-1 0 0,2-1 1 0 0,-1 1-1 0 0,2 0 1 0 0,8-20-1 0 0,-9 26 9 0 0,0 1 0 0 0,0-1 0 0 0,1 1 0 0 0,0 0 0 0 0,0 0 0 0 0,9-9 0 0 0,-11 14 42 0 0,-1 0 0 0 0,1 0 1 0 0,-1 0-1 0 0,1 0 0 0 0,0 0 1 0 0,0 1-1 0 0,-1-1 0 0 0,1 1 0 0 0,0 0 1 0 0,0 0-1 0 0,0 0 0 0 0,1 0 1 0 0,-1 0-1 0 0,0 1 0 0 0,0 0 1 0 0,0-1-1 0 0,1 1 0 0 0,-1 0 1 0 0,0 0-1 0 0,5 2 0 0 0,2 0 41 0 0,0 1-1 0 0,0 1 0 0 0,0-1 1 0 0,-1 2-1 0 0,0-1 1 0 0,15 10-1 0 0,46 40 154 0 0,-66-51-193 0 0,47 43 63 0 0,-25-24-67 0 0,-25-21-36 0 0,0 0 1 0 0,0-1-1 0 0,0 1 0 0 0,0 0 0 0 0,0-1 0 0 0,0 1 1 0 0,0-1-1 0 0,1 1 0 0 0,-1-1 0 0 0,0 0 1 0 0,0 0-1 0 0,0 1 0 0 0,0-1 0 0 0,1 0 0 0 0,-1 0 1 0 0,0 0-1 0 0,0 0 0 0 0,1 0 0 0 0,-1 0 1 0 0,0-1-1 0 0,0 1 0 0 0,0 0 0 0 0,0-1 0 0 0,2 0 1 0 0,0 0-338 0 0,8-4-926 0 0,-2-1-63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1.716"/>
    </inkml:context>
    <inkml:brush xml:id="br0">
      <inkml:brushProperty name="width" value="0.1" units="cm"/>
      <inkml:brushProperty name="height" value="0.1" units="cm"/>
      <inkml:brushProperty name="color" value="#E71224"/>
    </inkml:brush>
  </inkml:definitions>
  <inkml:trace contextRef="#ctx0" brushRef="#br0">50 1 8751 0 0,'0'0'674'0'0,"1"1"-24"0"0,1 3 201 0 0,0-1 1 0 0,0 1-1 0 0,-1-1 0 0 0,0 1 0 0 0,1 0 0 0 0,-1 0 0 0 0,0-1 0 0 0,-1 1 1 0 0,1 0-1 0 0,-1 0 0 0 0,0 0 0 0 0,0 7 0 0 0,-2 4 1072 0 0,-7 31 0 0 0,4-23-1839 0 0,0-3 100 0 0,-1-1 0 0 0,-15 35 1 0 0,15-42-169 0 0,-2 21-16 0 0,7-24 0 0 0,5-1 0 0 0,0-4-1 0 0,1 0-1 0 0,0 0 0 0 0,0-1 1 0 0,0 0-1 0 0,0 0 1 0 0,0 0-1 0 0,1-1 1 0 0,-1 0-1 0 0,1 0 0 0 0,9 2 1 0 0,-5-1-57 0 0,93 21-579 0 0,-88-21 473 0 0,1-1 0 0 0,-1-1 0 0 0,0-1 0 0 0,29-2 0 0 0,-38 2-46 0 0,-1-1 1 0 0,1-1-1 0 0,-1 1 0 0 0,9-5 0 0 0,8-7-3943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2.089"/>
    </inkml:context>
    <inkml:brush xml:id="br0">
      <inkml:brushProperty name="width" value="0.1" units="cm"/>
      <inkml:brushProperty name="height" value="0.1" units="cm"/>
      <inkml:brushProperty name="color" value="#E71224"/>
    </inkml:brush>
  </inkml:definitions>
  <inkml:trace contextRef="#ctx0" brushRef="#br0">24 0 3679 0 0,'-1'2'939'0'0,"-1"2"673"0"0,-1 1 0 0 0,2-1 0 0 0,-1 1 1 0 0,0-1-1 0 0,1 1 0 0 0,0 0 0 0 0,0 0 0 0 0,-1 6 0 0 0,-1 45 4185 0 0,3-34-5735 0 0,-5 483 1559 0 0,5-495-1625 0 0,1 17-8 0 0,0 0-1 0 0,1 0 1 0 0,2 0-1 0 0,9 34 0 0 0,-4-41-199 0 0,-8-18-484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58.682"/>
    </inkml:context>
    <inkml:brush xml:id="br0">
      <inkml:brushProperty name="width" value="0.1" units="cm"/>
      <inkml:brushProperty name="height" value="0.1" units="cm"/>
      <inkml:brushProperty name="color" value="#E71224"/>
    </inkml:brush>
  </inkml:definitions>
  <inkml:trace contextRef="#ctx0" brushRef="#br0">1 0 16815 0 0,'0'0'1522'0'0,"5"8"1910"0"0,-1-6-3158 0 0,1 1 0 0 0,0-1 0 0 0,0 0 0 0 0,-1-1 0 0 0,1 1 0 0 0,1-1 0 0 0,-1 0 1 0 0,0-1-1 0 0,9 1 0 0 0,5-1-109 0 0,27-4 0 0 0,-32 2-325 0 0,1 1 1 0 0,-1 0-1 0 0,23 2 1 0 0,-20 1-1046 0 0,-6-1-493 0 0,1 1 1 0 0,11 3-1 0 0,5 8-8689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2.452"/>
    </inkml:context>
    <inkml:brush xml:id="br0">
      <inkml:brushProperty name="width" value="0.1" units="cm"/>
      <inkml:brushProperty name="height" value="0.1" units="cm"/>
      <inkml:brushProperty name="color" value="#E71224"/>
    </inkml:brush>
  </inkml:definitions>
  <inkml:trace contextRef="#ctx0" brushRef="#br0">1 33 5063 0 0,'0'0'12768'0'0,"0"-1"-12714"0"0,1-1-46 0 0,0 0 1 0 0,0 0 0 0 0,0 0 0 0 0,1 1-1 0 0,-1-1 1 0 0,0 0 0 0 0,1 1 0 0 0,-1-1-1 0 0,1 1 1 0 0,0-1 0 0 0,-1 1 0 0 0,1 0-1 0 0,0 0 1 0 0,0 0 0 0 0,0 0 0 0 0,0 0-1 0 0,0 0 1 0 0,0 1 0 0 0,0-1 0 0 0,0 0-1 0 0,0 1 1 0 0,0 0 0 0 0,3-1 0 0 0,1 0 3 0 0,-4 0 56 0 0,1 1 0 0 0,-1 0 0 0 0,0-1 0 0 0,1 1 0 0 0,-1 0 0 0 0,0 0 0 0 0,1 1 0 0 0,-1-1 0 0 0,0 0 0 0 0,1 1 0 0 0,-1-1 0 0 0,0 1 0 0 0,0 0 0 0 0,0 0 0 0 0,1 0 0 0 0,-1 0 0 0 0,0 0 0 0 0,0 0 0 0 0,0 0 0 0 0,-1 1 0 0 0,1-1 0 0 0,0 1 0 0 0,0 0 0 0 0,-1-1 0 0 0,1 1 0 0 0,-1 0 0 0 0,1 0 0 0 0,-1 0 0 0 0,2 4 0 0 0,3 5 619 0 0,-1 1 0 0 0,-1 0 0 0 0,0 0 1 0 0,4 17-1 0 0,-3-7-199 0 0,1-1-45 0 0,2 9 18 0 0,14 32 0 0 0,6 8-55 0 0,-11-27-104 0 0,37 69 0 0 0,-49-105-282 0 0,0 0 1 0 0,0 0-1 0 0,1 0 1 0 0,-1-1-1 0 0,2 0 0 0 0,-1 0 1 0 0,1-1-1 0 0,-1 1 1 0 0,1-2-1 0 0,1 1 1 0 0,-1-1-1 0 0,1 0 0 0 0,8 3 1 0 0,-11-5-161 0 0,-1 0 1 0 0,1-1-1 0 0,-1 0 1 0 0,1 0 0 0 0,0 0-1 0 0,-1 0 1 0 0,1-1-1 0 0,0 0 1 0 0,-1 0-1 0 0,1 0 1 0 0,0 0-1 0 0,-1-1 1 0 0,1 0-1 0 0,-1 0 1 0 0,1 0-1 0 0,0 0 1 0 0,-1-1 0 0 0,0 0-1 0 0,1 0 1 0 0,-1 0-1 0 0,0 0 1 0 0,0-1-1 0 0,0 0 1 0 0,-1 0-1 0 0,5-3 1 0 0,5-8-1657 0 0,0-2-75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2.784"/>
    </inkml:context>
    <inkml:brush xml:id="br0">
      <inkml:brushProperty name="width" value="0.1" units="cm"/>
      <inkml:brushProperty name="height" value="0.1" units="cm"/>
      <inkml:brushProperty name="color" value="#E71224"/>
    </inkml:brush>
  </inkml:definitions>
  <inkml:trace contextRef="#ctx0" brushRef="#br0">420 1 15607 0 0,'-2'1'712'0'0,"-49"41"162"0"0,7-7 2154 0 0,-54 55 1 0 0,62-52-2064 0 0,15-18-477 0 0,1 2-1 0 0,0 0 1 0 0,-26 42 0 0 0,35-45-389 0 0,-3 3 67 0 0,1 1 0 0 0,2 1 0 0 0,0 0 0 0 0,-8 28 0 0 0,18-48-186 0 0,0 0-1 0 0,1 0 1 0 0,0 0 0 0 0,0 0-1 0 0,0 0 1 0 0,1 1 0 0 0,0 3-1 0 0,-1-7-62 0 0,1-1 0 0 0,-1 0 0 0 0,1 0-1 0 0,-1 1 1 0 0,1-1 0 0 0,-1 0-1 0 0,1 0 1 0 0,-1 0 0 0 0,0 1-1 0 0,1-1 1 0 0,-1 0 0 0 0,1 0 0 0 0,-1 0-1 0 0,1 0 1 0 0,-1 0 0 0 0,1 0-1 0 0,-1 0 1 0 0,1 0 0 0 0,-1 0-1 0 0,1 0 1 0 0,0 0-164 0 0,11-2-962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3.637"/>
    </inkml:context>
    <inkml:brush xml:id="br0">
      <inkml:brushProperty name="width" value="0.1" units="cm"/>
      <inkml:brushProperty name="height" value="0.1" units="cm"/>
      <inkml:brushProperty name="color" value="#E71224"/>
    </inkml:brush>
  </inkml:definitions>
  <inkml:trace contextRef="#ctx0" brushRef="#br0">1 43 3679 0 0,'10'0'9750'0'0,"-4"0"-8385"0"0,0-1 1 0 0,-1 0 0 0 0,1 0 0 0 0,6-1-1 0 0,23-10 1423 0 0,-24 8-2346 0 0,1 0 1 0 0,23-4-1 0 0,56-1-39 0 0,-86 8-792 0 0,0 1-1 0 0,1 1 1 0 0,9 1 0 0 0,-4-1-1262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4.241"/>
    </inkml:context>
    <inkml:brush xml:id="br0">
      <inkml:brushProperty name="width" value="0.1" units="cm"/>
      <inkml:brushProperty name="height" value="0.1" units="cm"/>
      <inkml:brushProperty name="color" value="#E71224"/>
    </inkml:brush>
  </inkml:definitions>
  <inkml:trace contextRef="#ctx0" brushRef="#br0">1 61 8287 0 0,'0'0'11946'0'0,"12"-2"-9749"0"0,-3 1-2109 0 0,0 0 0 0 0,-1-1 0 0 0,1 0 0 0 0,-1-1-1 0 0,1 0 1 0 0,-1 0 0 0 0,11-7 0 0 0,30-10 138 0 0,-39 17-210 0 0,1 0 1 0 0,-1 1-1 0 0,1 0 0 0 0,0 0 0 0 0,-1 1 0 0 0,1 0 1 0 0,0 1-1 0 0,0 1 0 0 0,0 0 0 0 0,-1 0 0 0 0,1 1 1 0 0,14 4-1 0 0,-4 3 48 0 0,-16-1-39 0 0,-3-4-1 0 0,0-1-22 0 0,-1 0 0 0 0,1 0 0 0 0,-1 1 0 0 0,0-1 1 0 0,0 1-1 0 0,0-1 0 0 0,-1 1 0 0 0,1-1 0 0 0,-1 1 0 0 0,0-1 0 0 0,0 1 0 0 0,0 0 0 0 0,0-1 0 0 0,-1 1 0 0 0,1-1 0 0 0,-1 1 1 0 0,0-1-1 0 0,0 1 0 0 0,0-1 0 0 0,-1 0 0 0 0,-2 5 0 0 0,-3 7 5 0 0,-2-1 1 0 0,0 0 0 0 0,-13 15-1 0 0,20-26-7 0 0,-9 11 0 0 0,-1 0 0 0 0,1-1 0 0 0,-2-1 0 0 0,0 0 0 0 0,-1 0 0 0 0,-20 12 0 0 0,33-24 0 0 0,1 1 0 0 0,0-1 0 0 0,0 0 0 0 0,0 0 0 0 0,0 0 0 0 0,-1 0 0 0 0,1 0 0 0 0,0 0 0 0 0,0 0 0 0 0,0 0 0 0 0,0 0 0 0 0,-1 0 0 0 0,1 0 0 0 0,0 1 0 0 0,0-1 0 0 0,0 0 0 0 0,0 0 0 0 0,0 0 0 0 0,0 0 0 0 0,-1 0 0 0 0,1 0 0 0 0,0 1 0 0 0,0-1 0 0 0,0 0 0 0 0,0 0 0 0 0,0 0 0 0 0,0 0 0 0 0,0 1 0 0 0,0-1 0 0 0,0 0 0 0 0,0 0 0 0 0,0 0 0 0 0,0 0 0 0 0,0 1 0 0 0,0-1 0 0 0,0 0 0 0 0,0 0 0 0 0,0 0 0 0 0,0 1 0 0 0,0-1 0 0 0,0 0 0 0 0,0 0 0 0 0,0 0 0 0 0,0 0 0 0 0,0 1 0 0 0,0-1 0 0 0,1 0 0 0 0,-1 0 0 0 0,0 0 0 0 0,0 0 0 0 0,0 0 0 0 0,0 0 0 0 0,0 1 0 0 0,0-1 0 0 0,1 0 0 0 0,-1 0 0 0 0,0 0 0 0 0,0 0 0 0 0,0 0 0 0 0,0 0 0 0 0,0 0 0 0 0,1 0 0 0 0,-1 0 0 0 0,0 0 0 0 0,0 1 0 0 0,0-1 0 0 0,1 0 0 0 0,9 2 0 0 0,-10-2 0 0 0,20 1 19 0 0,0 2 1 0 0,0 1-1 0 0,0 0 0 0 0,34 13 0 0 0,-47-15-14 0 0,0 1 1 0 0,-1 1-1 0 0,0-1 0 0 0,0 1 1 0 0,0 0-1 0 0,0 0 0 0 0,-1 1 1 0 0,1 0-1 0 0,-1 0 0 0 0,-1 0 1 0 0,1 0-1 0 0,-1 1 0 0 0,1 0 1 0 0,-2 0-1 0 0,1 0 0 0 0,-1 0 1 0 0,4 9-1 0 0,-4-6 23 0 0,-1 0-1 0 0,0 0 1 0 0,-1 0-1 0 0,0 0 1 0 0,0 1-1 0 0,-1-1 1 0 0,0 0-1 0 0,0 1 1 0 0,-1-1-1 0 0,0 0 1 0 0,-1 1-1 0 0,0-1 1 0 0,-7 17-1 0 0,5-15 10 0 0,-1 0-1 0 0,0 0 1 0 0,0 0 0 0 0,-2-1-1 0 0,1 1 1 0 0,-1-2 0 0 0,-1 1-1 0 0,1-1 1 0 0,-2 0-1 0 0,-12 11 1 0 0,16-16-16 0 0,1-1-1 0 0,0 0 1 0 0,-1-1-1 0 0,0 1 1 0 0,1-1-1 0 0,-1 0 1 0 0,0 0-1 0 0,0-1 1 0 0,-1 1-1 0 0,1-1 1 0 0,0 0-1 0 0,-9 0 1 0 0,11-1-180 0 0,0 0 0 0 0,0 0 1 0 0,0 0-1 0 0,0-1 0 0 0,-1 1 0 0 0,1-1 0 0 0,0 0 1 0 0,0 0-1 0 0,0 0 0 0 0,0-1 0 0 0,0 1 0 0 0,1-1 1 0 0,-1 1-1 0 0,0-1 0 0 0,1 0 0 0 0,-1 0 0 0 0,1 0 1 0 0,-1 0-1 0 0,1-1 0 0 0,0 1 0 0 0,-3-5 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14.637"/>
    </inkml:context>
    <inkml:brush xml:id="br0">
      <inkml:brushProperty name="width" value="0.1" units="cm"/>
      <inkml:brushProperty name="height" value="0.1" units="cm"/>
      <inkml:brushProperty name="color" value="#E71224"/>
    </inkml:brush>
  </inkml:definitions>
  <inkml:trace contextRef="#ctx0" brushRef="#br0">0 38 19895 0 0,'2'1'1803'0'0,"0"1"-1543"0"0,0 1-162 0 0,13 3-99 0 0,-7-4 108 0 0,-1 0-1 0 0,1-1 1 0 0,0 0 0 0 0,0 0-1 0 0,-1 0 1 0 0,1-1-1 0 0,0 0 1 0 0,11-2 0 0 0,6-3 718 0 0,31-9 0 0 0,3-1-243 0 0,-22 7-569 0 0,-23 4-3 0 0,-1 1 1 0 0,1 0-1 0 0,0 1 0 0 0,26 0 0 0 0,-36 2-8 0 0,0 1 0 0 0,0 0-1 0 0,-1-1 1 0 0,1 1 0 0 0,5 3 0 0 0,-8-4 3 0 0,0 0 1 0 0,0 1 0 0 0,0-1-1 0 0,0 1 1 0 0,-1-1 0 0 0,1 0-1 0 0,0 1 1 0 0,0 0 0 0 0,-1-1-1 0 0,1 1 1 0 0,0 0 0 0 0,-1-1-1 0 0,1 1 1 0 0,0 0-1 0 0,-1-1 1 0 0,1 1 0 0 0,-1 0-1 0 0,0 0 1 0 0,1 0 0 0 0,-1 0-1 0 0,1-1 1 0 0,-1 1 0 0 0,0 0-1 0 0,0 0 1 0 0,0 0 0 0 0,1 2-1 0 0,-1 0 13 0 0,1 2 8 0 0,0 1 0 0 0,-1 0 0 0 0,0-1 0 0 0,0 1 0 0 0,0-1 0 0 0,-1 1 0 0 0,-1 8 0 0 0,-13 40 147 0 0,9-34-122 0 0,-35 111 213 0 0,-37 147 619 0 0,70-240-798 0 0,2 0-1 0 0,-3 70 0 0 0,9-106-230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5.833"/>
    </inkml:context>
    <inkml:brush xml:id="br0">
      <inkml:brushProperty name="width" value="0.1" units="cm"/>
      <inkml:brushProperty name="height" value="0.1" units="cm"/>
      <inkml:brushProperty name="color" value="#E71224"/>
    </inkml:brush>
  </inkml:definitions>
  <inkml:trace contextRef="#ctx0" brushRef="#br0">58 0 11167 0 0,'0'0'1016'0'0,"0"2"-662"0"0,0 16 1742 0 0,1-7-1155 0 0,-1 1 1 0 0,-1 0-1 0 0,0 0 1 0 0,-4 16 0 0 0,-8 37 427 0 0,-10 112 0 0 0,14-95-913 0 0,5-1 403 0 0,1-22-326 0 0,6-31-419 0 0,-3-27-113 0 0,1 0 23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6.216"/>
    </inkml:context>
    <inkml:brush xml:id="br0">
      <inkml:brushProperty name="width" value="0.1" units="cm"/>
      <inkml:brushProperty name="height" value="0.1" units="cm"/>
      <inkml:brushProperty name="color" value="#E71224"/>
    </inkml:brush>
  </inkml:definitions>
  <inkml:trace contextRef="#ctx0" brushRef="#br0">0 0 14567 0 0,'0'0'1320'0'0,"1"2"-1082"0"0,8 16 2420 0 0,-9-16-2192 0 0,1 1 132 0 0,1 0 585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6.860"/>
    </inkml:context>
    <inkml:brush xml:id="br0">
      <inkml:brushProperty name="width" value="0.1" units="cm"/>
      <inkml:brushProperty name="height" value="0.1" units="cm"/>
      <inkml:brushProperty name="color" value="#E71224"/>
    </inkml:brush>
  </inkml:definitions>
  <inkml:trace contextRef="#ctx0" brushRef="#br0">297 34 14367 0 0,'0'0'4080'0'0,"0"-3"-3750"0"0,0 2-307 0 0,-1 1 1 0 0,1-1 0 0 0,0 1 0 0 0,0-1 0 0 0,-1 0 0 0 0,1 1-1 0 0,0-1 1 0 0,-1 0 0 0 0,1 1 0 0 0,0-1 0 0 0,-1 1 0 0 0,1-1-1 0 0,-1 1 1 0 0,1-1 0 0 0,-1 1 0 0 0,1-1 0 0 0,-1 1 0 0 0,1 0 0 0 0,-1-1-1 0 0,1 1 1 0 0,-2-1 0 0 0,-18-3 245 0 0,13 4-312 0 0,-163-14 699 0 0,167 14-638 0 0,0-1 1 0 0,0 1-1 0 0,0 0 0 0 0,0 0 1 0 0,0 1-1 0 0,0-1 0 0 0,1 1 1 0 0,-1-1-1 0 0,0 1 0 0 0,0 0 1 0 0,-4 2-1 0 0,5-2 30 0 0,0 1-1 0 0,0-1 1 0 0,1 0 0 0 0,-1 1 0 0 0,1-1 0 0 0,-1 1-1 0 0,1-1 1 0 0,0 1 0 0 0,-1 0 0 0 0,1-1-1 0 0,0 1 1 0 0,0 0 0 0 0,0 0 0 0 0,0 0 0 0 0,1 0-1 0 0,-2 2 1 0 0,-2 11 177 0 0,-1-1-209 0 0,-3 24-1 0 0,-1 51-15 0 0,7-82 11 0 0,4-5 32 0 0,10 1-33 0 0,-4-3-10 0 0,5-1 0 0 0,5-1 25 0 0,-1 2-1 0 0,0 0 1 0 0,1 1 0 0 0,-1 1-1 0 0,0 1 1 0 0,0 0-1 0 0,0 1 1 0 0,0 1 0 0 0,0 1-1 0 0,26 12 1 0 0,-36-14-8 0 0,0 0 0 0 0,-1 1 0 0 0,1 0 0 0 0,-1 0 0 0 0,0 0 1 0 0,0 1-1 0 0,0 0 0 0 0,-1 0 0 0 0,0 1 0 0 0,0 0 0 0 0,-1-1 0 0 0,0 1 0 0 0,6 12 0 0 0,-8-13-2 0 0,0 1 0 0 0,0-1 0 0 0,-1 0-1 0 0,1 1 1 0 0,-1-1 0 0 0,-1 1 0 0 0,1-1 0 0 0,-1 1-1 0 0,0-1 1 0 0,-1 1 0 0 0,1-1 0 0 0,-1 1-1 0 0,-1-1 1 0 0,1 0 0 0 0,-1 1 0 0 0,0-1-1 0 0,-4 7 1 0 0,3-6 24 0 0,0 0-1 0 0,-1-1 1 0 0,0 1 0 0 0,0-1-1 0 0,-1 0 1 0 0,0-1 0 0 0,0 1-1 0 0,0-1 1 0 0,0 0 0 0 0,-1 0-1 0 0,-9 6 1 0 0,11-8-51 0 0,-1 0 0 0 0,1-1 0 0 0,-1 1 0 0 0,0-1 0 0 0,1 0 0 0 0,-1-1 0 0 0,0 1 0 0 0,0-1 0 0 0,0 0 0 0 0,0 0 0 0 0,0-1 0 0 0,-1 1 0 0 0,1-1 0 0 0,0 0 0 0 0,0 0 0 0 0,0-1 0 0 0,0 0 0 0 0,0 0 0 0 0,0 0 0 0 0,0 0 0 0 0,0-1 0 0 0,0 0 0 0 0,0 0 0 0 0,1 0 0 0 0,-1 0 0 0 0,1-1 0 0 0,-1 0 0 0 0,1 0 0 0 0,-4-4 0 0 0,4 3 31 0 0,0 1 1 0 0,0-1-1 0 0,0 0 0 0 0,1 0 1 0 0,0 0-1 0 0,0 0 0 0 0,0 0 0 0 0,1-1 1 0 0,-1 0-1 0 0,-2-8 0 0 0,4 9-199 0 0,0 1 0 0 0,0-1-1 0 0,0 0 1 0 0,1 1 0 0 0,0-1-1 0 0,0 0 1 0 0,0 0 0 0 0,0 0-1 0 0,0 1 1 0 0,1-1 0 0 0,-1 0-1 0 0,1 0 1 0 0,0 1 0 0 0,1-1-1 0 0,1-5 1 0 0,4-3-875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7.326"/>
    </inkml:context>
    <inkml:brush xml:id="br0">
      <inkml:brushProperty name="width" value="0.1" units="cm"/>
      <inkml:brushProperty name="height" value="0.1" units="cm"/>
      <inkml:brushProperty name="color" value="#E71224"/>
    </inkml:brush>
  </inkml:definitions>
  <inkml:trace contextRef="#ctx0" brushRef="#br0">291 148 9383 0 0,'6'-9'707'0'0,"-3"3"-483"0"0,-1-1 1 0 0,1 1-1 0 0,-1-1 1 0 0,-1 0-1 0 0,1 0 1 0 0,-1 0-1 0 0,-1 1 1 0 0,1-1-1 0 0,-1 0 0 0 0,0 0 1 0 0,-2-12-1 0 0,2 17-61 0 0,0 0 0 0 0,-1 0 0 0 0,1 0 0 0 0,0 0-1 0 0,-1 0 1 0 0,0 0 0 0 0,1 1 0 0 0,-1-1 0 0 0,0 0-1 0 0,0 0 1 0 0,0 0 0 0 0,0 1 0 0 0,0-1 0 0 0,0 0-1 0 0,-1 1 1 0 0,1-1 0 0 0,-1 1 0 0 0,-2-3 0 0 0,2 3-51 0 0,-1-1 1 0 0,1 1 0 0 0,-1 0 0 0 0,1 0 0 0 0,-1 0-1 0 0,0 1 1 0 0,0-1 0 0 0,1 0 0 0 0,-1 1-1 0 0,0 0 1 0 0,0 0 0 0 0,-3 0 0 0 0,-2 0 29 0 0,0 1 1 0 0,1 0-1 0 0,-1 1 0 0 0,0 0 1 0 0,0 0-1 0 0,1 1 1 0 0,0 0-1 0 0,-12 6 1 0 0,7-3-27 0 0,0 2 0 0 0,1 0 1 0 0,0 0-1 0 0,0 1 1 0 0,0 0-1 0 0,1 1 1 0 0,1 0-1 0 0,0 0 1 0 0,0 1-1 0 0,1 1 1 0 0,0-1-1 0 0,1 1 1 0 0,0 1-1 0 0,1-1 1 0 0,1 1-1 0 0,-5 15 1 0 0,5-6-30 0 0,1 0 0 0 0,0 0 0 0 0,2 0 0 0 0,1 34 0 0 0,13 88 564 0 0,0 15-271 0 0,-12-152-378 0 0,-3 23-19 0 0,1-22-63 0 0,2-7-43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7.717"/>
    </inkml:context>
    <inkml:brush xml:id="br0">
      <inkml:brushProperty name="width" value="0.1" units="cm"/>
      <inkml:brushProperty name="height" value="0.1" units="cm"/>
      <inkml:brushProperty name="color" value="#E71224"/>
    </inkml:brush>
  </inkml:definitions>
  <inkml:trace contextRef="#ctx0" brushRef="#br0">355 1 13879 0 0,'0'0'1254'0'0,"-2"0"-1029"0"0,-51 10 2632 0 0,-60 8 1115 0 0,-72-13-3532 0 0,183-5-765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59.031"/>
    </inkml:context>
    <inkml:brush xml:id="br0">
      <inkml:brushProperty name="width" value="0.1" units="cm"/>
      <inkml:brushProperty name="height" value="0.1" units="cm"/>
      <inkml:brushProperty name="color" value="#E71224"/>
    </inkml:brush>
  </inkml:definitions>
  <inkml:trace contextRef="#ctx0" brushRef="#br0">0 34 13935 0 0,'0'0'1262'0'0,"9"0"-862"0"0,9-1 1186 0 0,-1-1 0 0 0,0-1 0 0 0,29-8 1 0 0,-29 7-1410 0 0,0 0 1 0 0,1 0 0 0 0,30 0-1 0 0,-36 4-255 0 0,0 0 0 0 0,0 1-1 0 0,0 1 1 0 0,0 0-1 0 0,0 1 1 0 0,14 5-1 0 0,14 11-7213 0 0,-30-12 4448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8.085"/>
    </inkml:context>
    <inkml:brush xml:id="br0">
      <inkml:brushProperty name="width" value="0.1" units="cm"/>
      <inkml:brushProperty name="height" value="0.1" units="cm"/>
      <inkml:brushProperty name="color" value="#E71224"/>
    </inkml:brush>
  </inkml:definitions>
  <inkml:trace contextRef="#ctx0" brushRef="#br0">222 0 12527 0 0,'0'0'1134'0'0,"2"0"-937"0"0,5 0 0 0 0,-6 0 46 0 0,0 0 0 0 0,0 0 0 0 0,0 0 0 0 0,0 0 0 0 0,0 1 0 0 0,0-1 0 0 0,0 0 0 0 0,0 0 0 0 0,-1 1 0 0 0,1-1 0 0 0,0 0 0 0 0,0 1 0 0 0,0-1 0 0 0,0 1 0 0 0,-1-1 1 0 0,1 1-1 0 0,0-1 0 0 0,0 1 0 0 0,-1-1 0 0 0,1 1 0 0 0,0 1 0 0 0,0-1-92 0 0,0 0 0 0 0,-1 0 1 0 0,1 1-1 0 0,-1-1 0 0 0,1 0 1 0 0,-1 1-1 0 0,0-1 1 0 0,0 0-1 0 0,1 1 0 0 0,-1-1 1 0 0,0 1-1 0 0,0 1 1 0 0,-1 4 80 0 0,-1 0 0 0 0,1 0 1 0 0,-1 0-1 0 0,-3 8 0 0 0,4-14-84 0 0,0 2-94 0 0,-22 59 1184 0 0,-23 100 0 0 0,41-142-1201 0 0,2 0-1 0 0,1 0 1 0 0,0 0 0 0 0,2 0-1 0 0,0 0 1 0 0,1 0-1 0 0,1 0 1 0 0,1 0 0 0 0,9 32-1 0 0,-10-45-68 0 0,1 0-1 0 0,0-1 1 0 0,0 1-1 0 0,0-1 0 0 0,1 0 1 0 0,0 0-1 0 0,0-1 1 0 0,1 1-1 0 0,-1-1 1 0 0,1 0-1 0 0,0 0 1 0 0,8 6-1 0 0,-9-8-398 0 0,0 0 1 0 0,1-1-1 0 0,0 1 0 0 0,-1-1 0 0 0,1 0 0 0 0,6 1 1 0 0,5 1-1236 0 0</inkml:trace>
  <inkml:trace contextRef="#ctx0" brushRef="#br0" timeOffset="1">504 327 4607 0 0,'-2'0'208'0'0,"-6"-3"-85"0"0,0 1 0 0 0,-1 0-1 0 0,1 1 1 0 0,-1-1 0 0 0,-11 1-1 0 0,-25 1 3628 0 0,33 0-1625 0 0,-49 2 4431 0 0,-1 2-3969 0 0,-33 2-1058 0 0,70-6-1359 0 0,-4 1 13 0 0,1 0 1 0 0,-53 10-1 0 0,79-11-291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39.712"/>
    </inkml:context>
    <inkml:brush xml:id="br0">
      <inkml:brushProperty name="width" value="0.1" units="cm"/>
      <inkml:brushProperty name="height" value="0.1" units="cm"/>
      <inkml:brushProperty name="color" value="#E71224"/>
    </inkml:brush>
  </inkml:definitions>
  <inkml:trace contextRef="#ctx0" brushRef="#br0">205 5 3679 0 0,'1'-4'12595'0'0,"-7"15"-10241"0"0,-9 18-2199 0 0,-19 21 1362 0 0,11-16-495 0 0,-35 65-1 0 0,43-69-738 0 0,6-12-161 0 0,1 0-1 0 0,-7 20 1 0 0,9-19-29 0 0,1 1-1 0 0,1 0 1 0 0,-3 35 0 0 0,7-45-66 0 0,0 0 0 0 0,0 0 0 0 0,1 0 1 0 0,1 0-1 0 0,0 0 0 0 0,0-1 0 0 0,1 1 0 0 0,0 0 1 0 0,6 13-1 0 0,-6-16-26 0 0,1-1 1 0 0,-1 1-1 0 0,1 0 1 0 0,0-1-1 0 0,1 0 1 0 0,0 0-1 0 0,0 0 1 0 0,0-1 0 0 0,0 1-1 0 0,1-1 1 0 0,0-1-1 0 0,0 1 1 0 0,0-1-1 0 0,1 0 1 0 0,-1 0-1 0 0,1-1 1 0 0,0 0-1 0 0,0 0 1 0 0,0-1-1 0 0,13 4 1 0 0,-11-5-81 0 0,0 1 0 0 0,0-2 1 0 0,0 1-1 0 0,0-1 0 0 0,0 0 1 0 0,0-1-1 0 0,0 0 0 0 0,-1 0 1 0 0,1-1-1 0 0,0 0 0 0 0,0-1 1 0 0,-1 0-1 0 0,0 0 0 0 0,1-1 1 0 0,-1 0-1 0 0,-1-1 0 0 0,1 1 1 0 0,0-1-1 0 0,-1-1 0 0 0,0 1 1 0 0,8-10-1 0 0,-8 8 5 0 0,-1-1 1 0 0,1 0-1 0 0,-2 0 0 0 0,1-1 1 0 0,-1 0-1 0 0,0 0 0 0 0,-1 0 0 0 0,6-17 1 0 0,-8 19 52 0 0,0-1-1 0 0,0 1 1 0 0,-1-1 0 0 0,0 1 0 0 0,0-1 0 0 0,0 0 0 0 0,-1 1-1 0 0,-1-1 1 0 0,1 0 0 0 0,-1 0 0 0 0,-1 1 0 0 0,-1-9 0 0 0,2 13 14 0 0,0 1 1 0 0,0 0 0 0 0,0 0 0 0 0,0 0-1 0 0,0 0 1 0 0,0 0 0 0 0,0 0 0 0 0,-1 0 0 0 0,1 0-1 0 0,-1 0 1 0 0,0 0 0 0 0,1 1 0 0 0,-1-1-1 0 0,0 1 1 0 0,0-1 0 0 0,0 1 0 0 0,-2-1 0 0 0,1 0 56 0 0,0 1 1 0 0,0 1-1 0 0,0-1 1 0 0,0 0-1 0 0,0 1 1 0 0,0-1-1 0 0,0 1 1 0 0,0 0-1 0 0,-1 0 1 0 0,1 0-1 0 0,-4 1 0 0 0,-6 2 301 0 0,0 1 0 0 0,0 0-1 0 0,1 1 1 0 0,-22 11-1 0 0,23-11-228 0 0,1 1 0 0 0,0 0 0 0 0,0 1 0 0 0,0 0-1 0 0,1 1 1 0 0,0 0 0 0 0,1 0 0 0 0,0 1 0 0 0,-13 17 0 0 0,19-23-109 0 0,1-1 0 0 0,0 1 0 0 0,0 0 1 0 0,0-1-1 0 0,0 1 0 0 0,0 5 0 0 0,-5 11 64 0 0,6-19-72 0 0,0 1 0 0 0,0 0-1 0 0,0-1 1 0 0,0 1 0 0 0,1 0-1 0 0,-1 0 1 0 0,0-1 0 0 0,0 1-1 0 0,1 0 1 0 0,-1-1 0 0 0,0 1-1 0 0,1-1 1 0 0,-1 1 0 0 0,0 0 0 0 0,1-1-1 0 0,-1 1 1 0 0,2 0 0 0 0,-2 0 6 0 0,2 2-286 0 0,-1-1 1 0 0,1 1-1 0 0,0-1 0 0 0,0 0 1 0 0,0 0-1 0 0,0 1 0 0 0,0-1 1 0 0,0-1-1 0 0,1 1 1 0 0,-1 0-1 0 0,1 0 0 0 0,5 2 1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40.624"/>
    </inkml:context>
    <inkml:brush xml:id="br0">
      <inkml:brushProperty name="width" value="0.1" units="cm"/>
      <inkml:brushProperty name="height" value="0.1" units="cm"/>
      <inkml:brushProperty name="color" value="#E71224"/>
    </inkml:brush>
  </inkml:definitions>
  <inkml:trace contextRef="#ctx0" brushRef="#br0">296 142 4607 0 0,'0'0'354'0'0,"4"-9"2091"0"0,-3 6-1762 0 0,1 0 1 0 0,-1 0-1 0 0,0 0 1 0 0,0 0-1 0 0,0 0 0 0 0,0 0 1 0 0,-1 0-1 0 0,1-1 0 0 0,-1 1 1 0 0,0 0-1 0 0,0-1 1 0 0,0 1-1 0 0,0-4 0 0 0,-1 3-423 0 0,0 0 0 0 0,0 0 0 0 0,0 0 0 0 0,-1 0 0 0 0,1 0 0 0 0,-1 1-1 0 0,0-1 1 0 0,0 0 0 0 0,-5-5 0 0 0,4 5-251 0 0,0 1-1 0 0,0 0 1 0 0,0 0-1 0 0,0 0 1 0 0,0 0-1 0 0,-1 0 1 0 0,1 1-1 0 0,-1 0 1 0 0,0-1-1 0 0,0 1 1 0 0,0 1-1 0 0,0-1 1 0 0,0 1-1 0 0,0-1 1 0 0,0 1 0 0 0,-1 0-1 0 0,1 1 1 0 0,0-1-1 0 0,-1 1 1 0 0,-7 0-1 0 0,5 1 32 0 0,1 0 0 0 0,0 1 0 0 0,0-1 1 0 0,0 2-1 0 0,0-1 0 0 0,0 1 0 0 0,0-1 0 0 0,1 1 0 0 0,-1 1 0 0 0,1-1 0 0 0,0 1 0 0 0,0 0 0 0 0,-5 6 0 0 0,-1 1 112 0 0,1 0-1 0 0,1 1 1 0 0,0 1-1 0 0,-10 17 1 0 0,12-17-16 0 0,0 0 1 0 0,2 1-1 0 0,-1 0 1 0 0,2 0-1 0 0,-4 20 1 0 0,-8 74 653 0 0,13-79-583 0 0,1 0 55 0 0,2 31-1 0 0,0-26-139 0 0,8 77 66 0 0,-4-68-156 0 0,0-4-32 0 0,3 59 0 0 0,-2-66-21 0 0,-4-29 13 0 0,-1 0-1 0 0,1 1 1 0 0,0 0-1 0 0,-1-1 1 0 0,0 1 0 0 0,1-1-1 0 0,-2 1 1 0 0,1 0-1 0 0,-1 6 1 0 0,0 10-482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40.978"/>
    </inkml:context>
    <inkml:brush xml:id="br0">
      <inkml:brushProperty name="width" value="0.1" units="cm"/>
      <inkml:brushProperty name="height" value="0.1" units="cm"/>
      <inkml:brushProperty name="color" value="#E71224"/>
    </inkml:brush>
  </inkml:definitions>
  <inkml:trace contextRef="#ctx0" brushRef="#br0">408 16 12671 0 0,'0'0'1143'0'0,"-7"-3"-918"0"0,-1 1 585 0 0,0 0 0 0 0,0 1 0 0 0,0 1 0 0 0,0-1 1 0 0,-12 2-1 0 0,-6-1 809 0 0,-167-4 741 0 0,150 4-2299 0 0,-30-2-81 0 0,67 1-167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7:41.359"/>
    </inkml:context>
    <inkml:brush xml:id="br0">
      <inkml:brushProperty name="width" value="0.1" units="cm"/>
      <inkml:brushProperty name="height" value="0.1" units="cm"/>
      <inkml:brushProperty name="color" value="#E71224"/>
    </inkml:brush>
  </inkml:definitions>
  <inkml:trace contextRef="#ctx0" brushRef="#br0">217 4 6447 0 0,'2'-1'499'0'0,"-1"-1"-403"0"0,27 2 11441 0 0,-27 1-11224 0 0,8 10 1585 0 0,-7-7-1576 0 0,-1 0 1 0 0,1 0-1 0 0,-1 0 1 0 0,0 0 0 0 0,-1 1-1 0 0,1-1 1 0 0,-1 0-1 0 0,0 0 1 0 0,0 7-1 0 0,0-5-22 0 0,-2 19 173 0 0,-1 0 0 0 0,-1 0 1 0 0,-11 41-1 0 0,-1 1-179 0 0,8-23-155 0 0,-3 75 0 0 0,10-112-199 0 0,0 17 100 0 0,1 0 0 0 0,0-1 0 0 0,2 1 1 0 0,5 25-1 0 0,-6-43-183 0 0,0-1 0 0 0,1 1-1 0 0,0-1 1 0 0,0 0 0 0 0,0 1 0 0 0,0-1 0 0 0,1 0 0 0 0,0 0 0 0 0,0-1-1 0 0,0 1 1 0 0,1 0 0 0 0,0-1 0 0 0,0 0 0 0 0,0 0 0 0 0,0 0 0 0 0,0 0-1 0 0,1-1 1 0 0,0 0 0 0 0,-1 0 0 0 0,1 0 0 0 0,0 0 0 0 0,11 3-1 0 0,5-2-1508 0 0,4-2-61 0 0</inkml:trace>
  <inkml:trace contextRef="#ctx0" brushRef="#br0" timeOffset="1">600 322 13039 0 0,'-33'-7'1168'0'0,"9"1"-712"0"0,0 1 0 0 0,-44-3 0 0 0,-154 13 5500 0 0,121 0-5192 0 0,84-4-771 0 0,3 0-71 0 0,-1-1 0 0 0,1 0 1 0 0,0 0-1 0 0,0-2 0 0 0,-24-4 1 0 0,36 5-346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49.702"/>
    </inkml:context>
    <inkml:brush xml:id="br0">
      <inkml:brushProperty name="width" value="0.1" units="cm"/>
      <inkml:brushProperty name="height" value="0.1" units="cm"/>
      <inkml:brushProperty name="color" value="#E71224"/>
    </inkml:brush>
  </inkml:definitions>
  <inkml:trace contextRef="#ctx0" brushRef="#br0">64 35 6479 0 0,'0'0'586'0'0,"0"-34"10509"0"0,0 42-11082 0 0,-2 29 61 0 0,-13 71 1 0 0,2-31-67 0 0,13-74 24 0 0,-33 319 1773 0 0,34-245-1741 0 0,-1-68-64 0 0,0 0 0 0 0,19-49 0 0 0,18-52 0 0 0,-30 78 0 0 0,0 1 0 0 0,1 0 0 0 0,0 0 0 0 0,1 1 0 0 0,0-1 0 0 0,1 2 0 0 0,0 0 0 0 0,1 0 0 0 0,1 1 0 0 0,12-9 0 0 0,-22 17 6 0 0,1 0 1 0 0,0 0-1 0 0,0 1 0 0 0,0-1 0 0 0,1 1 1 0 0,-1 0-1 0 0,0 0 0 0 0,0 0 0 0 0,1 0 0 0 0,-1 0 1 0 0,5 1-1 0 0,3 2 37 0 0,-9 0-40 0 0,1-1 1 0 0,-1 1 0 0 0,0 0-1 0 0,0-1 1 0 0,0 1 0 0 0,0 0-1 0 0,0 0 1 0 0,0 0 0 0 0,0 1-1 0 0,-1-1 1 0 0,1 0 0 0 0,-1 1-1 0 0,0-1 1 0 0,0 1 0 0 0,0-1-1 0 0,0 1 1 0 0,0-1 0 0 0,0 1 0 0 0,0 0-1 0 0,-1 3 1 0 0,2 5 11 0 0,-1 1 1 0 0,0 0-1 0 0,-2 15 0 0 0,-1 14 5 0 0,2 0-1 0 0,1 0 0 0 0,9 47 1 0 0,-8-79 87 0 0,0 0 1 0 0,1 0 0 0 0,0 0 0 0 0,0 0 0 0 0,1-1-1 0 0,4 9 1 0 0,-3-10 52 0 0,2-1-128 0 0,-6-6-137 0 0,1 1 0 0 0,-1 0-1 0 0,0 0 1 0 0,1-1 0 0 0,-1 1-1 0 0,1 0 1 0 0,-1-1 0 0 0,1 1 0 0 0,0-1-1 0 0,-1 0 1 0 0,1 0 0 0 0,-1 0 0 0 0,1 1-1 0 0,0-1 1 0 0,-1-1 0 0 0,1 1-1 0 0,-1 0 1 0 0,1 0 0 0 0,-1-1 0 0 0,1 1-1 0 0,0 0 1 0 0,-1-1 0 0 0,1 0-1 0 0,-1 1 1 0 0,3-3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0.077"/>
    </inkml:context>
    <inkml:brush xml:id="br0">
      <inkml:brushProperty name="width" value="0.1" units="cm"/>
      <inkml:brushProperty name="height" value="0.1" units="cm"/>
      <inkml:brushProperty name="color" value="#E71224"/>
    </inkml:brush>
  </inkml:definitions>
  <inkml:trace contextRef="#ctx0" brushRef="#br0">1 7 9127 0 0,'8'7'6487'0'0,"15"-8"-4725"0"0,28-5 1 0 0,3 0-921 0 0,-31 5-896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0.468"/>
    </inkml:context>
    <inkml:brush xml:id="br0">
      <inkml:brushProperty name="width" value="0.1" units="cm"/>
      <inkml:brushProperty name="height" value="0.1" units="cm"/>
      <inkml:brushProperty name="color" value="#E71224"/>
    </inkml:brush>
  </inkml:definitions>
  <inkml:trace contextRef="#ctx0" brushRef="#br0">0 12 13823 0 0,'0'0'1056'0'0,"2"0"-724"0"0,15-2 511 0 0,24 0 0 0 0,37-4 2415 0 0,-72 4-3189 0 0,13 4-16 0 0,-12-1-940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5.226"/>
    </inkml:context>
    <inkml:brush xml:id="br0">
      <inkml:brushProperty name="width" value="0.1" units="cm"/>
      <inkml:brushProperty name="height" value="0.1" units="cm"/>
      <inkml:brushProperty name="color" value="#E71224"/>
    </inkml:brush>
  </inkml:definitions>
  <inkml:trace contextRef="#ctx0" brushRef="#br0">0 8 8287 0 0,'4'-7'8978'0'0,"-1"15"-8837"0"0,-1 0 1 0 0,0 0-1 0 0,0 0 1 0 0,-1 1 0 0 0,0-1-1 0 0,0 12 1 0 0,-5 54 1212 0 0,0-31-1029 0 0,4 61-29 0 0,0-97-296 0 0,-1-4 0 0 0,1 0 0 0 0,0 0 0 0 0,0 0 0 0 0,0 0 0 0 0,0 0 0 0 0,0-1 0 0 0,0 1 0 0 0,1 4 0 0 0,0 2-16 0 0,-1-7-265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5.593"/>
    </inkml:context>
    <inkml:brush xml:id="br0">
      <inkml:brushProperty name="width" value="0.1" units="cm"/>
      <inkml:brushProperty name="height" value="0.1" units="cm"/>
      <inkml:brushProperty name="color" value="#E71224"/>
    </inkml:brush>
  </inkml:definitions>
  <inkml:trace contextRef="#ctx0" brushRef="#br0">474 1 12671 0 0,'0'0'1272'0'0,"-1"1"-1170"0"0,-2 2-18 0 0,-1 0 1 0 0,1 0 0 0 0,-1 0 0 0 0,0 0-1 0 0,0-1 1 0 0,0 0 0 0 0,0 0 0 0 0,0 0-1 0 0,-1 0 1 0 0,-8 2 0 0 0,-2 0 498 0 0,0-1 0 0 0,-18 2 0 0 0,-58 3 678 0 0,-121 15-741 0 0,177-14 371 0 0,20-3-1441 0 0,11 1-805 0 0,4-6 1188 0 0,-1 9-640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1.306"/>
    </inkml:context>
    <inkml:brush xml:id="br0">
      <inkml:brushProperty name="width" value="0.05" units="cm"/>
      <inkml:brushProperty name="height" value="0.05" units="cm"/>
    </inkml:brush>
  </inkml:definitions>
  <inkml:trace contextRef="#ctx0" brushRef="#br0">1 1 10135 0 0,'0'0'778'0'0,"0"0"-488"0"0,0 0-168 0 0,0 0-24 0 0,0 0-2 0 0,0 0-28 0 0,0 0-872 0 0,0 0-3068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0.618"/>
    </inkml:context>
    <inkml:brush xml:id="br0">
      <inkml:brushProperty name="width" value="0.1" units="cm"/>
      <inkml:brushProperty name="height" value="0.1" units="cm"/>
      <inkml:brushProperty name="color" value="#E71224"/>
    </inkml:brush>
  </inkml:definitions>
  <inkml:trace contextRef="#ctx0" brushRef="#br0">35 182 14511 0 0,'0'0'1456'0'0,"-1"1"-1333"0"0,1 0 49 0 0,-1 0 1 0 0,0-1-1 0 0,1 1 1 0 0,-1 0-1 0 0,0 0 0 0 0,0-1 1 0 0,0 1-1 0 0,0-1 1 0 0,1 1-1 0 0,-1-1 1 0 0,0 1-1 0 0,0-1 0 0 0,0 0 1 0 0,0 1-1 0 0,0-1 1 0 0,0 0-1 0 0,0 0 1 0 0,0 1-1 0 0,0-1 0 0 0,-2 0 1 0 0,2-1-81 0 0,0 1 0 0 0,0-1 1 0 0,1 1-1 0 0,-1-1 0 0 0,0 1 0 0 0,0-1 1 0 0,1 0-1 0 0,-1 1 0 0 0,0-1 0 0 0,1 0 1 0 0,-1 0-1 0 0,0 1 0 0 0,1-1 0 0 0,-1 0 1 0 0,1 0-1 0 0,-1 0 0 0 0,1 0 0 0 0,0 0 1 0 0,-1 0-1 0 0,1 1 0 0 0,0-3 0 0 0,-1 1-60 0 0,1 1 0 0 0,0-1 0 0 0,0 1 0 0 0,0-1 0 0 0,0 0 0 0 0,0 1 0 0 0,1-1 0 0 0,-1 1 0 0 0,0-1 0 0 0,1 1 0 0 0,-1-1 0 0 0,1 1 0 0 0,-1-1 0 0 0,1 1 0 0 0,0-1-1 0 0,0 1 1 0 0,1-2 0 0 0,20-24 96 0 0,-18 23-79 0 0,6-6-27 0 0,0 0-1 0 0,1 1 1 0 0,0 1-1 0 0,0 0 1 0 0,19-10-1 0 0,-7 6 7 0 0,1 2 1 0 0,26-9-1 0 0,-43 16-22 0 0,1 1 1 0 0,-1 0-1 0 0,1 1 0 0 0,-1 0 1 0 0,1 0-1 0 0,0 1 1 0 0,-1-1-1 0 0,1 2 0 0 0,11 0 1 0 0,-16 0 1 0 0,1 0 0 0 0,-1 0 0 0 0,1 0 1 0 0,-1 0-1 0 0,1 1 0 0 0,-1-1 0 0 0,0 1 1 0 0,0 0-1 0 0,0 0 0 0 0,0 0 0 0 0,0 0 1 0 0,0 1-1 0 0,0-1 0 0 0,-1 1 0 0 0,1-1 1 0 0,-1 1-1 0 0,0 0 0 0 0,0 0 0 0 0,0 0 1 0 0,0 0-1 0 0,3 7 0 0 0,-2-2-7 0 0,-1 1-1 0 0,0 0 1 0 0,0 0-1 0 0,0 0 1 0 0,-1 0-1 0 0,-1 0 1 0 0,0 0-1 0 0,0 0 1 0 0,0 0-1 0 0,-1 0 1 0 0,-3 13-1 0 0,-4 9-15 0 0,-22 57 1 0 0,24-74 13 0 0,-85 193-116 0 0,39-120 164 0 0,25-46-41 0 0,5 0-70 0 0,20-31 75 0 0,3-10-9 0 0,-1 1 0 0 0,1 0 0 0 0,-1 0 0 0 0,1 0-1 0 0,-1-1 1 0 0,1 1 0 0 0,0 0 0 0 0,-1-1 0 0 0,1 1 0 0 0,0 0 0 0 0,-1-1 0 0 0,1 1 0 0 0,0-1 0 0 0,0 1 0 0 0,0-1 0 0 0,-1 1 0 0 0,1-1 0 0 0,0 0-1 0 0,0 1 1 0 0,0-1 0 0 0,0 0 0 0 0,0 0 0 0 0,0 0 0 0 0,0 0 0 0 0,0 0 0 0 0,0 0 0 0 0,0 0 0 0 0,-1 0 0 0 0,3 0 0 0 0,31-6-8 0 0,-27 4 18 0 0,91-24 328 0 0,40-7 469 0 0,-126 31-743 0 0,1 0-1 0 0,-1 1 0 0 0,1 0 1 0 0,-1 1-1 0 0,1 0 1 0 0,0 1-1 0 0,-1 1 1 0 0,1 0-1 0 0,-1 1 1 0 0,14 4-1 0 0,-24-6-180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6.218"/>
    </inkml:context>
    <inkml:brush xml:id="br0">
      <inkml:brushProperty name="width" value="0.1" units="cm"/>
      <inkml:brushProperty name="height" value="0.1" units="cm"/>
      <inkml:brushProperty name="color" value="#E71224"/>
    </inkml:brush>
  </inkml:definitions>
  <inkml:trace contextRef="#ctx0" brushRef="#br0">0 143 12007 0 0,'0'0'2107'0'0,"0"-2"-1830"0"0,1-2-180 0 0,0 1 0 0 0,0-1-1 0 0,0 1 1 0 0,0-1 0 0 0,1 1 0 0 0,-1 0-1 0 0,1 0 1 0 0,0 0 0 0 0,0 0-1 0 0,0 0 1 0 0,0 0 0 0 0,3-3-1 0 0,5-4 701 0 0,21-15-1 0 0,-16 13-614 0 0,32-18-171 0 0,-43 27 14 0 0,0 1 1 0 0,0 0-1 0 0,0 0 0 0 0,1 0 1 0 0,-1 0-1 0 0,1 1 1 0 0,0-1-1 0 0,-1 1 0 0 0,1 1 1 0 0,0-1-1 0 0,-1 0 1 0 0,1 1-1 0 0,0 0 0 0 0,0 0 1 0 0,0 1-1 0 0,-1-1 1 0 0,1 1-1 0 0,0 0 0 0 0,4 2 1 0 0,-7-2 20 0 0,1 0 0 0 0,-1 0 0 0 0,0 0 0 0 0,0 0 0 0 0,0 0-1 0 0,0 1 1 0 0,0-1 0 0 0,0 1 0 0 0,-1 0 0 0 0,1-1 0 0 0,0 1 0 0 0,-1 0 0 0 0,0 0 0 0 0,1 0 0 0 0,-1 0 0 0 0,0 0 0 0 0,0 0 0 0 0,0 0 0 0 0,0 1 0 0 0,0-1-1 0 0,0 0 1 0 0,-1 1 0 0 0,1-1 0 0 0,-1 4 0 0 0,1 2 45 0 0,-1-1 0 0 0,0 1 0 0 0,0-1-1 0 0,-1 0 1 0 0,1 1 0 0 0,-4 10 0 0 0,-8 25-37 0 0,-1-1 1 0 0,-19 41 0 0 0,20-57-34 0 0,-1-2 1 0 0,-1 1 0 0 0,-1-2 0 0 0,-24 30 0 0 0,34-46-40 0 0,-1 0-1 0 0,0-1 1 0 0,0 0-1 0 0,0 0 1 0 0,0 0-1 0 0,-1-1 0 0 0,0 0 1 0 0,0 0-1 0 0,-11 5 1 0 0,16-9-101 0 0,2-2 117 0 0,0 1 0 0 0,0 0-1 0 0,0 0 1 0 0,0 0 0 0 0,0 0 0 0 0,0 0-1 0 0,0 0 1 0 0,0 0 0 0 0,0-1 0 0 0,0 1-1 0 0,0 0 1 0 0,0 0 0 0 0,0 0 0 0 0,0 0-1 0 0,0 0 1 0 0,0 0 0 0 0,0 0 0 0 0,0 0-1 0 0,0-1 1 0 0,0 1 0 0 0,0 0 0 0 0,0 0-1 0 0,0 0 1 0 0,0 0 0 0 0,0 0 0 0 0,0 0 0 0 0,0 0-1 0 0,0 0 1 0 0,0 0 0 0 0,0-1 0 0 0,-1 1-1 0 0,1 0 1 0 0,0 0 0 0 0,0 0 0 0 0,0 0-1 0 0,0 0 1 0 0,0 0 0 0 0,0 0 0 0 0,0 0-1 0 0,0 0 1 0 0,-1 0 0 0 0,1 0 0 0 0,0 0-1 0 0,-3-2-62 0 0,0-10 37 0 0,4 10 28 0 0,-1-1 0 0 0,0 1 0 0 0,1 0 0 0 0,0 0 0 0 0,-1 0 0 0 0,1-1 0 0 0,0 1 0 0 0,0 0 0 0 0,0 0 0 0 0,3-2 0 0 0,-3 1 0 0 0,0 2 0 0 0,-1 0 0 0 0,0 0 0 0 0,1 0 0 0 0,-1 0 0 0 0,1 0 0 0 0,-1 0 0 0 0,1 1 0 0 0,-1-1 0 0 0,1 0 0 0 0,0 0 0 0 0,0 1 0 0 0,-1-1 0 0 0,1 0 0 0 0,0 1 0 0 0,0-1 0 0 0,0 0 0 0 0,1 0 0 0 0,1 0 0 0 0,1-2 7 0 0,0 0-1 0 0,0 1 1 0 0,0 0-1 0 0,0 0 0 0 0,1 0 1 0 0,-1 0-1 0 0,1 1 1 0 0,0 0-1 0 0,-1-1 1 0 0,1 2-1 0 0,8-2 1 0 0,6 2 64 0 0,30 2 1 0 0,-32-1-38 0 0,3 1 101 0 0,36 9 1 0 0,-44-8-122 0 0,0 0-1 0 0,0-1 1 0 0,1 0-1 0 0,-1-1 1 0 0,0 0 0 0 0,1-1-1 0 0,-1 0 1 0 0,14-3-1 0 0,-20 2-128 0 0,9-2-302 0 0,-1-1 1 0 0,18-6 0 0 0,-16 2-6324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6.987"/>
    </inkml:context>
    <inkml:brush xml:id="br0">
      <inkml:brushProperty name="width" value="0.1" units="cm"/>
      <inkml:brushProperty name="height" value="0.1" units="cm"/>
      <inkml:brushProperty name="color" value="#E71224"/>
    </inkml:brush>
  </inkml:definitions>
  <inkml:trace contextRef="#ctx0" brushRef="#br0">1 1 6447 0 0,'2'8'13279'0'0,"1"-6"-13142"0"0,-1 1 0 0 0,0-1 0 0 0,1 0 0 0 0,0 0 1 0 0,0 0-1 0 0,-1-1 0 0 0,1 1 0 0 0,0-1 0 0 0,0 1 0 0 0,0-1 1 0 0,1 0-1 0 0,-1 0 0 0 0,0-1 0 0 0,0 1 0 0 0,1-1 0 0 0,3 1 0 0 0,10 0-75 0 0,32-3 0 0 0,-45 2-28 0 0,21-3-691 0 0,-9-1-4823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5:58.958"/>
    </inkml:context>
    <inkml:brush xml:id="br0">
      <inkml:brushProperty name="width" value="0.1" units="cm"/>
      <inkml:brushProperty name="height" value="0.1" units="cm"/>
      <inkml:brushProperty name="color" value="#E71224"/>
    </inkml:brush>
  </inkml:definitions>
  <inkml:trace contextRef="#ctx0" brushRef="#br0">254 60 2303 0 0,'0'0'11032'0'0,"-4"-16"-10704"0"0,2 13-294 0 0,0 0 0 0 0,1 0 0 0 0,-1 1-1 0 0,0-1 1 0 0,-1 0 0 0 0,1 1 0 0 0,0 0 0 0 0,-1-1-1 0 0,1 1 1 0 0,-1 0 0 0 0,0 0 0 0 0,0 1 0 0 0,0-1-1 0 0,0 1 1 0 0,0-1 0 0 0,0 1 0 0 0,0 0 0 0 0,0 0-1 0 0,-1 0 1 0 0,1 0 0 0 0,0 1 0 0 0,-4-1 0 0 0,-1 0 65 0 0,0 0 0 0 0,0 1 1 0 0,0 0-1 0 0,-1 0 1 0 0,1 1-1 0 0,0 0 0 0 0,0 0 1 0 0,-9 4-1 0 0,9-2 7 0 0,0 0-1 0 0,0 1 1 0 0,0 0-1 0 0,0 0 1 0 0,1 1-1 0 0,-8 5 1 0 0,11-6-59 0 0,0-1 0 0 0,0 1 0 0 0,1-1-1 0 0,-1 1 1 0 0,1 0 0 0 0,0 1 0 0 0,0-1 0 0 0,0 0 0 0 0,1 1 0 0 0,-1 0 0 0 0,-2 7 0 0 0,5-6 4 0 0,0-1 0 0 0,0 1 0 0 0,1 0 0 0 0,2 10 1 0 0,-2-13-34 0 0,-1 0 1 0 0,1 0 0 0 0,1 0-1 0 0,-1 0 1 0 0,0 0 0 0 0,1-1-1 0 0,2 5 1 0 0,0-2 10 0 0,1 0 1 0 0,-1 0-1 0 0,1 0 0 0 0,6 4 1 0 0,-5-5-25 0 0,0 0 0 0 0,1 0 0 0 0,-1 0 0 0 0,1-1 0 0 0,-1 1 1 0 0,1-2-1 0 0,11 4 0 0 0,-2-2 3 0 0,1-1 1 0 0,18 1-1 0 0,-20-3-8 0 0,-5 1 0 0 0,6 2 0 0 0,-10-3 0 0 0,19 8 0 0 0,-22-7 0 0 0,0-1 0 0 0,-1 1 0 0 0,1-1 0 0 0,-1 1 0 0 0,0 0 0 0 0,1 0 0 0 0,-1 0 0 0 0,3 4 0 0 0,-4-6 2 0 0,0 1 1 0 0,0 0-1 0 0,0 0 0 0 0,0 0 0 0 0,-1 0 0 0 0,1 0 1 0 0,0 0-1 0 0,0 0 0 0 0,-1 1 0 0 0,1-1 0 0 0,0 0 1 0 0,-1 0-1 0 0,1 0 0 0 0,-1 1 0 0 0,0-1 0 0 0,1 0 1 0 0,-1 1-1 0 0,0-1 0 0 0,0 0 0 0 0,0 3 1 0 0,0 1 17 0 0,0 1 4 0 0,1 0 0 0 0,-2 0 0 0 0,1 0 0 0 0,-1-1 1 0 0,1 1-1 0 0,-2 0 0 0 0,1 0 0 0 0,-1 0 0 0 0,0-1 0 0 0,0 1 0 0 0,0-1 0 0 0,-1 1 0 0 0,0-1 1 0 0,-3 5-1 0 0,-7 9-17 0 0,-1-1 0 0 0,-20 21 0 0 0,30-34-9 0 0,2-3-2 0 0,-1 1-1 0 0,1-1 1 0 0,-1 0-1 0 0,0 0 1 0 0,0 0-1 0 0,0 0 1 0 0,1 0-1 0 0,-2-1 1 0 0,1 1-1 0 0,0-1 1 0 0,0 0-1 0 0,0 0 1 0 0,-1 0-1 0 0,1 0 1 0 0,0 0-1 0 0,-1-1 1 0 0,1 0-1 0 0,-1 1 1 0 0,1-1-1 0 0,-1-1 1 0 0,1 1-1 0 0,0 0 1 0 0,-1-1-1 0 0,1 0 1 0 0,0 1-1 0 0,-1-2 1 0 0,1 1-1 0 0,0 0 1 0 0,0 0-1 0 0,0-1 1 0 0,-5-3-1 0 0,2 1-4 0 0,0 0-1 0 0,0 0 0 0 0,1-1 1 0 0,0 1-1 0 0,-1-1 1 0 0,2 0-1 0 0,-1-1 0 0 0,1 1 1 0 0,-1-1-1 0 0,1 0 1 0 0,1 0-1 0 0,-1-1 0 0 0,1 1 1 0 0,-3-10-1 0 0,3 4-1152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0.135"/>
    </inkml:context>
    <inkml:brush xml:id="br0">
      <inkml:brushProperty name="width" value="0.1" units="cm"/>
      <inkml:brushProperty name="height" value="0.1" units="cm"/>
      <inkml:brushProperty name="color" value="#E71224"/>
    </inkml:brush>
  </inkml:definitions>
  <inkml:trace contextRef="#ctx0" brushRef="#br0">1 29 8375 0 0,'0'0'5706'0'0,"1"0"-5608"0"0,24-12 110 0 0,-20 10-186 0 0,0-1 0 0 0,1 1 0 0 0,-1 0 0 0 0,0 0 0 0 0,1 1 0 0 0,0-1 0 0 0,-1 1 0 0 0,1 1 0 0 0,0-1 0 0 0,-1 1 0 0 0,1 0 0 0 0,0 0 0 0 0,-1 0 0 0 0,8 3 0 0 0,-4 0-1 0 0,-7-2-13 0 0,0-1 0 0 0,-1 1 1 0 0,1-1-1 0 0,-1 1 0 0 0,0 0 1 0 0,1 0-1 0 0,-1 0 0 0 0,0 0 0 0 0,1 0 1 0 0,-1 0-1 0 0,0 0 0 0 0,0 0 0 0 0,0 0 1 0 0,0 1-1 0 0,1 1 0 0 0,1 1 7 0 0,4 9 18 0 0,-8-8-6 0 0,0-2-21 0 0,0 15 16 0 0,-1 1-1 0 0,-1-1 0 0 0,-1 0 0 0 0,-10 28 0 0 0,3-5 12 0 0,8-32-19 0 0,0-1 0 0 0,-1 0-1 0 0,-6 12 1 0 0,-3 5 44 0 0,10-17-56 0 0,-1 0 0 0 0,0-1 0 0 0,0 1 0 0 0,-1-1 0 0 0,-10 11 0 0 0,8-11-2 0 0,-1-3 0 0 0,1-1-10 0 0,5-3-33 0 0,-3-1 22 0 0,4-1-22 0 0,-3-6 34 0 0,3 2 7 0 0,3-7 2 0 0,0 4 0 0 0,3 0 0 0 0,-4 6 20 0 0,1 1 0 0 0,0 0-1 0 0,0-1 1 0 0,0 1-1 0 0,0 0 1 0 0,1 0 0 0 0,-1 0-1 0 0,1 1 1 0 0,-1-1 0 0 0,1 1-1 0 0,-1-1 1 0 0,1 1 0 0 0,0 0-1 0 0,0 0 1 0 0,-1 0 0 0 0,1 0-1 0 0,0 0 1 0 0,0 1 0 0 0,0-1-1 0 0,0 1 1 0 0,0 0-1 0 0,0 0 1 0 0,0 0 0 0 0,0 0-1 0 0,0 1 1 0 0,0-1 0 0 0,0 1-1 0 0,0 0 1 0 0,3 1 0 0 0,8 2 466 0 0,-1 2 0 0 0,1 0 0 0 0,13 8 0 0 0,8 4 175 0 0,-23-11-540 0 0,-9-5-98 0 0,1 0-1 0 0,-1 0 1 0 0,0-1-1 0 0,1 1 0 0 0,-1-1 1 0 0,1 0-1 0 0,-1 0 0 0 0,1 0 1 0 0,4 0-1 0 0,2 1-10 0 0,1-1-12 0 0,4 0-646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2.983"/>
    </inkml:context>
    <inkml:brush xml:id="br0">
      <inkml:brushProperty name="width" value="0.1" units="cm"/>
      <inkml:brushProperty name="height" value="0.1" units="cm"/>
      <inkml:brushProperty name="color" value="#E71224"/>
    </inkml:brush>
  </inkml:definitions>
  <inkml:trace contextRef="#ctx0" brushRef="#br0">48 1 3743 0 0,'-1'1'11220'0'0,"-3"3"-11065"0"0,0 1-1 0 0,0 0 1 0 0,1 0 0 0 0,0 0-1 0 0,0 0 1 0 0,1 1-1 0 0,-1-1 1 0 0,1 1-1 0 0,0-1 1 0 0,1 1-1 0 0,-2 7 1 0 0,-1 11 7 0 0,-1 35 0 0 0,2-21 39 0 0,3-23-85 0 0,0 0 0 0 0,2 15-1 0 0,-1-10 10 0 0,0-11-76 0 0,-1 0 0 0 0,2-1 0 0 0,-1 1 0 0 0,1 0 0 0 0,3 8 0 0 0,-2-9-39 0 0,5 3-186 0 0,-3-10-1281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3.345"/>
    </inkml:context>
    <inkml:brush xml:id="br0">
      <inkml:brushProperty name="width" value="0.1" units="cm"/>
      <inkml:brushProperty name="height" value="0.1" units="cm"/>
      <inkml:brushProperty name="color" value="#E71224"/>
    </inkml:brush>
  </inkml:definitions>
  <inkml:trace contextRef="#ctx0" brushRef="#br0">354 1 5527 0 0,'-2'1'3070'0'0,"-9"6"-2198"0"0,-1-1 0 0 0,0-1 0 0 0,0 0 0 0 0,0 0 0 0 0,0-1 0 0 0,-1-1 0 0 0,-15 3 0 0 0,-10-1-469 0 0,-46 2 0 0 0,14-10-318 0 0,53 2-75 0 0,2-3 196 0 0,-1 1-2635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3.947"/>
    </inkml:context>
    <inkml:brush xml:id="br0">
      <inkml:brushProperty name="width" value="0.1" units="cm"/>
      <inkml:brushProperty name="height" value="0.1" units="cm"/>
      <inkml:brushProperty name="color" value="#E71224"/>
    </inkml:brush>
  </inkml:definitions>
  <inkml:trace contextRef="#ctx0" brushRef="#br0">257 34 3223 0 0,'7'-9'6779'0'0,"-7"8"-6714"0"0,0 0 0 0 0,0 0-1 0 0,0 1 1 0 0,0-1 0 0 0,0 0 0 0 0,0 0 0 0 0,-1 0 0 0 0,1 0-1 0 0,0 0 1 0 0,-1 0 0 0 0,1 1 0 0 0,-1-1 0 0 0,1 0 0 0 0,-1 0-1 0 0,1 1 1 0 0,-1-1 0 0 0,1 0 0 0 0,-1 0 0 0 0,0 1 0 0 0,1-1-1 0 0,-1 1 1 0 0,0-1 0 0 0,1 1 0 0 0,-2-2 0 0 0,-1 1 78 0 0,1 1-1 0 0,-1-1 1 0 0,1 0 0 0 0,-1 0 0 0 0,1 1 0 0 0,-1-1 0 0 0,1 1-1 0 0,-6 0 1 0 0,-3 1 323 0 0,-1 0-1 0 0,-21 5 1 0 0,32-6-460 0 0,-32 8 370 0 0,1 2 0 0 0,-34 15 0 0 0,63-25-363 0 0,3 0-9 0 0,-1 0-1 0 0,0 1 1 0 0,0-1 0 0 0,1 0-1 0 0,-1 0 1 0 0,0 1 0 0 0,1-1 0 0 0,-1 0-1 0 0,0 1 1 0 0,1-1 0 0 0,-1 1-1 0 0,1-1 1 0 0,-1 1 0 0 0,0-1-1 0 0,1 1 1 0 0,-1-1 0 0 0,1 1 0 0 0,-1-1-1 0 0,0 2 1 0 0,-8 11 131 0 0,6-10-31 0 0,1 1-88 0 0,0 13 173 0 0,1-16-165 0 0,0 2-8 0 0,4 12 83 0 0,-3-11-69 0 0,3 5 54 0 0,11 9 20 0 0,-9-14-89 0 0,0 0-1 0 0,0-1 1 0 0,0 1-1 0 0,0-1 0 0 0,1 0 1 0 0,-1-1-1 0 0,1 1 1 0 0,0-1-1 0 0,6 1 0 0 0,55 11 221 0 0,-66-14-231 0 0,21 4 193 0 0,1 1 0 0 0,34 11 1 0 0,-52-14-173 0 0,0 0 1 0 0,1 0-1 0 0,-1 0 1 0 0,0 1-1 0 0,-1 0 1 0 0,1 0-1 0 0,0 0 1 0 0,-1 0-1 0 0,0 1 1 0 0,0 0-1 0 0,0 0 1 0 0,0 0-1 0 0,0 0 1 0 0,-1 1-1 0 0,0-1 1 0 0,4 9-1 0 0,-6-10-20 0 0,1 0 0 0 0,-2 0-1 0 0,1 0 1 0 0,0 0 0 0 0,-1 0-1 0 0,1 0 1 0 0,-1 0 0 0 0,0 0-1 0 0,0 0 1 0 0,0 1-1 0 0,0-1 1 0 0,-1 0 0 0 0,0 0-1 0 0,-1 5 1 0 0,0-3-8 0 0,0 0 0 0 0,0 0 0 0 0,-1 0 0 0 0,1-1 0 0 0,-1 1 0 0 0,-1-1 0 0 0,-5 8 1 0 0,-2-2-30 0 0,0 0 1 0 0,-1 0 0 0 0,1-1 0 0 0,-2 0 0 0 0,-15 7 0 0 0,15-8 25 0 0,-1-2-1 0 0,1 0 1 0 0,-1 0 0 0 0,-24 5-1 0 0,32-10 0 0 0,1 0-1 0 0,-1 0 1 0 0,1 0-1 0 0,-1-1 1 0 0,0 0 0 0 0,1 0-1 0 0,-1 0 1 0 0,0-1-1 0 0,1 0 1 0 0,-1 0 0 0 0,1 0-1 0 0,-1-1 1 0 0,1 0-1 0 0,0 0 1 0 0,-7-4 0 0 0,-13-6-47 0 0,18 7 54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4.760"/>
    </inkml:context>
    <inkml:brush xml:id="br0">
      <inkml:brushProperty name="width" value="0.1" units="cm"/>
      <inkml:brushProperty name="height" value="0.1" units="cm"/>
      <inkml:brushProperty name="color" value="#E71224"/>
    </inkml:brush>
  </inkml:definitions>
  <inkml:trace contextRef="#ctx0" brushRef="#br0">40 1 5439 0 0,'0'0'10744'0'0,"0"2"-10360"0"0,-11 24 516 0 0,8-18-687 0 0,-1 1-1 0 0,2-1 1 0 0,-1 1 0 0 0,1-1-1 0 0,-2 16 1 0 0,-1 24 285 0 0,3-32-369 0 0,0 1 0 0 0,1-1 0 0 0,1 1-1 0 0,0-1 1 0 0,1 1 0 0 0,4 16 0 0 0,11 51-49 0 0,-13-76-150 0 0,-3-7-302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5.146"/>
    </inkml:context>
    <inkml:brush xml:id="br0">
      <inkml:brushProperty name="width" value="0.1" units="cm"/>
      <inkml:brushProperty name="height" value="0.1" units="cm"/>
      <inkml:brushProperty name="color" value="#E71224"/>
    </inkml:brush>
  </inkml:definitions>
  <inkml:trace contextRef="#ctx0" brushRef="#br0">330 2 5983 0 0,'0'0'464'0'0,"-8"-1"-90"0"0,-33 6 4507 0 0,31-4-3964 0 0,1 1 1 0 0,-20-1-1 0 0,17-1-529 0 0,-178-1 1557 0 0,186 2-1927 0 0,-22 0-248 0 0,33-8-1378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5.560"/>
    </inkml:context>
    <inkml:brush xml:id="br0">
      <inkml:brushProperty name="width" value="0.1" units="cm"/>
      <inkml:brushProperty name="height" value="0.1" units="cm"/>
      <inkml:brushProperty name="color" value="#E71224"/>
    </inkml:brush>
  </inkml:definitions>
  <inkml:trace contextRef="#ctx0" brushRef="#br0">3 0 3679 0 0,'0'0'10512'0'0,"2"9"-9457"0"0,-5 84 1064 0 0,1-40-1243 0 0,8 100 0 0 0,-5-139-866 0 0,-1-11 0 0 0,0 1 0 0 0,1 0 1 0 0,-1-1-1 0 0,1 1 0 0 0,-1-1 1 0 0,1 0-1 0 0,0 1 0 0 0,0-1 0 0 0,1 1 1 0 0,-1-1-1 0 0,1 0 0 0 0,2 3 1 0 0,-4-5-128 0 0,1 0 0 0 0,-1 1 0 0 0,1-1 0 0 0,-1 0 0 0 0,1 0 0 0 0,0 0 0 0 0,0 0 0 0 0,-1 0 0 0 0,1-1 0 0 0,0 1 0 0 0,0 0 0 0 0,0 0 0 0 0,0 0 0 0 0,0-1 0 0 0,0 1 0 0 0,0-1 0 0 0,0 1 0 0 0,0 0 0 0 0,1-1 1 0 0,1 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2.037"/>
    </inkml:context>
    <inkml:brush xml:id="br0">
      <inkml:brushProperty name="width" value="0.1" units="cm"/>
      <inkml:brushProperty name="height" value="0.1" units="cm"/>
      <inkml:brushProperty name="color" value="#E71224"/>
    </inkml:brush>
  </inkml:definitions>
  <inkml:trace contextRef="#ctx0" brushRef="#br0">74 43 8983 0 0,'0'0'407'0'0,"0"-1"-370"0"0,-1 1 1 0 0,1-1-1 0 0,0 1 1 0 0,-1-1-1 0 0,1 0 1 0 0,0 1-1 0 0,-1-1 0 0 0,1 0 1 0 0,0 1-1 0 0,-1-1 1 0 0,1 0-1 0 0,0 0 1 0 0,0 1-1 0 0,0-2 0 0 0,2-4 251 0 0,2-19 8392 0 0,-4 25-8623 0 0,-1 0 0 0 0,0 0 0 0 0,1 1 0 0 0,-1-1 0 0 0,1 0 0 0 0,-1 1 0 0 0,0-1 0 0 0,1 0 0 0 0,-1 1 0 0 0,1-1 0 0 0,-1 1 0 0 0,1-1 0 0 0,-1 1 0 0 0,1-1 0 0 0,0 1 0 0 0,-1-1 0 0 0,1 1 0 0 0,0-1 0 0 0,-1 1 0 0 0,1 0 0 0 0,0-1 0 0 0,-1 2 0 0 0,-5 17 493 0 0,4-13-356 0 0,-2 5 6 0 0,1 0-1 0 0,0 0 1 0 0,1 1 0 0 0,0-1-1 0 0,1 19 1 0 0,4 60 0 0 0,-2-61-166 0 0,0-12 160 0 0,19 193 1789 0 0,-19-208-1964 0 0,3 22 75 0 0,-1-1 0 0 0,0 34 0 0 0,-3-56-180 0 0,1-3-85 0 0,0 0 142 0 0,1 1 1 0 0,-1-1-1 0 0,0 0 1 0 0,0 0-1 0 0,-1 0 1 0 0,1 0 0 0 0,1-4-1 0 0,6-81-355 0 0,-8 86 384 0 0,5-25-74 0 0,9-36 1 0 0,-11 54 74 0 0,-1 1 0 0 0,1 0 0 0 0,0 0-1 0 0,1 0 1 0 0,0 0 0 0 0,0 0 0 0 0,0 1 0 0 0,1 0 0 0 0,8-9-1 0 0,-7 10-17 0 0,-1-1-1 0 0,1 2 1 0 0,0-1 0 0 0,0 1-1 0 0,1 0 1 0 0,-1 0-1 0 0,1 0 1 0 0,0 1-1 0 0,0 0 1 0 0,0 1-1 0 0,0 0 1 0 0,1 0-1 0 0,-1 0 1 0 0,0 1-1 0 0,1 0 1 0 0,-1 0-1 0 0,1 1 1 0 0,0 0-1 0 0,-1 0 1 0 0,1 1-1 0 0,-1 0 1 0 0,1 0-1 0 0,-1 1 1 0 0,0 0-1 0 0,15 6 1 0 0,-16-5-14 0 0,1 0 1 0 0,-1 0 0 0 0,0 1-1 0 0,0 0 1 0 0,0 0-1 0 0,0 1 1 0 0,-1 0-1 0 0,0 0 1 0 0,0 0-1 0 0,0 0 1 0 0,-1 1 0 0 0,1 0-1 0 0,-1 0 1 0 0,-1 0-1 0 0,1 0 1 0 0,4 12-1 0 0,-6-10 38 0 0,1 0 1 0 0,-1 1-1 0 0,-1-1 0 0 0,1 1 0 0 0,-2-1 0 0 0,1 1 0 0 0,-1-1 0 0 0,0 1 0 0 0,-1-1 0 0 0,0 1 0 0 0,0-1 0 0 0,-1 0 0 0 0,-4 15 0 0 0,0-9 0 0 0,0 0 0 0 0,0-1 0 0 0,-1 0 1 0 0,-1 0-1 0 0,0-1 0 0 0,-1 0 0 0 0,0-1 0 0 0,-1 1 0 0 0,0-2 0 0 0,-1 1 0 0 0,0-2 0 0 0,0 1 0 0 0,-1-2 0 0 0,-13 8 0 0 0,14-9-16 0 0,1-2-1 0 0,-1 0 1 0 0,0 0-1 0 0,0-1 1 0 0,0 0-1 0 0,0-1 1 0 0,-1 0-1 0 0,1-1 1 0 0,-1-1-1 0 0,0 1 1 0 0,0-2-1 0 0,0 0 1 0 0,1 0-1 0 0,-1-1 0 0 0,0 0 1 0 0,0-1-1 0 0,-20-7 1 0 0,27 8 0 0 0,0-1 0 0 0,0-1 0 0 0,0 1 0 0 0,0-1 1 0 0,1 0-1 0 0,-1 0 0 0 0,1 0 0 0 0,0 0 0 0 0,0-1 0 0 0,-4-5 0 0 0,6 6-73 0 0,0 1-1 0 0,0 0 1 0 0,0-1-1 0 0,1 0 1 0 0,-1 1 0 0 0,1-1-1 0 0,0 0 1 0 0,0 0-1 0 0,0 0 1 0 0,0 0-1 0 0,0 0 1 0 0,1 0-1 0 0,0 0 1 0 0,-1 0-1 0 0,1 0 1 0 0,0 0 0 0 0,0 0-1 0 0,0 0 1 0 0,2-4-1 0 0,2-9-493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5.934"/>
    </inkml:context>
    <inkml:brush xml:id="br0">
      <inkml:brushProperty name="width" value="0.1" units="cm"/>
      <inkml:brushProperty name="height" value="0.1" units="cm"/>
      <inkml:brushProperty name="color" value="#E71224"/>
    </inkml:brush>
  </inkml:definitions>
  <inkml:trace contextRef="#ctx0" brushRef="#br0">56 1 6911 0 0,'0'2'2212'0'0,"1"2"-1332"0"0,-1 0-1 0 0,0 0 1 0 0,0 0-1 0 0,0 0 1 0 0,0 0-1 0 0,-2 7 1 0 0,-2 1-156 0 0,0 0 1 0 0,-7 16 0 0 0,-6 18 187 0 0,12-28-692 0 0,1 0 0 0 0,1 0 1 0 0,0 1-1 0 0,1 0 0 0 0,1 20 0 0 0,0 13-156 0 0,3-43-53 0 0,7 8-1031 0 0,-6-11-219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6.349"/>
    </inkml:context>
    <inkml:brush xml:id="br0">
      <inkml:brushProperty name="width" value="0.1" units="cm"/>
      <inkml:brushProperty name="height" value="0.1" units="cm"/>
      <inkml:brushProperty name="color" value="#E71224"/>
    </inkml:brush>
  </inkml:definitions>
  <inkml:trace contextRef="#ctx0" brushRef="#br0">512 8 9271 0 0,'-1'0'2467'0'0,"-40"0"-784"0"0,-214-5 1262 0 0,197 3-2715 0 0,-60 5 0 0 0,80-2-53 0 0,37-1-101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46:07.066"/>
    </inkml:context>
    <inkml:brush xml:id="br0">
      <inkml:brushProperty name="width" value="0.1" units="cm"/>
      <inkml:brushProperty name="height" value="0.1" units="cm"/>
      <inkml:brushProperty name="color" value="#E71224"/>
    </inkml:brush>
  </inkml:definitions>
  <inkml:trace contextRef="#ctx0" brushRef="#br0">84 168 3223 0 0,'0'0'9767'0'0,"10"-10"-8544"0"0,21-28 100 0 0,-25 30-919 0 0,1-1 0 0 0,0 1 0 0 0,16-15-1 0 0,-10 13-85 0 0,0 0-1 0 0,1 1 0 0 0,0 0 1 0 0,30-13-1 0 0,-39 20-282 0 0,0 0 0 0 0,1 0-1 0 0,-1 1 1 0 0,1-1 0 0 0,-1 1 0 0 0,1 1 0 0 0,0-1 0 0 0,-1 1 0 0 0,1 0 0 0 0,-1 0 0 0 0,1 0-1 0 0,0 1 1 0 0,-1 0 0 0 0,1 0 0 0 0,-1 1 0 0 0,1-1 0 0 0,-1 1 0 0 0,7 4 0 0 0,-9-5-22 0 0,-1 1 0 0 0,0 0 0 0 0,1-1 1 0 0,-1 1-1 0 0,0 0 0 0 0,0 0 0 0 0,0 1 1 0 0,0-1-1 0 0,-1 0 0 0 0,1 1 0 0 0,-1-1 1 0 0,1 1-1 0 0,-1-1 0 0 0,0 1 0 0 0,0 0 1 0 0,0-1-1 0 0,0 1 0 0 0,0 0 0 0 0,-1 0 1 0 0,1 0-1 0 0,-1-1 0 0 0,0 1 0 0 0,0 0 1 0 0,0 0-1 0 0,-1 5 0 0 0,0 5 17 0 0,-2-1 0 0 0,1 1 0 0 0,-2-1 0 0 0,-6 18 0 0 0,2-11-17 0 0,-1-1 0 0 0,0 0 0 0 0,-18 25 0 0 0,-41 47 15 0 0,67-89-28 0 0,-115 128 0 0 0,44-52 0 0 0,62-66 0 0 0,5-4 0 0 0,-1-1 0 0 0,0 0 0 0 0,0 0 0 0 0,0 0 0 0 0,-9 6 0 0 0,14-12-3 0 0,1 0 0 0 0,-1 1 0 0 0,1-1 1 0 0,-1 0-1 0 0,1 0 0 0 0,-1 1 0 0 0,1-1 0 0 0,-1 0 0 0 0,1 0 0 0 0,-1 1 0 0 0,1-1 0 0 0,-1 0 0 0 0,1 0 1 0 0,-1 0-1 0 0,0 0 0 0 0,1 0 0 0 0,-1 0 0 0 0,1 0 0 0 0,-1 0 0 0 0,1 0 0 0 0,-1 0 0 0 0,0 0 0 0 0,1 0 1 0 0,-1-1-1 0 0,1 1 0 0 0,-1 0 0 0 0,1 0 0 0 0,-1-1 0 0 0,1 1 0 0 0,-1 0 0 0 0,1-1 0 0 0,-1 1 0 0 0,1 0 1 0 0,0-1-1 0 0,-1 1 0 0 0,1 0 0 0 0,0-1 0 0 0,-1 1 0 0 0,1-1 0 0 0,0 1 0 0 0,-1-1 0 0 0,1 1 0 0 0,0-1 0 0 0,0 1 1 0 0,-1-1-1 0 0,1 1 0 0 0,0-2 0 0 0,-1 0-15 0 0,1 0 0 0 0,-1-1 1 0 0,1 1-1 0 0,0-1 0 0 0,0 1 1 0 0,0 0-1 0 0,0-1 0 0 0,1-2 1 0 0,1-1 15 0 0,0 0 0 0 0,1 0 1 0 0,-1 0-1 0 0,1 0 1 0 0,1 0-1 0 0,-1 1 1 0 0,1-1-1 0 0,0 1 1 0 0,0 0-1 0 0,1 0 1 0 0,-1 1-1 0 0,1-1 1 0 0,0 1-1 0 0,0 0 1 0 0,1 0-1 0 0,-1 1 0 0 0,1-1 1 0 0,0 1-1 0 0,11-4 1 0 0,2 0 102 0 0,0 1 1 0 0,0 1 0 0 0,1 1-1 0 0,-1 0 1 0 0,27 0-1 0 0,-28 3-12 0 0,0 2 0 0 0,-1 0 0 0 0,1 1 0 0 0,0 1-1 0 0,-1 0 1 0 0,0 1 0 0 0,30 12 0 0 0,14 6 72 0 0,53 17 66 0 0,-109-37-219 0 0,0-1 1 0 0,1 0-1 0 0,-1 0 0 0 0,0-1 1 0 0,1 1-1 0 0,-1-1 0 0 0,1 0 1 0 0,-1-1-1 0 0,0 1 0 0 0,1-1 1 0 0,-1 0-1 0 0,0-1 0 0 0,0 1 1 0 0,8-4-1 0 0,-9 3-1018 0 0,0-1 1 0 0,1 1-1 0 0,-1-1 0 0 0,0 0 0 0 0,6-7 1 0 0</inkml:trace>
</inkml:ink>
</file>

<file path=ppt/ink/ink3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37.9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5492 14117 21423 0,'0'0'464'0,"0"0"112"0,0 0 0 0,0 0 32 0,0 0-480 0,0 0-128 15,0 0 0-15,0 0 0 0,0 0 1504 0,0 0 288 16,0 0 48-16,0 0 16 0,0 0-672 0,0 0-128 0,0 0-32 0,5 3 0 16,-5-3-656-16,0 0-144 0,0 0-32 0,4 4 0 15,-4-4-192-15,5 3 144 0,-5-3-144 0,7 0 128 16,-1 0 160-16,1 0 32 0,-2-3 0 0,3 2 0 16,-1-2 352-16,-1 2 80 0,1-1 16 0,-1-1 0 15,1-1-256-15,-1 1-64 0,1-1 0 0,1 1 0 16,0 0 256-16,-1 3 64 0,3-3 0 0,-1 2 0 15,0-2-208-15,0 3-48 0,0-2 0 0,2 0 0 0,-1 2-96 16,1-2-32-16,-1 2 0 0,2-2 0 0,1 0-192 0,1 2-64 16,2-3 0-16,0 3 0 0,-2 0-128 0,1 0 0 15,-1 0 0-15,1 0-176 0,-2 0 176 0,0 0 176 16,0 0-48-16,-3 0 0 0,-2 0-128 0,0 3 0 16,2-1 0-16,-3 0 0 0,-7-2 0 0,0 0 0 15,7 2 0-15,-7-2-176 16,0 0-3088-16,0 0-608 0,0 0-128 0,0 0-32 0</inkml:trace>
</inkml:ink>
</file>

<file path=ppt/ink/ink3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38.9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5976 15175 21647 0,'0'0'464'0,"0"0"112"0,0 0 0 0,0 0 64 0,0 0-512 0,0 0-128 16,0 0 0-16,0 0 0 0,0 0 1344 0,0 0 256 16,0 0 64-16,0 0 0 0,0 0-416 0,0 0-80 15,0 0-16-15,0 0 0 0,7-3-400 0,0 1-96 16,-1 2-16-16,1-2 0 0,-7 2 64 0,9-2 0 16,0 2 0-16,0 0 0 0,0 0 48 0,2 0 16 15,1 2 0-15,-1-2 0 0,2 0-112 0,2 0-16 16,1 0 0-16,1 0 0 0,0 2-304 0,1-2-64 15,0-2-16-15,1 2 0 0,0 0 0 0,0 0 0 0,-1-2 0 0,2 2 0 16,-1 0-256-16,1 0 0 0,-3 0 0 0,-1-3 0 16,-2 2 0-16,0 1 0 15,-2 0 0-15,-1-3 0 0,-3 3 0 0,-2 0 160 0,2 0-160 0,-8 0 128 16,0 0-128-16,0 0-272 0,0 0 64 0,0 0 16 31,-8-4-3792-31,-2 1-752 0,-5 1-160 0,-2 1-32 0</inkml:trace>
</inkml:ink>
</file>

<file path=ppt/ink/ink3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44.4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5971 14196 17503 0,'0'0'768'0,"0"0"176"0,0 0-752 0,0 0-192 15,0 0 0-15,0 0 0 0,0 0 1776 0,0 0 320 16,0 0 64-16,0 0 16 0,0 0-624 0,0 0-112 16,0 0-32-16,0 0 0 0,0 0-560 0,0 0-112 15,0 0-32-15,0 0 0 0,0 0 112 0,7-2 16 16,-7 2 0-16,6-4 0 0,2 1-368 0,0-1-64 16,0 4-16-16,1 0 0 0,2-4 0 0,-1 2 0 15,2-2 0-15,1 1 0 0,0-1 16 0,1 2 0 16,-1-2 0-16,3 0 0 0,1-1-144 0,2 1-48 0,-2-3 0 15,0 3 0-15,1-2-32 0,-1 0-16 16,-1 2 0-16,-1-2 0 0,0 2-160 0,-1 0 0 0,1-1 0 0,-1 1-176 16,0 1 176-16,0 2 0 0,-3-2 0 0,0 1 0 15,-1 0 0-15,-1 2 0 0,-1 0 128 0,-8 0-128 16,7 0 0-16,1 0 0 0,-8 0 0 0,0 0 0 16,0 0-640-1,0 0-208-15,0 0-48 0,0 0-16640 0</inkml:trace>
</inkml:ink>
</file>

<file path=ppt/ink/ink3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45.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6343 15561 21887 0,'-22'-9'480'0,"22"9"96"0,0 0 32 0,0 0 0 0,-3-7-480 0,3 7-128 16,2-6 0-16,-2 6 0 0,-2-7 1088 0,2 7 208 16,2-6 48-16,-1 2 0 0,-1 4-464 0,3-7-96 15,-3 7-16-15,0 0 0 0,3-6-96 0,1 2-32 16,-4 4 0-16,7-4 0 0,1-1 112 0,0 1 16 16,-2 1 0-16,2 2 0 0,1-2-64 0,3 1 0 15,1 0 0-15,1 0 0 0,2-1-96 0,3 2-32 0,1-2 0 0,1 0 0 16,2 2-192-16,0-1-64 0,2-2 0 0,0 1 0 15,-1 2-144-15,-2-2-48 16,0 3 0-16,-1-3 0 0,-3 3-128 0,-1-1 128 16,1-2-128-16,-4 3 128 0,-1 0-128 0,-1 0 128 0,-2-2-128 0,1 2 128 15,-3 0-128-15,-2 0 0 0,-6 0 0 0,7 0-176 16,-7 0 176-16,0 0 0 0,6-1 0 0,-6 1 0 16,0 0 0-16,0 0 0 0,0 0 0 0,0 0 0 15,0 0 0-15,0 0 0 0,0 0 0 0,0 0 0 16,0 0-192-16,0 0 0 0,0 0 0 0,0 0 0 31,0 0-2496-31,0 0-512 0,0 0-112 0,0 0-16 0</inkml:trace>
</inkml:ink>
</file>

<file path=ppt/ink/ink3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49.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6587 14168 13359 0,'0'0'576'0,"0"0"144"0,0 0-576 0,0 0-144 15,0 0 0-15,-7 5 0 0,2-1 1264 0,5-4 208 16,-7 2 64-16,7-2 0 0,-6 2-880 0,-1 0-160 15,-1-2-48-15,1 0 0 0,0 0-192 0,-1-2-64 16,0 0 0-16,-1 2 0 0,0-2-192 0,0 2 144 16,-2-4-144-16,1 4 128 0,1-3 0 0,0 3 0 15,1 0 0-15,0 3 0 0,1-3 576 0,7 0 96 16,-6 4 32-16,6-4 0 0,-7 2 608 0,7-2 128 16,0 0 32-16,0 0 0 0,-5 8-416 0,5-8-80 15,0 0-16-15,0 0 0 0,0 0-304 0,0 0-64 16,0 0-16-16,4 7 0 0,0-1-304 0,-4-6-64 15,8 4-16-15,1 2 0 0,0-3-144 0,0 0-48 16,2-2 0-16,2 2 0 0,0-3 0 0,0 0 0 16,1 3 0-16,2-3 0 0,0-3 0 0,2 3 0 15,0 0 0-15,2 0 0 0,0-4 0 0,2 4 0 0,2 0 0 0,-1-3 0 16,-1 3-128-16,1-3 0 0,-1 0 0 0,0-1 0 16,2 1 128-16,-1 3 0 0,1-1 0 0,-1 1 0 15,0 0-128-15,-1 0 0 0,0-3 0 0,-2 3 0 16,-3 0 0-16,-1 0 0 0,-3 0 0 0,-1-2 0 15,-2 2 0-15,-1-1-176 0,-1 1 48 0,-8 0 0 16,8-3-3024-16,-8 3-608 0,0 0-112 16,0 0-32-16</inkml:trace>
</inkml:ink>
</file>

<file path=ppt/ink/ink3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50.3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7959 15555 9663 0,'0'0'432'0,"0"0"80"0,0 0-512 0,-5-7 0 15,-2 4 0-15,2-1 0 0,0 1 1344 0,0 0 144 16,5 3 48-16,-5-3 0 0,1-1-112 0,4 4-16 16,0 0 0-16,-6-4 0 0,6 4 320 0,-5-5 48 0,1 1 16 0,4 4 0 15,0 0-416-15,0 0-80 0,-4-4-16 0,4 4 0 16,-4-2-352-16,4 2-80 0,0 0-16 0,0 0 0 15,-2-4-96-15,2 4-32 0,0 0 0 0,0 0 0 16,-2-7-256-16,2 3-48 0,0 4-16 0,0 0 0 16,3-5-192-16,-3 5-64 0,3-6 0 0,2 2 0 15,0 0 160-15,3 1 32 0,1-1 0 0,2 2 0 16,0-2-112-16,5 1-16 0,1-1 0 0,3 1 0 0,-1 2 0 16,5-2 0-16,1 1 0 0,1 1 0 0,2-2-48 0,0-1-16 15,1 4 0-15,1-5 0 0,-1 1-128 0,-1 0 128 16,-1 1-128-16,-2 2 128 0,-3-4-128 0,1 1 0 15,-4 1 0-15,0 2-176 0,-2-4 176 0,0 3 0 16,0 0 0-16,-2-2 0 0,0 4 0 0,-1-3-128 16,-1-1 128-16,0 2-128 0,-1-1 128 0,-1 2 0 15,-1 1 0-15,-1 0 0 0,-2-3 0 0,-1 3 0 16,1-4 128-16,-7 4-128 0,0 0 0 0,0 0 0 16,0 0 0-16,0 0 0 0,0 0 0 0,0 0 0 15,0 0 0-15,0 0-128 16,0 0-1904-16,0 0-368 0,0 0-80 0,0 0-16 15,0 0-3424-15,0 0-688 0,0 0-144 0,-7 3-32 0</inkml:trace>
</inkml:ink>
</file>

<file path=ppt/ink/ink3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55.6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3499 16910 11055 0,'0'0'480'0,"0"0"112"0,0 0-464 0,0 0-128 0,5 0 0 0,-5 0 0 0,0 0 2992 15,0 0 576-15,6 0 112 0,-6 0 32 0,0 0-2112 0,0 0-432 16,0 0-80-16,0 0 0 0,0 0-512 0,0 0-112 15,0 0-16-15,6-3 0 0,-6 3-64 0,5-3 0 16,-5 3-16-16,5-3 0 0,-5 3 80 0,5-1 0 16,1 1 16-16,0-3 0 0,-6 3 0 0,0 0 0 15,0 0 0-15,8-4 0 0,-2 4 0 0,-6 0 0 16,7 0 0-16,0 0 0 0,-1 0 48 0,2 1 0 16,-8-1 0-16,8 0 0 0,0 0-48 0,0 0 0 15,-2-1 0-15,-6 1 0 0,8 0-112 0,1 0-32 16,2 0 0-16,-1 0 0 0,-1 0-80 0,2 0-32 15,-1 0 0-15,1 0 0 0,-2 0-64 0,1 0-16 16,1 1 0-16,-1 2 0 0,-1-3 32 0,1 0 0 16,-1 0 0-16,0 0 0 0,1 3 80 0,1-2 16 15,-1-1 0-15,1 3 0 0,-1-3-48 0,1 2 0 0,1-2 0 16,-1 1 0-16,1-1-64 0,0 0-16 0,0 0 0 0,0-1 0 16,-1 2-128-16,1-1 0 0,0-1 0 0,0 1 128 15,-2 0-128-15,-1 0 0 0,0 0 0 0,1 0 0 16,-2-2 0-16,1 2 0 0,1 0 0 0,1 0 0 15,-2-3 0-15,3 3 128 0,-2 0-128 0,1 0 0 16,-1-1 176-16,-2 1-48 0,0-3-128 0,0 3 192 0,1 0-192 0,1 0 176 16,1 0-176-16,-1 0 160 0,-1 0-160 0,4 0 0 15,-1 0 0-15,1 0 128 0,2 0-128 0,-2 0 0 16,0 0 0-16,0 0 0 0,-2 0 0 0,0 0 0 16,2 3 128-16,-1-2-128 0,-3-1 0 0,3 0 0 15,1 0 0-15,0 0 0 0,-1 3 0 0,1-3 0 16,0 2 0-16,0-2 0 0,1-2 0 0,-1 2 0 15,0 0 0-15,1 0 0 0,-1 0 0 0,0 2 0 16,0-4 0-16,1 2 0 0,-3-3 0 0,-2 3 0 16,2 0 0-16,-1 0 0 0,1 0 0 0,-2-1 0 15,0-2 0-15,0 3 0 0,1 0 0 0,1-3 0 16,0 2 0-16,-1 1 0 0,1-3 0 0,-1 3 0 0,2 0 0 0,0-2 0 16,0 1 0-16,-1 1 0 15,1 0 0-15,0 0 0 0,0 0 0 0,0 0 0 0,-1 0 0 0,2 0 0 16,1 0 0-16,-1 0 0 15,1 0 0-15,-1 0 0 0,2-3 0 0,-1 3 0 16,-1 0 0-16,0 0 0 0,-1 3 0 0,1-3 0 0,3 0 0 16,-3 0 0-16,-1 0 0 0,1 0 0 0,0 0 0 0,0 0 0 15,0 0 0-15,0 0 0 0,-1-3 0 0,1 3 0 16,0 0 0-16,0-3 0 0,-1 2 0 0,0 1 0 16,0-3 0-16,-1 3 0 0,0-4 0 0,-1 2 0 15,2 2 0-15,-1-2 0 0,-1 0 0 0,1 2 0 16,-1-3 0-16,0 2 0 0,1-2 0 0,-1 3 0 15,0 0 0-15,0 0 0 0,1 0 0 0,-1 0 0 0,0 0 0 0,2 0 0 16,0 0 0-16,-1 0 0 16,-1 0 0-16,-1 3 0 0,2-2 128 0,-2-1-128 15,0 0 0-15,1 3 0 0,2-3 0 0,-1 2 0 0,-2-2 0 0,0 2 0 16,2 0 0-16,-2-2 0 0,0 3 0 0,-1-2 0 16,0-1 0-16,-1 0 0 0,1 0 0 0,0 0 0 15,0 0 0-15,0 0 0 0,0 3 0 0,-2-3 0 16,1 0 0-16,-1-3 0 0,1 3 0 0,0-1 0 15,-7 1 0-15,7-3 0 0,1 3 0 0,-1-2 0 16,-7 2 0-16,6 0 0 0,-6 0 0 0,7-2 0 16,-7 2 0-16,0 0 0 15,0 0-1104-15,0 0-208 0,0 0-32 0,0 0-16 16,0 0-2336-16,0 0-464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2.407"/>
    </inkml:context>
    <inkml:brush xml:id="br0">
      <inkml:brushProperty name="width" value="0.1" units="cm"/>
      <inkml:brushProperty name="height" value="0.1" units="cm"/>
      <inkml:brushProperty name="color" value="#E71224"/>
    </inkml:brush>
  </inkml:definitions>
  <inkml:trace contextRef="#ctx0" brushRef="#br0">1 1 12895 0 0,'0'1'1172'0'0,"0"0"-759"0"0,1 1 0 0 0,-1-1 0 0 0,1 1 0 0 0,-1-1 0 0 0,1 1 0 0 0,0-1 0 0 0,0 0 0 0 0,-1 1 0 0 0,1-1 0 0 0,0 0 0 0 0,0 0 0 0 0,0 1 0 0 0,3 1 0 0 0,-3-3-235 0 0,1 1 1 0 0,-1-1-1 0 0,1 1 1 0 0,0-1-1 0 0,-1 0 1 0 0,1 1-1 0 0,0-1 1 0 0,-1 0-1 0 0,1 0 1 0 0,2-1-1 0 0,1 1-487 0 0,39-1 399 0 0,-30-1-66 0 0,0 2-1 0 0,0 0 1 0 0,0 0 0 0 0,0 1-1 0 0,21 5 1 0 0,-31-5 304 0 0,-3-1-531 0 0,0 0-1 0 0,1 0 1 0 0,-1 0 0 0 0,1 1-1 0 0,-1-1 1 0 0,0 1-1 0 0,1-1 1 0 0,-1 1 0 0 0,0-1-1 0 0,1 1 1 0 0,-1 0-1 0 0,0-1 1 0 0,0 1 0 0 0,0 0-1 0 0,0 0 1 0 0,0 0-1 0 0,0 0 1 0 0,0 0 0 0 0,0 0-1 0 0,0 0 1 0 0,0 0-1 0 0,0 1 1 0 0,-1-1 0 0 0,1 0-1 0 0,0 0 1 0 0,-1 1-1 0 0,1-1 1 0 0,-1 2 0 0 0,1 8-1779 0 0</inkml:trace>
</inkml:ink>
</file>

<file path=ppt/ink/ink3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4:57.4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3522 17137 3679 0,'0'0'320'0,"0"0"-320"0,0 0 0 0,0 0 0 16,0 0 1984-16,0 0 336 0,0 0 64 0,0 0 16 15,0 0-608-15,0 0-112 0,0 0-16 0,0 0-16 16,0 0-256-16,0 0-48 0,0 0-16 0,0 0 0 15,0 0-400-15,0 0-80 0,0 0-16 0,0 0 0 16,0 0-384-16,0 0-96 0,0 0-16 0,0 0 0 16,0 0-80-16,0 0-32 0,0 0 0 0,0 0 0 15,0 0 80-15,0 0 16 0,0 0 0 0,0 0 0 0,0 0 224 0,0 0 48 16,0 0 16-16,0 0 0 0,0 0 16 0,0 0 0 16,7 2 0-16,-7-2 0 0,6 2-160 0,-6-2-16 15,7 2-16-15,-7-2 0 0,8 0-112 0,-1 0-32 16,1 3 0-16,-1-3 0 0,-7 0-64 0,6 0-16 15,-6 0 0-15,8 0 0 0,0-3-16 0,0 3 0 16,0-2 0-16,-2 2 0 0,-6 0 64 0,8-2 16 16,-8 2 0-16,9-2 0 0,1-2 32 0,-1 4 0 15,0-3 0-15,0 3 0 0,0-3-48 0,-1 2-16 16,-8 1 0-16,8 0 0 0,0-2-32 0,0 2 0 0,0-3 0 16,-1 2 0-16,-7 1-32 0,8 0-16 0,1-3 0 0,1 3 0 15,-1 0-32-15,0 0 0 16,0 0 0-16,0 0 0 0,0 0-128 0,1 0 192 0,-3-1-192 0,3 1 192 15,-1 0-64-15,0 0-128 0,-1 0 192 0,1 0-64 16,0 0-128-16,0 0 192 16,1 0-192-16,-1 0 192 0,0 0-192 0,0 0 128 15,0 0-128-15,2 0 128 0,-2 0-128 0,1 1 0 0,-1-1 0 0,1 0 0 16,-1 0 0-16,0 3 0 0,0-3 0 0,0 0 0 16,2 0 0-16,-2 0 0 0,0 1 128 0,0-1-128 15,0 0 0-15,1 0 0 0,-3 0 0 16,1 3 0-16,0-3 0 0,0 0 0 0,-8 0 0 0,8 0 0 15,0 0 0-15,0 0 128 0,-1 0-128 0,1 2 128 16,-1-2 0-16,-1 1-128 0,1-1 192 0,1 3-64 16,0-3-128-16,0 0 0 0,-2 0 144 0,2 3-144 15,0-3 0-15,1 0 128 0,0 0-128 0,0 1 0 16,-1-1 0-16,0 0 0 0,0 0 0 0,0 0 0 0,0 0 0 0,-1 0 0 16,4 0 0-16,-2 0 0 0,-1 0 0 0,1 0 0 15,0 0 0-15,2 0 0 0,-1 0 0 0,1 0 0 16,-1 0 0-16,1 0 0 0,-1 0 0 0,1 0 0 15,-2 3 0-15,1-3 128 0,1 0-128 0,-1 0 0 16,1 0 0-16,-1 2 0 0,-1 0 0 0,1-2 0 16,-1 0 0-16,0 0 0 0,0 0 0 0,-2 0 0 15,-1 0 0-15,1 0 0 0,1 0 0 0,-1 0 0 16,1 0 0-16,-1 0 0 0,-2 0 0 0,3 0 0 16,2-2 0-16,-2 2 0 0,-1 0 0 0,-1 0 0 15,2-2 0-15,0 2 0 0,-8 0 0 0,8-3 0 16,0 3 0-16,0 0 0 0,0 0 0 0,-2 0 0 15,-6 0 0-15,8 0 0 0,0 0 0 0,0 0 0 0,-1 0 0 0,1 3 0 16,-1-3 0-16,-1 2 0 16,2-2 0-16,-1 2 0 0,-7-2 0 0,6 2 0 0,2-2 0 0,0 0 0 15,-1 0 0-15,-7 0 0 16,5 0 0-16,0 0 0 0,0 0 0 0,2 0 0 0,-1 0 0 0,0 0 0 16,-6 0 0-16,8 0 0 15,2 0 0-15,-1 0 0 0,-1 0 0 0,-1 0 0 0,0 0 0 0,1 0 0 16,0 0 0-16,0 0 0 0,-8 0 0 0,8 0 0 15,0 0 0-15,0 0 0 0,1 0 0 0,-1 0 128 16,-2 0-128-16,2 0 0 0,0 0 0 0,0 0 0 16,0 3 0-16,-1-2 0 0,3-1 0 0,-2 0 0 15,-1 0 0-15,1 0 0 0,0 3 0 0,0-3 0 16,-2 0 0-16,2-3 0 0,0 3 144 0,0 0-144 0,-1 0 0 0,0 0 0 16,0 0 0-16,1 0-192 0,-2 0 192 0,1 0 0 15,0 0 0-15,-1 0 0 0,1 0 0 0,-2 0 0 16,-5 0 0-16,6 0 0 0,0 3 0 0,2-3 0 15,-1-3 0-15,0 3 0 0,-7 0 0 0,8 0 0 16,-2-1 0-16,-6 1 0 0,8-3 0 0,-1 3 0 16,-7 0 0-16,0 0 0 0,8 0 0 0,-8 0 0 15,6-2 0-15,-6 2 0 0,8 0 0 0,-1 0 0 16,-7 0 0-16,7 0 0 0,-7 0 0 0,8 0 0 16,-1 0 0-16,-1 0 0 0,-6 0 0 0,8 0 0 15,-1 0 0-15,1 0 0 0,1-2 0 0,-1 2 0 16,-1 0 0-16,1 0 0 0,-1-2 0 0,-1 2 0 15,1 0 0-15,1 0 0 0,-2 0 0 0,1 2 0 16,1-4 0-16,-2 2 0 0,1 0 0 0,-1 0 0 0,1 0 0 0,1-3 0 16,-2 2 0-16,2 1 0 15,1 0 0-15,-2 0 0 0,0 0 0 0,-7 0 0 0,7 0 0 0,1 0 0 16,0-3 0-16,-1 3 0 0,-7 0 0 16,6 0 0-16,1 3 0 0,-7-3 0 0,0 0 0 0,8 1 0 15,-2 2 0-15,-6-3 0 16,7 4 0-16,-1-2 0 0,-6-2 0 0,7 3 0 0,-7-3 0 0,0 0 0 15,0 0 0-15,6 1 0 0,1-1 0 0,-7 0 0 16,0 0 0-16,6 3 0 0,-6-3 0 0,7 0 0 16,-7 0 0-16,7 2 0 0,-1 0 0 0,-6-2 0 15,7 0 0-15,-7 0 0 0,6 2 0 0,-6-2 0 16,7 0 0-16,1 2 0 0,-8-2 0 0,6 2 0 0,-6-2 0 16,7 0 0-16,-7 0 0 0,8 3 0 0,-8-3 0 15,6 0 0-15,1 1 0 0,-7-1 0 0,0 0 0 0,0 0 0 16,6 0 0-16,-6 0 0 0,0 0 0 0,0 0 0 15,0 0 0-15,0 0 0 0,0 0 0 0,0 0 0 16,0 0 0-16,0 0 0 16,0 0-544-16,0 0-64 0,5-1-16 0,-5 1 0 15,0 0-1856-15,0 0-368 0,0 0-80 0</inkml:trace>
</inkml:ink>
</file>

<file path=ppt/ink/ink321.xml><?xml version="1.0" encoding="utf-8"?>
<inkml:ink xmlns:inkml="http://www.w3.org/2003/InkML">
  <inkml:definitions>
    <inkml:context xml:id="ctx0">
      <inkml:inkSource xml:id="inkSrc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0" timeString="2020-10-21T17:04:59.1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2620 10770 0,'0'0'15</inkml:trace>
</inkml:ink>
</file>

<file path=ppt/ink/ink3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5:00.8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3510 17236 4607 0,'0'0'400'0,"0"0"-400"0,0 0 0 0,0 0 0 16,0 0 1744-16,0 0 272 0,0 0 48 15,0 0 16-15,0 0-1488 0,0 0-288 0,0 0-64 0,0 0-16 16,0 0 16-16,0 0 0 16,0 0 0-16,0 0 0 0,-4 7 96 0,4-7 32 0,0 0 0 0,0 0 0 15,0 0 80-15,0 0 0 0,0 0 16 0,0 0 0 16,-5 4-32-16,5-4-16 0,0 0 0 0,0 0 0 16,0 0 160-16,-4 4 16 0,4-4 16 0,0 0 0 15,0 0-608-15,0 0-368 0,0 0 48 0,0 0 16 16,0 0 304-16,0 0 0 0,-5 6 0 0,5-6 0 0,-5 5 0 0,5-5 0 15,0 0 0-15,0 0 144 16,-5 4 368-16,5-4 80 0,0 0 16 0,0 0 0 0,0 0-16 0,0 0 0 16,-6 4 0-16,6-4 0 0,0 0-16 0,0 0-16 15,0 0 0-15,0 0 0 0,0 0-112 0,0 0-32 16,0 0 0-16,0 0 0 0,0 0-112 0,0 0-32 16,0 0 0-16,0 0 0 0,0 0 112 0,0 0 0 15,-5 7 16-15,5-7 0 0,0 0-128 0,0 0-16 16,0 0-16-16,0 0 0 0,-5 2 0 0,5-2 0 15,0 0 0-15,0 0 0 0,0 0-64 0,0 0-16 16,0 0 0-16,0 0 0 0,0 0 64 0,0 0 16 16,0 0 0-16,0 0 0 0,0 0-16 0,0 0 0 15,0 0 0-15,0 0 0 0,0 0-32 0,0 0-16 16,0 0 0-16,0 0 0 0,0 0 96 0,0 0 32 16,0 0 0-16,0 0 0 0,0 0-32 0,0 0 0 15,0 0 0-15,0 0 0 0,0 0-80 0,0 0 0 16,0 0-16-16,0 0 0 0,6 7-48 0,-6-7-128 15,0 0 192-15,7 1-64 0,-7-1-128 0,8 3 192 16,-8-3-192-16,8 3 192 0,-2-3-192 0,-6 0 0 16,0 0 0-16,8 0 128 0,-1-3-128 0,-1 3 0 0,-6 0 0 15,7-3 128-15,-7 3-128 0,6-1 0 16,2 1 0-16,-1-3 0 0,-7 3 0 0,6-2 0 0,-6 2 0 0,8 0 0 16,-8 0 0-16,9 0 0 0,2-2 0 0,-2 2 0 15,0-2 0-15,-1 2 0 0,0 0 0 0,0 0 0 16,-2-3 256-16,2 2-48 0,0 1 0 0,0 0 0 15,-8 0-208-15,9-3 176 0,0 3-176 0,-1 0 160 16,-8 0-160-16,8-1 0 0,0-2 0 0,1 3 128 0,0 0-128 0,-1 0 0 16,-2 0 0-16,2 0 0 0,0 0 0 0,0 0 0 15,-2 0 128-15,1 0-128 0,0 0 0 0,-7 0 0 16,0 0 0-16,7 0 0 0,1-2 0 0,0 2 0 16,0 0 0-16,-1-2 0 0,0 0 0 0,-7 2 0 15,6 0 0-15,-1-3 0 0,0 3 0 0,2-1 0 16,-1-2 0-16,1 3 0 0,-2-2 0 0,2 0 0 15,0 0 0-15,1 2 0 0,-1-3 0 0,1 2 0 16,0 1 0-16,-2 0 0 0,1 0 0 0,-1 0 160 16,2 0-160-16,0 0 160 0,-2 0 16 0,1 0 0 15,0-3 0-15,-1 3 0 0,-6 0-176 0,7 0 0 16,-1 0 144-16,1 0-144 0,-7 0 0 0,6 0 0 0,1 0 0 0,-2 0 0 16,-5 0 0-16,8-2 0 15,-2 0 0-15,2 2 0 0,-8 0 0 0,0 0 0 0,7 0 0 0,1 0 0 16,0 0 0-16,-1 0 0 15,-7 0 0-15,7-2 0 0,-7 2 0 0,8 0 0 16,0 0 0-16,-2 0 0 0,1 0 0 0,-7 0 0 0,8-2 0 0,-8 2 0 16,8-2 0-16,-1 2 0 0,0 0 0 0,-1 0 0 15,-6 0 0-15,10-3 0 16,-1 3 0-16,-1 0 0 0,0 0 0 0,-1 0 0 0,1 0 0 0,-1 0 0 16,-7 0 0-16,8 0 0 0,0 0 0 0,-1 0 128 15,1 0-128-15,0 3 0 0,1-3 0 0,-1 0 0 16,-1 2 0-16,1-2 0 0,-1 0 0 0,1 0 0 15,-1 2 0-15,1-2 0 0,1 0 0 0,-1 0 0 16,0 2 0-16,-1-2 0 0,3 0 0 0,-3 0 0 0,-7 0 0 0,8 2 0 16,1-2 0-16,-1 2 0 0,0-2 0 0,0 0 0 15,-1 0 0-15,0 0 0 0,0 0 0 0,0 0 0 16,-1 0 0-16,1 0 0 0,-1 0 0 0,1 0 0 16,-7 0 0-16,8 0 0 0,-1 0 0 0,1 0 0 15,0 0 0-15,0 0 0 0,-1-2 0 0,-7 2 0 16,6-2 0-16,1 2 0 0,-1-2 0 0,1 2 0 15,-7 0 0-15,8-2 0 0,-1 0 0 0,1 2 0 16,-8 0 0-16,8 0 0 0,-1-3 0 0,-1 3 0 16,-6 0 0-16,7 0 0 0,-1 0 0 0,-6 0 0 15,8 0 0-15,0 0 0 0,-1 0 0 0,-7 0 0 16,6 0 0-16,1 0 0 0,-1 0 0 0,2 0 0 16,-8 0 0-16,8 0 0 0,-1-1 0 0,-7 1 0 0,0 0 0 0,7 0 0 15,1-3 0-15,0 3 0 16,-8 0 0-16,8 0 0 0,0 0 0 0,0 0 0 15,0 0 0-15,-1 0 0 0,-7 0 0 0,8 0 0 16,0 0 0-16,0 3 0 0,0-2 0 0,1-1 0 16,-1 0 0-16,0 0 0 0,-8 0 0 0,8 3 0 15,-1-3 0-15,3 2 0 0,0-2 0 0,2 2 0 16,-3-2 0-16,2 0 0 0,0 0 0 0,0 0 0 0,-1 0 0 0,1 0 0 16,-2 0 0-16,0 0 0 0,0 0 0 0,2 0 0 15,-1 0 0-15,1 2 0 0,-2-2 0 0,0 0 0 16,0 0 0-16,0 2 128 0,1 0-128 0,-1-2 0 15,1 0 0-15,1 0 0 0,-1 0 0 0,1 0 0 16,-2 0 0-16,0 0 0 0,0 0 0 0,2 0 0 16,-2 0 0-16,1-2-240 0,1 0 48 0,-1 0 0 15,1 0-1904-15,-1 0-368 0,1-1-80 0,0-1-12704 16</inkml:trace>
</inkml:ink>
</file>

<file path=ppt/ink/ink3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26.8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14899 13620 19583 0,'0'0'864'0,"0"0"176"0,0 0-832 0,0 0-208 0,0 0 0 0,0 0 0 15,0 0 1168-15,0 0 192 0,0 0 48 0,0 0 0 16,0 0-512-16,0 0-112 0,0 0-16 0,0 0 0 16,0 0-192-16,0 0-64 0,0 0 0 0,0 0 0 15,0 0 112-15,0 0 16 0,0 0 0 0,0 0 0 16,0 0 256-16,0 0 48 0,-5-6 16 0,5 6 0 0,0 0 144 0,0 0 48 16,0 0 0-16,0 0 0 0,3-7-256 0,-3 7-64 15,0 0 0-15,7-3 0 0,1 2-352 0,0-1-80 16,0-1-16-16,0 3 0 0,1-4-192 0,2 1-64 15,0 2 0-15,2 1 0 0,2-3-128 0,1 1 0 16,1 1 0-16,1 1 0 0,0-3 0 0,2 3 128 16,3-3-128-16,0 2 128 0,-1-2-128 0,-1-1 0 15,1 4 0-15,-1-2 0 0,0-2 0 0,-1 0 0 16,-2-1 0-16,-3 3 0 0,-1 0 0 0,0-2 0 16,-1 1 0-16,1 1-176 0,0 0 304 0,-2 0 48 15,-2-2 16-15,2 1 0 0,-2 2-416 0,0-2-80 16,-2 3-16-16,-3-2 0 0,0 0 320 0,-5 2 144 15,7-2-16-15,-7 2 0 0,0 0-128 0,0 0 0 16,0 0 0-16,0 0-176 0,0 0 176 0,0 0 0 16,0 0 0-16,0 0 0 0,0 0 0 0,0 0 176 15,0 0-48-15,0 0 0 0,0 0-128 0,0 0 0 0,0 0 0 0,0 0-176 16,0 0 176-16,0 0 0 0,0 0 0 0,0 0 0 16,0 0 0-16,0 0 0 0,0 0 0 0,0 0 0 31,0 0-640-31,0 0-112 0,0 0-16 0,0 0 0 15,0 0-6656-15,0 0-1328 0,0 0-272 0,0 0-48 0</inkml:trace>
</inkml:ink>
</file>

<file path=ppt/ink/ink3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27.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15637 14593 14975 0,'0'0'656'0,"0"0"144"0,0 0-640 0,0 0-160 0,0 0 0 0,0 0 0 16,0 0 1360-16,0 0 240 0,0 0 64 0,0 0 0 15,0 0-368-15,0 0-64 0,0 0-16 0,0 0 0 0,0 0-96 0,0 0-32 16,0 0 0-16,0 0 0 0,0 0 64 0,0 0 0 16,0 0 0-16,0 0 0 0,0 0-112 0,0 0-16 15,0 0 0-15,0 0 0 0,0 0-192 0,6-1-64 16,1 2 0-16,-1-1 0 0,1 0-192 0,1 0-64 16,0 0 0-16,-1 0 0 0,1 0 160 0,3 0 32 15,-1 0 0-15,1 3 0 0,-1-3-256 0,1 1-64 16,0-1 0-16,2 0 0 0,1-1-96 0,0 1-32 15,2-3 0-15,-1-1 0 0,2 2-48 0,-2-2-16 16,2 1 0-16,1-1 0 0,1 0 64 0,0-1 0 16,2 1 0-16,-1-2 0 0,-2 2 0 0,4-3 0 15,-2 3 0-15,-3-2 0 0,-3 0 0 0,0 2 0 16,-4 2 0-16,-1 1 0 0,0-2-112 0,-1 3-16 0,-8 0 0 16,0 0 0-16,0 0 0 0,0 0 0 0,0 0 0 0,4 6 0 15,-4-6-128-15,0 0 0 0,0 0 0 0,0 0 0 31,-5 7-2064-31,5-7-448 0,0 0-96 0,-9 0-16 0</inkml:trace>
</inkml:ink>
</file>

<file path=ppt/ink/ink3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28.9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16988 15382 20383 0,'0'0'448'0,"0"0"80"0,0 0 32 0,0 0 16 0,0 0-448 0,0 0-128 15,0 0 0-15,0 0 0 0,-6-11 1680 0,6 11 320 16,0 0 64-16,0 0 16 0,-7-5-544 0,7 5-96 16,0 0-32-16,0 0 0 0,0 0 0 0,0 0 0 15,0 0 0-15,0 0 0 0,0 0-192 0,0 0-64 16,0 0 0-16,0 0 0 0,0 0-256 0,0 0-48 0,0 0-16 0,0 0 0 15,0 0-256-15,0 0-48 0,0 0-16 0,0 0 0 16,0 0-144-16,0 0-48 0,0 0 0 0,5-4 0 16,2 0-192-16,-1 1-128 0,2 0 128 0,0 0-128 15,1 0 224-15,2 2-32 0,-1-6 0 0,2 5 0 16,1-2-192-16,2 0 144 0,-2-1-144 0,4 1 128 16,5 0-128-16,-1-1 0 0,-3 1 0 0,3 2 0 15,3 0 128-15,-2-1 0 0,-1-1 0 0,-1 2 0 16,-2 0-128-16,0 0 0 0,2 2 0 0,-3-3 0 15,-3 3 0-15,2-1-176 0,1 1 48 0,0 0 0 0,-4-3 128 0,0 3 0 16,0 0 0-16,1 0 0 16,-3 0 0-16,0-2 0 0,-2 0 128 0,0 2-128 0,-1-2 0 0,1 2 0 15,0-3 0-15,-1 2 0 0,0 1 0 0,0-3-128 16,-8 3 0-16,5 0 0 0,-5 0 128 0,7 0 0 16,-7 0 0-16,0 0 0 15,0 0-496-15,0 0-64 0,0 0-16 0,0 0 0 16,0 0-2192-16,0 0-448 0,0 0-96 0,-8 3-16 0</inkml:trace>
</inkml:ink>
</file>

<file path=ppt/ink/ink3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38.0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16471 13678 23263 0,'0'0'512'0,"0"0"96"0,0 0 32 0,0 0 16 0,0 0-528 0,0 0-128 15,0 0 0-15,0 0 0 0,0 0 1472 0,0 0 256 16,0 0 48-16,0 0 16 0,0 0-672 0,0 0-128 16,-7 2-32-16,7-2 0 0,0 0-304 0,0 0-64 15,0 0-16-15,0 0 0 0,0 0-192 0,0 0-32 16,0 0-16-16,0 0 0 0,0 0-16 0,0 0-16 15,0 0 0-15,0 0 0 0,0 0 208 0,0 0 64 16,0 0 0-16,0 0 0 0,0 0-160 0,8 0-32 16,0 0 0-16,0 0 0 0,-2-2-144 0,2 2-48 15,0-4 0-15,1 4 0 0,0-3-48 0,1 2-16 0,0-2 0 0,2 1 0 16,0 0 0-16,1 0 0 16,3-2 0-16,-1 1 0 0,1 1 0 0,1 0 0 0,0 0 0 0,1 2 0 15,1-2 208-15,-1 0 48 0,0 2 0 16,-1 0 0-16,-1-3-160 0,0 3-32 0,-2 0 0 0,1 0 0 15,-2 0 0-15,0-1 0 0,0-2 0 0,-1 3 0 16,-2 0-192-16,1-2 0 0,-1 2 0 0,-1-2-160 16,0 0 160-16,-1 2 0 0,0 0 128 0,-1-3-128 15,-7 3 176-15,5-1-48 0,-5 1 0 0,7-3 0 16,-1-1-128-16,-6 4-176 0,5-2 48 0,-5 2 0 16,7-3 352-16,-7 3 80 0,0 0 16 0,0 0 0 15,0 0-464-15,0 0-96 0,0 0-16 0,0 0 0 16,0 0 256-16,0 0 0 0,0 0 0 0,0 0 0 15,0 0-560-15,0 0-64 0,0 0-16 0,0 0 0 16,0 0-3664-16,0 0-752 0,0 0-128 0,0 0-48 0</inkml:trace>
</inkml:ink>
</file>

<file path=ppt/ink/ink3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38.9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17114 14563 15887 0,'0'0'704'0,"0"0"144"0,0 0-672 0,0 0-176 0,0 0 0 0,0 0 0 16,0 0 1520-16,0 0 272 16,-5 0 48-16,5 0 16 0,0 0-464 0,0 0-96 0,0 0-16 0,0 0 0 15,0 0-48-15,0 0-16 0,0 0 0 0,0 0 0 16,0 0-256-16,0 0-48 0,0 0-16 0,0 0 0 15,0 0-48-15,0 0-16 0,0 0 0 0,0 0 0 16,0 0-192-16,9 0-64 0,0 0 0 0,0 0 0 16,0 0-144-16,-1 0-48 0,1 0 0 0,1 0 0 15,-1 0-48-15,0 0-16 0,1 0 0 0,1 0 0 16,-2-2-320-16,3 2 0 0,0 0 0 0,-1 0 0 16,2-2 640-16,2 2 48 0,-1 0 16 0,-1 0 0 15,0 0-208-15,1 0-48 0,0 0 0 0,0 0 0 0,1 0-448 16,-1 0 0-16,1 0 0 0,-1 0 0 15,0 0 0-15,-1 0 304 0,1 0-48 0,-1 0 0 0,0 0-256 0,-1 0 160 16,1 0-160-16,-2 0 128 0,1 0-128 0,0-2 128 16,0 0-128-16,-2 0 128 0,-1 2-128 0,2-3 128 15,-3 3-128-15,0 0 128 0,-2-1-128 0,-6 1 128 16,0 0-128-16,0 0 128 0,8 0-128 0,-8 0 128 16,0 0-128-16,0 0 128 0,7-3-128 0,-7 3 0 15,0 0 0-15,0 0 0 0,0 0 0 0,0 0 0 16,0 0 0-16,0 0 0 0,0 0-176 0,0 0-64 15,0 0-16-15,0 0 0 16,0 0-2864-16,0 0-576 0,0 0-112 0,-2 7-32 0</inkml:trace>
</inkml:ink>
</file>

<file path=ppt/ink/ink3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39.7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17859 15425 21647 0,'0'0'960'0,"0"0"192"0,0 0-912 0,0 0-240 0,0 0 0 0,0 0 0 15,0 0 2144-15,0 0 384 0,0 0 80 0,0 0 16 16,0 0-1136-16,0 0-208 0,0 0-64 0,0 0 0 16,0 0-192-16,0 0-64 0,0 0 0 0,0 0 0 15,-1-7-192-15,1 7-64 0,0 0 0 0,0 0 0 16,0 0-48-16,4-4-16 0,-4 4 0 0,5-2 0 16,2-1-192-16,-1 2-64 0,1-2 0 0,0 3 0 15,3-2-96-15,0 0-32 0,1 2 0 0,0 0 0 16,2 0-96-16,3 0-32 0,1 0 0 0,2 0 0 15,-2-2 112-15,4 2 16 0,1 0 0 0,-4 0 0 0,2 0-112 0,1 0-16 16,1 0 0-16,0 0 0 0,-1-3 0 0,1 2 0 16,1 1 0-16,6 0 0 0,-3 0 64 0,-1 1 0 15,-2 2 0-15,1-1 0 0,-2 0-192 0,-1 0 0 16,-3 1 0-16,-1-2 0 0,-2-1 0 0,-3 3 0 16,-3-1 0-16,0 0 0 0,-1 0 128 0,-2-2 0 15,-6 0 0-15,0 0 0 0,0 0-128 0,0 0 0 16,0 0 0-16,0 0 0 0,0 0 0 0,0 0 0 15,0 0 0-15,0 0 0 0,0 0 0 0,0 0 0 16,0 0 0-16,0 0-176 0,0 0 176 0,0 0 0 16,0 0 0-16,0 0 0 0,0 0-192 0,0 0 0 15,0 0 0-15,0 0 0 16,0 0-1840-16,0 0-368 0,0 0-80 0,0 0-16 16,0 0-4864-16,0 0-960 0,0 0-208 0,6 4-48 0</inkml:trace>
</inkml:ink>
</file>

<file path=ppt/ink/ink3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1:50.1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13388 16381 7935 0,'0'0'176'0,"0"0"32"0,0 0 16 0,0 0 0 0,0 0-224 0,0 0 0 0,0 0 0 0,0 0 0 15,0 0 640-15,0 0 96 0,0 0 16 0,0 0 0 16,-8-11 224-16,3 15 48 0,2 0 16 0,2 3 0 15,-3-1-128-15,0-3-16 0,4-3-16 0,-3 4 0 16,3-4-464-16,0 0-96 0,-2 7 0 0,2-7-16 16,0 0 320-16,0 0 64 0,-3 3 16 0,3-3 0 15,0 0-384-15,0 0-64 0,0 0 0 0,-1 7-16 16,1-7 720-16,0 7 160 0,0-7 32 0,0 0 0 0,1 6 208 0,-1-6 48 16,1 7 16-16,1-1 0 0,0 1-880 0,2-3-176 15,-4-4-48-15,4 5 0 0,-1 1 560 0,1-2 96 16,1 0 32-16,-5-4 0 0,0 0-688 0,7 6-144 15,-1-5-32-15,1 2 0 0,-7-3 352 0,8 3 64 16,1 0 16-16,1-2 0 0,-2 2-448 0,0-3-128 16,0 3 0-16,1-3 0 0,0 0 352 0,2 1 16 15,-1-1 0-15,1 3 0 0,-1-3-176 0,0 2-16 16,1-1-16-16,-1 2 0 0,1-3 272 0,-1 3 48 16,1-2 16-16,-1-1 0 0,2 0-192 0,0 3-48 15,1-3 0-15,0 0 0 0,0 0-112 0,0 0-16 16,0 0-128-16,2 2 192 0,-1 0-192 0,1-2 0 15,-1 0 0-15,0 0 0 0,0 0 0 0,-1 0 0 16,1 0 128-16,-1 0-128 0,-1 0 0 0,1 0 0 16,1 0 0-16,1 0 0 0,-2 0 0 0,1 0 0 15,1 0 128-15,0 0-128 0,1 0 0 0,0 0 0 0,-2 0 0 0,2 0 0 16,2 0 0-16,1 2 128 0,-2-2-128 0,0 3 0 16,-2-2 496-16,2-1 48 0,-1 3 16 0,-1-3 0 15,-1 0-432-15,0 1-128 0,1-1 0 0,-1 0 0 16,1 0 0-16,0 0 0 0,1-1 0 0,-2 1 0 15,0 0 0-15,-1-3 0 0,1 6 0 0,-1-6 0 16,-1 3 0-16,1-4 0 0,0 4 0 0,-1-2 0 16,-2 2 0-16,1-2 0 0,-1 0 0 0,0 2 0 15,-3 0-144-15,1 0 16 0,-8 0 0 0,8 0 0 16,-1 0 128-16,-7 0 0 0,6 0 0 0,-6 0 0 0,7 0 0 0,-7 0 144 16,0 0 0-16,0 0 0 0,0 0-144 0,0 0 0 15,0 0 144-15,0 0-144 0,0 0 0 0,0 0 0 16,0 0 0-16,0 0 0 0,0 0-192 0,0 0-64 15,0 0-16-15,0 0 0 0,-9-3 416 0,-1-1 96 16,1 4 16-16,-1-3 0 0,-2 3-256 0,0 0 0 16,-2-1 0-16,-1 1 0 0,0 0 0 0,-2 0 0 15,0 0 0-15,2 1 0 0,-1-1 0 0,1 3 0 16,-5-3 0-16,0 0 0 0,1 3 0 0,-1-2 0 16,-1-1 0-16,-4 0 0 0,3 0 0 0,0 0 0 15,1 3 0-15,5-3 0 0,2 0 0 0,-1 0 0 16,1 2 0-16,0 0 0 0,-1-2 0 0,1 0 0 15,1 0 0-15,-4 0 0 0,0 2 0 0,1-2 0 16,0 3 0-16,2-2 0 0,-2 2 0 0,2-2 128 16,-2 2-128-16,0-1 0 0,0 2 224 0,1-1 0 15,0-2 0-15,1 2 0 0,0-1-224 0,-1 2 0 0,1-1 0 0,-1-2 0 16,2 2 0-16,1 1 128 0,-1-4-128 0,0 2 0 16,1 1 0-16,1-2 0 0,-1-1 0 0,0 3 0 15,0-2 0-15,0 2 0 0,-1-1 0 0,2-2 0 16,-2 2 0-16,1 0 0 0,1-2 0 0,1 3 0 15,-2-3 0-15,2 1 192 0,0-1-48 0,1 0-16 16,0 0-128-16,1 0-192 0,0 0 32 0,0 0 16 16,-1 0 144-16,1 0 192 0,2 0-32 0,-1 0-16 15,1 0-144-15,-1-1 0 0,1 1 0 0,0-3 0 16,6 3 0-16,-6 0 0 0,6 0-224 0,-7 0 80 16,1 0 144-16,6 0 176 0,-7-2-48 0,1 2 0 0,6 0-128 0,-6 0 0 15,1 0 0-15,0 0 0 0,-2 0 0 16,7 0 0-16,-6 0 128 0,-1 0-128 0,-1 2 0 15,8-2 0-15,-5 0 0 0,0 0 0 0,-2 0 0 0,7 0 0 16,-6 0 0-16,6 0 0 0,-7 0 0 0,1 3 0 16,1-3 0-16,5 0 0 0,0 0 0 0,0 0 0 15,-6 0 0-15,6 0 0 0,0 0 0 0,0 0 0 16,0 0 128-16,0 0-128 0,0 0 0 0,0 0-224 16,0 0 48-16,0 0 16 0,0 0 160 0,0 0 0 15,7 4 0-15,-1 0 128 0,1-1-128 0,0 0 0 16,-7-3 128-16,7 3-128 0,3 0 128 0,0-2-128 15,0-1 128-15,0 0-128 0,-1-1 0 0,0 1 0 16,1 0 0-16,2-3 0 0,0 3 0 0,1-3 0 16,2 3 0-16,-1-3 0 0,0 0 0 0,1 2 0 15,-1-2 0-15,3 0 0 0,3 2 0 0,-1-2 128 0,0 3-128 0,-2-2 128 16,2 0-128-16,1 2-128 0,-2-2 128 16,2 2-192-16,1 0 192 0,-1 0 0 0,-1 0 128 0,1 0-128 15,0 0 128-15,-1 0-128 0,1-3 128 0,-2 3-128 16,-2 0 0-16,0 0 0 0,-1-1 0 0,0 1-128 15,-1 0 128-15,1 1 0 0,0 2 128 0,1-3-128 16,-3 2 0-16,2 0 0 0,0 0 0 0,2-2-128 16,0 3 128-16,-1-3 0 0,0 1 0 0,0 2 0 15,-1-3 0-15,1 0 0 0,-3 0 0 0,1 0 0 16,1 3 0-16,1-3 0 0,-5 0 128 0,2 0-128 16,1 0 0-16,-1 0 0 0,0 0 0 0,-1 1 0 15,-1-1 0-15,0 3 0 0,-1-3 0 0,1 2-128 0,-2-1 128 0,-1-1 0 16,0 3 128-16,-2-3-128 0,-6 0 0 0,8 3-240 15,0-2 48-15,-2 2 0 0,-6-3 192 0,0 0 0 16,7 0 0-16,-7 0 160 0,0 0-160 0,0 0 0 16,0 0 0-16,7 1-176 0,-7-1 176 0,0 0 0 15,0 0 0-15,0 0 0 0,9 0 0 0,-9 0-128 16,0 0 128-16,0 0-128 0,0 0 256 0,0 0 48 16,0 0 16-16,0 0 0 0,0 0-192 0,0 0 0 15,0 0 0-15,0 0 0 0,0 0 0 0,0 0 0 16,-8 5 0-16,0-4 0 0,0 5 0 0,2-2-272 15,-2-4 64-15,-3 2 16 0,-2 2 192 0,-1-1 0 16,-2-2 0-16,-1-1 160 0,-1 3-160 0,-2-3 0 16,0 2 0-16,2 0 0 0,0-2 0 0,-2 2 0 15,-1-2 0-15,1 3 0 0,1-2 0 0,-6-1 0 0,-1 3 0 16,2-3 0-16,3 1 0 0,2 2 128 0,-2-1-128 0,1 2 128 16,2-4-128-16,-2 3 0 0,-1-2 0 15,0 2 0-15,0-3 0 0,0 2-272 0,0-2 64 0,2 0 16 16,-2 0 192-16,1 0 0 0,2-2 0 0,-1 2 160 15,1-3-160-15,1 2 128 0,-1 1-128 0,1-3 128 16,0 3-128-16,1-2 0 0,0 0 0 0,2 0 0 16,1 2 0-16,0-3 0 0,-1 2 0 0,1 1 0 15,0 0 0-15,0 0 0 0,0 0 0 0,0 1 0 16,0 2 0-16,1-3 0 0,0 2 0 0,0 2 0 16,1-1 192-16,-1-2 0 0,-1 2 0 0,1 1 0 15,0-2-64-15,0 2 0 0,-1-1 0 0,0-3 0 0,1 0-128 16,1 0 0-16,-2 3 0 0,1-2 0 0,1-1 0 0,1 0 0 15,-1 0 0-15,2 0 0 0,0 0 0 0,1 0 128 16,0-1-128-16,0-2 128 0,1 3-128 0,0-3 0 16,0 3 0-16,1-1-176 0,-2-2 176 0,8 3 0 15,0 0 0-15,0 0 0 0,-8 0 0 0,3 0 0 16,5 0 128-16,0 0-128 0,-7 0 0 0,7 0 0 16,0 0 0-16,0 0 0 0,0 0 0 0,0 0 0 15,0 0 0-15,0 0 0 0,0 0 0 0,0 0 0 16,0 0 0-16,0 0-128 0,0 0 128 0,0 0 0 15,0 0 128-15,6-4-128 0,-6 4 0 0,8-6 0 16,-2 3 0-16,2-1-128 16,1-1-1904-16,0 1-368 0,2 0-80 0,-1 2-16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2.744"/>
    </inkml:context>
    <inkml:brush xml:id="br0">
      <inkml:brushProperty name="width" value="0.1" units="cm"/>
      <inkml:brushProperty name="height" value="0.1" units="cm"/>
      <inkml:brushProperty name="color" value="#E71224"/>
    </inkml:brush>
  </inkml:definitions>
  <inkml:trace contextRef="#ctx0" brushRef="#br0">0 0 15663 0 0,'0'0'1572'0'0,"2"1"-1438"0"0,4 2 197 0 0,0-1-1 0 0,0 0 1 0 0,0 0 0 0 0,0 0 0 0 0,0-1 0 0 0,0 0 0 0 0,0-1 0 0 0,9 1 0 0 0,6-1 538 0 0,25-5 1 0 0,-27 3-1330 0 0,37 0 1 0 0,-18 2-2253 0 0,10 1-2940 0 0,-36 1 2776 0 0</inkml:trace>
</inkml:ink>
</file>

<file path=ppt/ink/ink3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01:03.6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21842 6083 13871 0,'0'0'304'0,"0"0"64"0,0 0 16 0,0 0 0 0,0 0-384 0,-3 7 0 0,1-5 0 0,2-2 0 15,-6 7 1008-15,6-7 112 0,0 0 32 0,0 0 0 16,-4 4-192-16,4-4-48 0,0 0 0 0,0 0 0 16,0 0 80-16,0 0 16 0,0 0 0 0,0 0 0 15,-3 6-192-15,3-6-48 0,0 0 0 0,0 0 0 16,0 0-144-16,0 0-48 0,0 0 0 0,0 0 0 15,0 7 128-15,0-7 32 0,0 0 0 0,0 0 0 16,0 0-416-16,5 6-64 0,-5-6-32 0,0 0 0 16,6 3 256-16,1-2 48 0,-1 2 16 0,1-3 0 15,-1 0-224-15,2-3-64 0,0 2 0 0,-1-2 0 16,-1 3-64-16,2 0-32 0,0 0 0 0,0 0 0 0,0-2 320 16,-2 2 64-16,1-2 16 0,2 0 0 15,-1 2-208-15,0 0-32 0,0 0-16 0,-1 0 0 0,1 0-176 0,0 0-128 16,0 0 192-16,0 0-192 0,1 0 304 0,1 2-48 15,1-2-16-15,-1 0 0 0,0 2 144 0,0-2 16 16,2 0 16-16,0 0 0 0,-2 0-416 0,2 0 0 16,0 0 0-16,1 0 0 0,0 2 0 0,0-2 0 15,-1 0 0-15,0 0 0 0,-2 0 0 0,2 3 0 16,-2-2 0-16,1-1 0 0,1 0 0 0,-2 0 0 16,1 3 0-16,-1-3 0 0,1 1 0 0,-1 2 0 15,0-3 0-15,1 0 0 0,-1 2 0 0,2-2 0 16,-1-2 0-16,-1 2 0 0,1 0 0 0,-1 0 0 0,1 0 0 0,-1 0 0 15,1 0 0-15,-1-3 0 16,0 2 0-16,1 1 0 0,-1-3 0 0,1 2 0 16,-2-2 0-16,0 3 0 0,-1-2 0 0,1 2 0 0,0-2 0 15,1 0 0-15,-1 2 0 0,1 0 0 0,-1 0 0 16,2 0 0-16,-1 0 0 0,1 0 0 0,-1 0 0 0,1 0 0 16,-2 2 0-16,1 0 0 0,2-2 0 0,-1 2 0 15,-2-2 0-15,1 3 0 0,1-2 128 0,-1-1-128 16,0 3 0-16,-1-3 0 0,1 1 0 0,-1 2 0 15,0-3 0-15,1 2 0 0,-1-2 0 0,1 2 0 16,1 0 0-16,-1-2 0 0,-1 0 0 0,2 0 0 16,-1 0 0-16,1-2 0 0,-1 0 0 0,2 2 0 15,0 0 0-15,0 0 0 0,-1 0 0 0,1 0 0 16,0 0 0-16,0 2 0 0,0-4 0 0,-1 2 0 0,1 2 0 0,0-2 0 16,0-2 0-16,1 2 0 0,0 0 0 0,-1 0 0 15,1 0 0-15,-1 0 0 0,-1 0 0 0,3 0 0 16,-1 0 0-16,0 0 0 0,0 2 0 0,0-2 0 15,0 0 0-15,0 2 0 0,0-2 0 0,0 3 0 16,0-3 0-16,0 1 0 0,1 2 0 0,-3-3 0 16,1 0 0-16,0 0 0 0,0 0 0 0,-3 2 0 15,0-2 0-15,3 4 0 0,-2-1 0 0,1-2 0 16,-1 2 0-16,1 1 0 0,-2-4 0 0,1 3 0 16,1-3 0-16,-1 0 0 0,2 0 0 0,0 2 0 15,0-2 0-15,2-2 0 0,-1 2 0 0,0 0 0 16,0 0 0-16,1 0 0 0,-1 0 0 0,0 0 0 15,-1 0 0-15,-1 0 0 0,1-3 0 0,-1 3 0 0,-1-1 0 16,1-2 0-16,-1 3 0 0,-1 0 0 0,2 0 0 0,-1-3 0 16,1 3 0-16,2 0 0 15,0 0 0-15,1 0 0 0,-1 0 0 0,2-1 0 0,-1-2 0 0,2 1 0 16,0-2 0-16,-1 1 0 16,1 2 0-16,0-2 0 0,-2 3 0 0,4 0 0 15,-1-2 0-15,-1 0 0 0,0 2 0 0,0 0 0 0,-3 0 0 0,-2 0 0 16,1-2 0-16,0 2 0 0,-1 2 0 0,-1-2 0 15,0-2 0-15,1 2 0 0,-1-3 0 0,1 3 0 16,-1 0 0-16,1 0 0 0,-1-1 0 0,1-2 0 16,-1 6 0-16,2-3 0 0,-1-3 0 0,-1 3 0 15,-1-4 0-15,3 4 0 0,-2-2 0 0,1 2 0 16,-1 0-176-16,1 0 176 0,-1-2-128 0,1 2 128 16,-1 0 0-16,1 2 0 0,-1-2 0 0,1 0 128 15,1 0-128-15,-1 0-192 0,0 2 64 0,2-2 0 16,0 0 128-16,0 0 0 0,-1 0 0 0,1 0 0 15,1 3 0-15,-1-3 0 0,-1 0 0 0,0 0 0 0,0 0 0 16,0 0 0-16,1-3 0 0,-1 3 0 0,-1 0 0 16,1 0 0-16,0 0 0 0,0-2 0 0,-1 2 0 0,3 0 0 15,-3 0 0-15,2 0 0 0,-1-2 0 0,1 0 0 16,-1 2 0-16,0 0 0 0,1-3 0 0,-1 3 176 16,0 0-48-16,-1-1 0 0,1-2-128 0,0 3 128 15,-2 0-128-15,1 0 128 0,-1 0-128 0,1 0 0 16,-2 0 0-16,0 0-176 0,3 0 176 0,-3 0 0 15,0 0 0-15,0-4 0 0,1 4-128 0,0 0 0 16,1-2 0-16,3 2 0 0,-2 0 128 16,-2 0 0-16,2 0 0 0,0 2 0 0,2 0 0 15,-1 0 0-15,0-2 0 0,1 3 0 0,-1-2 0 16,0-1 0-16,0 3 0 0,0 1 0 0,0-2 176 0,1 2-48 0,0-1 0 16,-3 1-128-16,5-2 0 0,-2 2 0 0,1-1 0 15,-2-3 0-15,-1 4 0 0,1-4 0 0,-3 0-176 16,1 0 176-16,-1 0 0 0,2-3 0 0,0 2 0 15,0-2 0-15,-1 3-128 0,1-2 128 0,4 0-128 16,-2 0 128-16,-2-1 176 0,-1 3-48 0,2 0 0 16,-3 3-128-16,2-3-272 0,0 0 64 0,0 0 16 15,-1 2 192-15,4-2 0 0,-1 2 0 0,-2-2 160 16,0 0 0-16,-1 0 0 0,1 2 0 0,1-2 0 16,-1 0-160-16,0 0-224 0,0 0 48 0,2-2 16 15,1 2 160-15,-1-2 256 0,0 2-64 0,-1 0-16 0,1 0-176 0,-1 0-256 16,-2 0 64-16,3 0 16 0,-4 0 176 0,0 0 224 15,1 0-48-15,-1 0-16 0,1 0-160 0,-1 0 0 16,0 0-192-16,-1 2 192 0,0 0 0 0,-3 1 0 16,2-3 0-16,-1 4 0 0,-1-4 144 0,1 2 160 15,-1 2 16-15,1 0 16 0,0-4-336 0,0 3 0 16,0 0 0-16,0-2 0 0,-1-1 0 0,2 3 128 16,-8-3-128-16,6 0 0 0,-6 0 0 0,7 0 0 15,-7 0 0-15,8 0 0 0,-2 0 0 0,1 0 0 16,-7 0 0-16,5-3 0 0,0 3 0 0,-5 0 0 15,6-1 0-15,-1-2 0 0,0 3 0 0,-5 0 0 16,5-3 0-16,-5 3 0 0,0 0 0 0,0 0 0 16,0 0 0-16,0 0 0 0,7 0 0 0,-7 0 144 15,0 0-16-15,0 0-128 0,0 0 0 0,0 0 0 0,0 0 0 0,0 0-144 16,0 0-112-16,0 0-32 0,0 0 0 0,0 0 0 31,0 0-3536-31,0 0-704 0,-5 0-144 0,-1 0-16 0</inkml:trace>
  <inkml:trace contextRef="#ctx0" brushRef="#br0" timeOffset="46871.58">4313 12965 14335 0,'0'0'320'0,"0"0"64"0,0 0 0 0,0 0 16 0,0 0-400 0,0 0 0 16,0 0 0-16,0 0 0 0,0 0 960 0,0 0 128 16,0 0 0-16,0 0 16 0,0 0-128 0,0 0-16 15,0 0-16-15,0 0 0 0,3-4-16 0,-3 4 0 16,0 0 0-16,0 0 0 0,0 0-128 0,0 0-32 16,0 0 0-16,0 0 0 0,0 0-416 0,0 0-96 0,0 0 0 15,5 4-16-15,-5-4-96 0,5 6-16 16,0-2 0-16,-1-1 0 0,-4-3-128 0,3 7 128 0,0 2-128 0,-1-1 128 15,0 1-128-15,-1 2 192 16,0-5-192-16,2 1 192 0,-1 2-64 0,0-1-128 0,-2-2 192 0,1 3-64 16,-1-9 192-16,3 8 16 15,-1 2 16-15,1-1 0 0,-3-9-352 0,3 8 0 0,-2 1 0 0,1-3 0 16,-2-6 0-16,3 8 0 16,-3-8 128-16,1 9-128 0,-1-9 240 0,3 7-32 0,-3-7 0 15,1 8 0-15,-1-8-208 0,0 0 128 0,0 0-128 0,2 9 0 16,-2-3 192-16,0-6-48 0,0 0-16 0,0 0 0 15,1 7-128-15,-1-7 0 0,0 0 0 0,0 0 0 16,0 0 0-16,0 0 0 0,0 0 144 0,0 0-144 16,5 7 0-16,-5-7 0 0,0 0-160 0,0 0 160 15,7 6 0-15,-7-6 0 0,0 0 0 0,0 0 0 16,6 4 0-16,-6-4 0 0,0 0 0 0,0 0 0 0,8 3 0 0,-8-3-160 16,8 1 160-16,-8-1-128 0,0 0 128 0,7 3 0 15,-7-3 0-15,7 0 0 0,-7 0 0 0,0 0 176 16,8 2-48-16,-8-2 0 0,8 1-128 0,-8-1-272 15,8 0 64-15,-8 0 16 0,8 3 192 0,-8-3 0 16,0 0 0-16,8 0 0 0,-8 0 0 0,8 3 0 16,-8-3 0-16,7 1 0 0,-7-1 160 0,8 0-32 15,-1 0 0-15,1-1 0 0,-8 1-128 0,8-3 0 16,-8 3 0-16,7 0 0 0,1-3 0 0,-8 3 0 16,8 0 0-16,0 0-176 0,-8 0 176 0,8 0 0 15,-8 0 128-15,8-1-128 0,-2 1 128 0,-6 0-128 16,7 0 128-16,-7 0-128 0,8-2 128 0,-1 2-128 15,-7 0 160-15,7 0-160 0,-7 0 0 0,8 0 0 16,-8 0 0-16,8-3 0 0,0 2 0 0,-1 1 0 16,-7 0 0-16,8-3 0 0,-1 3-160 0,-1 0 160 0,-6 0-128 0,8-3 128 15,0 2 0-15,0 1 0 0,-1 0 0 0,-1-3 0 16,-6 3-128-16,8-2 128 0,-8 2-128 0,8 0 128 16,0 0 0-16,-2 0 0 0,-6 0 0 15,8 0 0-15,-1 2 0 0,-1-4 128 0,1 1 0 0,-7 1 0 16,0 0-128-16,9 0 0 0,0-3 0 15,-1 3 0-15,-3-1 0 0,0-2 0 0,1 3-128 0,1-3 128 16,1 3 0-16,0 0 0 0,0 0 0 0,0 0 0 16,1 0 0-16,-1 0 0 0,-1 0 0 0,0 0 0 15,1-1 0-15,0 1 0 0,-8 0 0 0,8 0 0 16,0 0 0-16,0 0-128 0,-2 0 128 0,-6 0-128 16,8 0 128-16,0 1 0 0,0-1 128 0,-2 0-128 0,-6 0 176 0,8 0-48 15,0 0 0-15,0 0 0 0,-8 0-128 0,8 0-176 16,-8 0 48-16,8 0 0 0,-1 0 128 0,0 0 0 15,0 0 128-15,-1 0-128 0,-6 0 0 0,8 0 0 16,0 3 0-16,-8-3 0 0,0 0 0 0,8 0-128 16,0 0 128-16,-1 0-128 0,1 0 128 0,-1 0-128 15,-7 0 128-15,8 3-128 0,0-3 128 0,-2 0 0 16,-6 0 128-16,8 0-128 16,0 0-272-16,-2 0-128 0,-6 0-32 0,8 0 0 0,-8 0 688 0,8 0 144 15,0 0 32-15,-8 0 0 0,8 0-432 0,-8 0 0 16,8 0 0-16,-8 0 0 0,7 0 192 0,-7 0-64 15,8-3 0-15,-1 3 0 0,-1 0-128 0,-6 0 128 16,7 0-128-16,-7 0 128 0,8-3-128 0,0 3 0 0,-8 0 0 0,8 0-176 16,-2 0 176-16,-6 0 0 15,0 0 128-15,8 0-128 0,1 0 0 0,0 0 0 16,-1-1-192-16,0 1 64 0,-8 0 128 0,8 0 0 0,-2 0 0 16,-6 0 0-16,7-3 0 0,0 3-128 0,0 0 128 15,-7 0-128-15,7 0 128 0,-1 0 0 16,2 0 0-16,-1 0 0 0,-7 0 0 0,8 0 0 15,0 0 128-15,-2 0-128 0,-6 0 128 0,7 0-128 0,-7 0 128 0,8 0-128 16,-1 3 0-16,0-2-128 0,-7-1 0 0,8 0 0 16,-2 3 128-16,-6-3 0 0,7 0 0 0,-1 3 0 15,-6-3 0-15,8 1 0 0,-8-1 0 0,8 0 0 16,-8 0 0-16,8 0 0 0,-8 0 0 0,8 0 0 0,-8 0 0 0,6 3 0 16,-6-3 0-16,7 0 0 15,-7 0 0-15,8 1 0 0,-2 1 0 0,1 1 0 0,-7-3 0 0,6 0 176 16,-6 0-48-16,8 1 0 0,-8-1-128 0,7 3 0 15,-7-3 0-15,8 0-176 0,-2 3 48 0,-6-3 0 16,0 0 0-16,7 0 0 0,-7 0 288 0,6 1 64 16,-6-1 16-16,0 0 0 0,7 0-384 0,-7 0-80 15,0 0-16-15,7 0 0 0,-7 0 240 0,6 0 0 16,-6 0 0-16,0 0 0 0,0 0 0 0,7-1 0 16,-7 1 0-16,6 0 0 0,-6 0 0 0,0 0-144 15,0 0 144-15,7-3-128 0,-7 3 128 0,6 0 0 16,-6 0 0-16,0 0 0 0,0 0 0 0,7-4 0 15,-7 4 128-15,0 0-128 0,6-3 0 0,-6 3 0 16,6-3 0-16,-6 3 0 0,5-3 0 0,-5 3 0 16,0 0 0-16,5-4-128 0,-1-3 128 0,-4 7 0 15,5-4 0-15,0-2 0 0,-1 1 0 0,0 1 0 16,-4 4 0-16,7-4 0 0,-2-3 128 0,0 1 48 16,-2 2 16-16,2-3 0 0,0 2-192 0,1-2 0 15,-1 1 0-15,0 2 0 0,2-3 0 0,-1 4 0 16,1-4 0-16,-1 0 0 0,0 1 192 0,0 2 0 0,-1-3 0 0,1 1 0 15,-1-1-192-15,0 3 128 0,0-2-128 0,1 1 128 16,-6 5-128-16,5-4 0 0,0 0 0 0,0-3-176 16,-5 7 176-16,0 0-128 0,0 0 128 0,0 0-128 15,4-4 128-15,-4 4 0 0,0 0 128 0,0 0-128 16,4-6 0-16,-4 6 0 0,0 0 0 0,0 0 0 16,0 0-800-1,0 0-224-15,0 0-64 0,0 0 0 0</inkml:trace>
  <inkml:trace contextRef="#ctx0" brushRef="#br0" timeOffset="49018.64">6523 13015 13583 0,'0'0'288'0,"0"0"64"0,0 0 16 0,0 0 32 0,0 0-400 0,0 0 0 16,0 0 0-16,0 0 0 0,0 0 848 0,0 0 96 15,0 0 16-15,0 0 0 0,6-4-320 0,-6 4-48 16,0 0-16-16,0 0 0 0,0 0-144 0,0 0-48 16,0 0 0-16,0 0 0 0,0 0 112 0,0 0 16 15,0 0 0-15,0 0 0 0,7 4-64 0,-7-4 0 16,5 7 0-16,-5-7 0 0,4 6 64 0,0 1 0 15,-4-7 0-15,2 6 0 0,1 1-112 0,0 2-16 16,-2-1 0-16,2-2 0 0,-1 4-192 0,-2-10-64 16,3 7 0-16,-1 3 0 0,-2-10 0 0,3 10 0 15,0-1 0-15,-1-1 0 0,1 1-128 0,-2-2 0 16,1-1 0-16,-2-6 0 0,1 11 0 0,1-5 128 16,1 4-128-16,0-3 128 0,-3-7-128 0,2 10 128 15,1-4-128-15,-2 2 128 0,1 1 0 0,0-2 0 16,-2-7 0-16,3 6 0 0,-1 1-128 0,1 1 0 15,-3-8 0-15,3 6 0 0,-3-6 0 0,2 9 0 0,1-2 0 16,-1-1 0-16,-2-6 0 0,3 8 0 0,-3-8 0 0,4 7 0 16,-4-7 0-16,4 6 128 0,-4-6-128 0,0 0 128 15,0 0-128-15,4 4 0 0,1 2 0 16,-5-6 0-16,0 0 0 0,0 0-176 0,0 0 48 0,0 0 0 16,0 0 128-16,7 4 0 0,-7-4 0 0,0 0 0 15,6 2 0-15,-6-2 0 0,0 0 128 0,0 0-128 16,7 1 0-16,-7-1 0 0,0 0 0 0,0 0-128 15,8-1 128-15,-8 1 0 0,7 0 128 0,-7 0-128 0,7-2 0 0,-7 2-240 16,8 0 48-16,-8 0 0 0,8-3 192 16,-8 3 240-16,8-1-48 0,-2 1-16 0,1 0-176 0,-7 0 0 15,8-3 0-15,-2 3 0 0,-6 0 0 0,8-3 0 16,-8 3 0-16,8-1 0 0,0 1 0 0,-2 0 128 16,-6 0-128-16,8 0 0 0,-8 0 0 0,8-3 0 15,-8 3 0-15,8 0 0 0,0 0 128 0,-8 0 64 16,8 0 0-16,-8 0 0 0,7 0-64 0,1 0-128 15,-8 0 192-15,7 0-64 0,1-1-128 0,-8 1 160 16,9 0-160-16,0 0 160 0,0 0-160 0,-1 0 0 16,0 0-160-16,0 0 160 0,0-2 0 0,-1 2 0 15,-7 0 0-15,10-3 0 0,-3 3 0 0,1 0 0 16,0 0 0-16,0 0 0 0,-8 0 0 0,9-1 0 16,-1-2 0-16,0 0 0 0,0 2 0 0,1 1 0 15,0-3 0-15,0 3 160 0,-2 0-160 0,1 0-176 16,0 0 48-16,-1 0 0 0,1-2 128 0,0 0 176 0,0 2-48 0,0 0 0 15,0 0-128-15,0 0 0 16,-2 0 0-16,1 0 0 0,2 0 0 0,-1 0 0 0,-2 0 0 0,1 0 0 16,-1 0 0-16,1 0 128 0,-7 0-128 0,8 0 128 15,0 0-128-15,-2 0 0 0,-6 0 0 0,8-2-176 16,-1 2 48-16,-1-3 0 0,1 2 0 0,-1 1 0 16,-6 0 128-16,8 0 0 0,-1 0 128 0,-1 0-128 15,-6 0 0-15,7 0 0 0,-1 0 0 0,1 0 128 16,-1 0-128-16,1 0 0 0,-7 0 0 0,8 0 0 15,0 0 0-15,-1 0 0 0,0 0 0 0,-7 0 0 16,8 1 0-16,-2-1 0 0,-6 0 0 0,8 0 0 0,-8 0 0 0,8 3 0 16,-8-3 0-16,8 0 0 0,-8 0 0 0,8 0 0 15,-8 0 0-15,6 0 0 0,-6 0 0 0,8 2 0 16,-8-2 0-16,8 0 0 0,-8 0 0 0,8 2 0 16,-8-2 0-16,8 2 0 0,-8-2 0 0,0 0 0 15,8 0 0-15,-2 0 0 0,-6 0 0 0,8 0 0 16,-8 0 0-16,0 0 0 0,8 0 0 0,-1 0 0 15,-7 0 0-15,9 0 0 0,0 0 0 0,-1 0 0 16,-8 0 0-16,8 0 0 0,-1 0 0 0,1 0 0 16,-8 0 0-16,8 0 0 0,-8 0 0 0,9 0 0 15,0 0 0-15,-1 0 0 0,-8 0 0 0,9 3 0 16,-1-2 0-16,0 2 0 0,-1-3 0 0,1 3 0 0,-1-2 0 0,1-1 0 16,-8 0 0-16,8 3 0 15,1-3 0-15,-1 0 0 0,-8 0 0 0,8 0 0 16,0 0 0-16,0 0 0 0,-2 0 0 0,-6 0 0 15,7 0 0-15,2 0 0 0,-1 0 0 0,-2 0 0 16,-6 0 0-16,8 0 0 0,-8 0 0 0,8 0 0 0,0 2 0 16,0-2 0-16,0 0 0 0,0 0 0 0,-2 0 0 0,2 0 0 15,0 1 0-15,0-1 0 0,-2 0 0 0,1 0 0 16,-1 0 0-16,1 0 0 0,-7 0 0 0,8 3 0 16,-2-2 0-16,1-1 0 0,-7 0 0 0,6 0 0 15,2 0 0-15,-8 0 0 0,0 0 0 0,0 0 0 16,8 0 0-16,-8 0 0 0,8-1 0 0,-8 1 0 15,7 0 0-15,-7 0 0 0,6 0 0 0,-6 0 0 0,7-3 0 16,-7 3 0-16,0 0 0 0,8-1-128 0,-2-4 128 0,-6 5 0 16,5-1 0-16,-5 1 0 0,6-3 0 0,-6 3 0 15,6-3 0-15,-6 3 0 0,0 0 0 0,0 0 0 16,0 0 0-16,5-4 0 0,1 0 0 0,-6 4 0 16,0 0 0-16,5-6 0 0,-1 1 0 0,0 1-128 15,-4 4 128-15,4-7 0 0,-4 7 0 0,4-6 0 16,-1 2 0-16,0-3 0 0,-3 7 0 0,3-6 0 15,-1-1 0-15,2 1-128 0,-1 2 128 0,1-3 0 16,0 1 0-16,-2-1 0 0,2 0 0 0,0 1 0 16,1 2 0-16,1-3 0 0,-1 1 160 0,1-1 16 15,1 1 0-15,0-1 0 0,-2 1-48 0,1-1-128 16,1-1 192-16,-1 3-64 0,2 1-128 0,-1-2 0 16,-1 2 144-16,1 1-144 0,-2-1 0 0,-5 4 128 15,5-4-128-15,-5 4 0 0,7-2 144 0,-7 2-144 16,0 0 192-16,0 0-9488 15,0 0-1904-15</inkml:trace>
  <inkml:trace contextRef="#ctx0" brushRef="#br0" timeOffset="69983.53">6145 9678 25343 0,'0'0'560'0,"0"0"112"0,0 0 32 0,0 0 0 0,0 0-576 0,0 0-128 0,0 0 0 0,0 0 0 16,0 0 1568-16,0 0 288 0,0 0 48 0,3-6 16 16,0 2-1136-16,-1-2-208 0,1 2-64 0,-1-2 0 15,1 2-192-15,1-3-32 0,0 1-16 0,0 2 0 16,0-1-272-16,1-2-176 0,0 3 32 0,1-2 0 0,-1 2 16 0,1-3 0 15,1 3 0-15,-1-1 0 0,0 1 304 0,0 0 64 16,1-2 16-16,1 3 0 0,-2-1 0 0,1 1 0 16,1 0 0-16,-2 3 0 0,1 3-256 0,-1 0 0 15,-6-3 128-15,8 4-128 0,-1 5 176 0,-2-1-16 16,-3 1 0-16,1 2 0 0,-2-1 352 0,1 3 80 16,-2 3 16-16,-2-2 0 0,0 3-608 0,-2 3 0 15,-1 0 0-15,-1-3 0 0,1-2 880 0,-1 2 96 16,-1 0 32-16,0-3 0 0,2 1-768 0,-1-2-240 15,-1-2 128-15,1-1-128 0,0-1 0 0,0-1 0 16,1-1 0-16,-1-1 0 0,6-6 0 0,-4 7 0 16,-1-4 0-16,5-3 0 0,0 0 0 0,0 0 0 15,0 0 0-15,0 0 0 0,0 0 0 0,0 0 0 16,0 0 0-16,0 0 0 0,0 0 224 0,0 0-16 16,0 0 0-16,0 0 0 0,3-6-208 0,2 2 0 15,0 1 0-15,2 0 0 0,-1-1 224 0,2 4-48 16,1-3-16-16,1 3 0 0,-1 3-160 0,0-3 0 15,0 3 0-15,2-2 0 0,-1 2 0 0,-1 0 0 0,0 0 0 0,1 4 128 16,-1-1 48-16,-1 2 0 0,-1-1 0 16,-1 3 0-16,-2 2 16 0,-2-2 0 0,-2 1 0 0,-1-1 0 15,-2 3-192-15,-1 0 128 0,0 3-128 0,-2-1 128 16,-2 0 208-16,0 2 48 0,0-1 0 0,-1-2 0 16,0 0-384-16,0 0 128 0,0-2-128 0,-1 1 0 15,1-3 0-15,-1 1 0 0,1-5 0 0,-2-2 0 16,-1 1 0-16,1-3 0 0,-3-2 0 0,1 0 0 0,0-4 0 15,0 0 0-15,1-3 0 0,1 1 0 0,-1-3-336 0,1 1-48 16,1-1 0-16,2-2 0 0,1-2 384 0,2 3 0 16,1-2 0-16,2 1 128 15,2 1-1472-15,1 1-320 0,3 1-48 0,1-1-16 16,2 2-6848-16,-1-1-1392 0,1-1-272 0,-1-1-48 0</inkml:trace>
  <inkml:trace contextRef="#ctx0" brushRef="#br0" timeOffset="71147.27">8075 9736 6623 0,'0'0'288'0,"0"0"64"0,0 0-352 0,0 0 0 15,0 0 0-15,0 0 0 0,0 0 704 0,0 0 64 16,0 0 0-16,0 0 16 0,0 0-336 0,0 0-64 15,0 0 0-15,0 0-16 0,6 0 176 0,-6 0 32 16,0 0 16-16,0 0 0 0,0 0-464 0,0 0-128 16,0 0 0-16,0 0 0 0,0 0 336 0,0 0 48 15,0 0 16-15,0 0 0 0,0 0-144 0,5-7-48 16,-5 7 0-16,0 0 0 0,3-4-48 0,-3 4-16 16,0 0 0-16,0 0 0 0,3-6 0 0,-1-1 0 15,-2 7 0-15,3-4 0 0,-3 4 368 0,2-6 64 16,0-1 0-16,-2 7 16 0,0-6 208 0,1-1 32 15,0 0 16-15,-1 7 0 0,0-6-80 0,0-1 0 16,-1-3-16-16,1 3 0 0,1 1-192 0,-1-1-48 0,-1 1 0 0,1 2 0 16,0 4 816-16,0 0 144 0,0 0 48 15,0 0 0-15,0-7-368 0,0 7-80 0,0 0-16 0,0 0 0 16,0 0-304-16,0 0-64 0,0 0-16 0,0 0 0 16,0 0-48-16,0 0-16 0,0 11 0 0,0-2 0 15,-1 1 128-15,-1 1 32 0,1 2 0 0,1 3 0 16,0-2-640-16,1 2-128 0,1-2 0 0,-1 4 0 15,-1-3 496-15,0 2 144 0,0-1 48 0,1 1 0 16,2 0-272-16,0-2-48 0,-1 2-16 0,0-2 0 0,0 1-352 16,-1-3 0-16,1 0 0 0,0-3 0 15,1 1 0-15,-2-2 0 0,1-1 0 0,-1 1 0 0,-1-9 0 0,4 6 0 16,-4-6 0-16,0 0 128 0,2 7-368 0,-2-7-64 16,0 0-16-16,0 0 0 15,0 0-1552-15,0 0-320 0,0 0-64 0,0 0-16 16,0 0-2096-16,0 0-432 0,0 0-64 0,0 0-32 0</inkml:trace>
  <inkml:trace contextRef="#ctx0" brushRef="#br0" timeOffset="71666.95">8378 9602 13823 0,'0'0'1216'0,"0"0"-960"16,0 0-256-16,0 0 0 0,0 0 3696 0,0 0 688 0,0 0 144 0,0 0 16 15,2 9-2368-15,-1-2-464 16,-1-1-112-16,-1 2 0 0,-1-1-464 0,1 2-96 0,-3-3-16 0,0 2 0 16,0 2-704-16,0-4-160 0,0 2-32 0,0 1 0 15,1-2-128-15,-1 2 0 0,0-4 0 0,1 4 0 16,0 0 320-16,3-2-32 0,0-7 0 0,-1 8 0 15,1-8 16-15,0 0 0 0,0 0 0 0,4 6 0 16,0 1-32-16,1-1 0 0,0-3 0 0,2 1 0 16,-7-4-144-16,9 4-128 0,-1-4 144 0,0 0-144 0,2 3 160 0,1-3-160 15,-1 0 160-15,1 0-160 0,-1 0 0 0,1 2 0 16,-2-2 0-16,0 1 0 0,3-1 208 0,-2 3 0 16,-2 1 0-16,1 0 0 0,1 1-64 0,-1-1-16 15,1 0 0-15,1 3 0 0,-6-2 144 0,0 1 32 16,0 0 0-16,1 0 0 0,-2 1-32 0,-2 2 0 15,0-3 0-15,-2 4 0 0,-2-3-432 0,0 3-96 16,-1 0 0-16,-1-1-16 0,0-1 272 0,-1 1 0 16,-2-1 0-16,1-1 0 0,-5 2 0 0,3 1 0 15,1-1 0-15,-1-1 144 0,-1 2-144 0,-1-4 0 16,1 1 0-16,0-1-176 0,0 1 176 0,0-3-128 16,0-2 128-16,-1 0-128 0,0-2 128 0,-1 0 0 15,1-2 0-15,1-3 0 0,-2 1 0 0,2-2-192 16,-1-4 192-16,0 3-192 15,1-7-1600-15,3 4-336 0,1-3-64 0,-1 0-16 0</inkml:trace>
  <inkml:trace contextRef="#ctx0" brushRef="#br0" timeOffset="71866.58">8386 9533 11055 0,'0'0'976'0,"7"-2"-784"0,-1 2-192 0,2 0 0 16,1 4 6288-16,-1-6 1216 0,-8 2 240 0,8-4 64 15,1 4-4672-15,0 0-912 0,-1 0-192 0,1 0-48 16,1-3-960-16,1 2-208 0,2 1-48 0,2-3 0 16,-1 3-352-16,3-2-80 0,0 0-16 0,2 0 0 15,2 0-320-15,-2 0 0 0,1-1 0 0,0-1-128 0,-1 0 128 0,2-1-128 16,-1 4 128-16,-2-5-128 16,-1 3-1392-16,0-1-272 0,-4-2-48 0,-2 2-18416 15</inkml:trace>
  <inkml:trace contextRef="#ctx0" brushRef="#br0" timeOffset="80806.17">6130 10315 4831 0,'0'0'208'0,"0"0"48"0,0 0-256 0,0 0 0 0,0 0 0 0,0 0 0 16,0 0 320-16,0 0 0 0,0 0 0 0,0 0 0 16,0 0-320-16,0 0 160 0,0 0-160 0,0 0 128 15,0 0-128-15,0 0-176 0,0 0 48 0,0 0 0 16,0 0 128-16,0 0 176 0,-2 6-48 0,2-6 0 15,0 0-128-15,0 0 128 0,0 0-128 0,0 9 128 0,0-9 576 0,0 0 96 16,0 0 32-16,0 0 0 0,0 0-160 0,0 0-32 16,0 0 0-16,0 0 0 0,0 0-448 0,0 0-192 15,0 0 128-15,0 0-128 0,0 0 128 0,0 0-128 16,0 0 128-16,0 0-128 0,0 0 0 0,0 0 0 16,0 0 0-16,0 0 0 0,0 0 0 0,0 0 0 15,0 0 0-15,0 0 0 0,0 0 128 0,0 0-128 16,0 0 128-16,0 0-128 0,0 0 0 0,0 0 0 15,0 0 0-15,0 0 0 0,0 0-176 0,0 0 176 16,0 0-128-16,0 0 128 0,0 0 0 0,6-5 0 16,-6 5 0-16,0 0 128 0,0 0-128 0,0 0 0 15,0 0-128-15,4-7 128 0,-4 7 0 0,0 0 128 16,0 0 0-16,0 0 0 0,0 0 192 0,0 0 64 16,0 0 0-16,0 0 0 0,0 0 48 0,0 0 16 15,0 0 0-15,0 0 0 0,0 0-160 0,0 0-32 16,1-6 0-16,-1 6 0 0,0 0 0 0,0 0 0 15,0 0 0-15,0 0 0 0,0 0 64 0,0-7 0 0,0 7 0 0,0 0 0 16,-1-5 256-16,1 5 48 0,0 0 16 0,0 0 0 16,-3-6 192-16,3 6 64 0,-3-6 0 0,3 6 0 15,0 0-112-15,0 0-16 0,0 0 0 0,0 0 0 16,0 0 64-16,0 0 0 0,0 0 0 0,0 0 0 16,-5-4-64-16,5 4 0 0,-5 4 0 0,5-4 0 15,-5 3 112-15,1 1 16 0,-3 5 0 0,2-1 0 16,-2 5 192-16,1 0 64 0,-1 0 0 0,-1 3 0 15,-2 1-416-15,1 0-80 0,0 3-16 0,-1-1 0 0,0 2-96 0,-1-1-32 16,1 3 0-16,1-3 0 0,-2 1-96 0,2 1-32 16,0-2 0-16,1-3 0 0,0 0-48 0,0-1-16 15,1-2 0-15,1-1 0 0,1-2-144 16,1 2-48-16,0-4 0 0,2-2 0 0,2-7-128 0,0 0 128 16,0 0-128-16,0 0 128 0,0 0-128 0,0 0-272 15,0 0 64-15,0 0 16 0,0 0 192 0,0 0 0 16,7-3 0-16,1-4 0 15,1 3-1168-15,1-2-192 0,-1-1-48 0,1 3 0 16,2-1-2560-16,-1 1-512 0,0-2-96 0,1-2-32 0</inkml:trace>
  <inkml:trace contextRef="#ctx0" brushRef="#br0" timeOffset="81223.69">6397 10300 4607 0,'0'0'192'0,"0"0"64"0,4-5-256 0,-4 5 0 0,4-7 0 0,-4 7 0 0,0 0 3200 0,4-4 608 15,-4 4 112-15,0 0 32 0,0 0-1968 0,2-6-400 16,-2 6-80-16,0 0-16 0,0 0 112 0,0 0 0 16,0 0 16-16,0 0 0 0,0 0-16 0,7 3-16 15,-7-3 0-15,6 3 0 0,0 4-144 0,-1-3-32 16,0 2 0-16,0 1 0 0,2 0-400 0,-1 3-96 16,2 2-16-16,0-2 0 0,1 1-256 0,2 2-64 15,-3-3-16-15,-1 3 0 0,1-2-288 0,2 2-48 16,-1 0-16-16,-1 3 0 0,-1-6-16 0,3 1-16 15,-3-2 0-15,1 1 0 0,-1 1-176 0,-1-2-144 16,1 2 144-16,-1-5-208 0,0 1 208 0,-6-7 128 16,5 4 0-16,0 2-128 0,-1-2 0 0,-4-4 0 15,0 0 0-15,0 0-144 16,4 3-1456-16,-4-3-272 0,0 0-64 0,0 0-17056 0</inkml:trace>
  <inkml:trace contextRef="#ctx0" brushRef="#br0" timeOffset="82424.89">5958 10924 28095 0,'0'0'624'0,"0"0"128"0,0 0 16 0,0 0 16 15,0 0-624-15,0 0-160 0,0 0 0 0,0 0 0 0,0 0 1216 0,0 0 192 16,0 0 64-16,0 0 0 0,0 0-512 0,0 0-112 16,0 0-16-16,0 0 0 0,0 0-512 0,0 0-96 15,0 0-32-15,0 0 0 0,0 0-192 0,0 0 144 16,0 0-144-16,0 0 128 0,0 0-128 0,0 0 0 15,-3-3 0-15,13-4 0 0,-2 3 0 0,-1 1 128 16,0 3-128-16,-1-3 128 0,1-1-128 0,1 1-176 16,0 1 48-16,0 0 0 0,1 0 128 0,0-2 0 15,-1 1 128-15,0 2-128 0,1-2 128 0,0 3-128 16,0-2 128-16,-1 2-128 0,-8 0 0 0,9 2 0 16,-9-2 0-16,7 4 0 0,-7-4 480 0,8 7 32 15,-3-1 0-15,0 1 0 0,-5-7 0 0,4 10 0 16,-1 3 0-16,-3-2 0 0,-2-2-112 0,0 4-16 15,0 2 0-15,-2 0 0 0,-2-4 0 0,1 2 0 16,-2 0 0-16,1 0 0 0,-1 0-144 0,0-2-48 0,0-1 0 16,0 2 0-16,2-2-192 0,-3 1 144 0,0-1-144 0,2-3 128 15,-1-1-128-15,0 1 0 0,0-3 0 0,0 1 0 16,0-1 0-16,7-4 128 0,-6 4-128 0,6-4 128 16,-8 0-128-16,8 0 0 0,0 0 0 0,-6-1 0 15,0-2 0-15,6 3 0 0,0 0 0 0,0 0-176 16,-2-6 176-16,2 6 0 0,0 0 128 0,0 0-128 15,1-7 0-15,-1 7 0 0,4-7 0 0,-4 7-128 16,5-3 128-16,2-4 0 0,-1 0 0 0,1 5 0 16,-1 2 0-16,2 0 176 0,0-1-48 0,1 1 0 0,2 3-128 0,0 1 0 15,0-1 0-15,-1 4 0 16,1-4 0-16,-1 4 128 0,-2 0-128 0,1 2 128 0,-1-1-128 0,0 1 128 16,-1 1-128-16,-2 1 128 0,-1 1-128 0,-2-2 0 15,0 3 0-15,-2 4 0 0,-2-4 128 0,0 4 0 16,-2-2 0-16,0 3 0 0,-1-1-128 0,-2-3 128 15,-1 2-128-15,-1-3 128 0,0 0-128 0,-1 0 0 16,-2-5 0-16,0 1 0 0,0-1 0 0,-2-2 0 16,1-3 0-16,0 1-176 0,-1-1 176 0,1 0 0 15,0-3 0-15,-1-3 0 0,-1 3 0 0,2-3 0 16,-1-1 0-16,1 1 0 0,1-4 0 0,0 2 0 16,2 0 0-16,1-2 0 0,1 0 0 0,1-2-128 15,2 0 128-15,1 1-128 0,1-2 128 0,2-2-128 16,0 1 128-16,1 1-128 15,1-3-976-15,3 2-192 0,3 2-48 0,-1-1 0 16,2 1-2864-16,12-11-576 0,-2 6-112 0,-9 10-32 0</inkml:trace>
  <inkml:trace contextRef="#ctx0" brushRef="#br0" timeOffset="83141.45">6764 10938 14511 0,'0'0'640'0,"0"0"128"0,0 0-608 0,0 0-160 0,0 0 0 0,0 0 0 16,0-8 1568-16,1 2 288 0,-1 6 48 0,0 0 16 16,1-7-368-16,-1 7-64 0,1-7-16 0,-1 7 0 15,0 0-192-15,0 0-64 0,0 0 0 0,0 0 0 16,0 0 112-16,0 0 16 0,0 0 0 0,0 0 0 0,-1 7-112 0,0 0-16 16,0 3 0-16,-1 3 0 0,1 0-352 0,-2 4-80 15,1 3-16-15,-1 1 0 0,0 4-48 0,1-2-16 16,-1 5 0-16,2-2 0 0,1 0-96 0,-1 2-32 15,-1 1 0-15,2-2 0 0,-2-1-256 0,2-2-48 16,0-5-16-16,0 2 0 0,0-4 64 0,0-1 0 16,0-3 0-16,0-2 0 0,0-2-320 0,0-3 0 15,0-6 0-15,0 0-144 0,0 0 144 0,0 0 0 16,0 0 0-16,0 0 0 0,0 0 0 0,0 0-128 16,0 0 128-16,0 0-128 15,0 0-928-15,0 0-176 0,0 0-48 0,0-9 0 16,0 3-3120-16,-2-15-624 0,1-2-128 0,1 23-32 0</inkml:trace>
  <inkml:trace contextRef="#ctx0" brushRef="#br0" timeOffset="106414.74">8318 10164 28559 0,'0'0'624'0,"0"0"128"0,0 0 16 0,0 0 64 0,0 0-672 0,0 0-160 0,-1 4 0 0,-2 2 0 15,1 5 2080-15,-1 2 384 0,-1-3 80 0,0 6 16 16,-1 1-928-16,0 3-176 0,-1 1-48 0,1 1 0 16,-1 2-400-16,0-7-96 0,1 0-16 0,0 2 0 15,-2-3-400-15,2 4-96 0,0-3-16 0,0 2 0 16,-1-2-256-16,0 4-128 0,1-1 128 0,-1 0-128 16,1-6 128-16,1 2-128 0,0-3 128 0,2-3-128 0,0 1 0 0,1-2 0 15,0-2-224-15,1-7 80 16,0 0-560-16,0 0-96 0,0 0-32 0,0 0 0 15,0 0-1984-15,0 0-416 0,8 0-80 0,2-3-16 0</inkml:trace>
  <inkml:trace contextRef="#ctx0" brushRef="#br0" timeOffset="106741.54">8539 10195 13823 0,'0'0'1216'0,"0"0"-960"15,0 0-256-15,0 0 0 0,7-1 4032 0,-7 1 768 16,0 0 160-16,0 0 32 0,8 1-1952 0,0 5-384 16,-8-6-80-16,6 7-16 0,1 0-1168 0,-1 4-240 15,1 0-64-15,-1 2 0 0,1-2-448 0,1 2-112 0,1 1-16 0,0 3 0 16,-1 2-96-16,1-2-32 0,2 2 0 0,-1 1 0 15,-1-3 0-15,3 4 0 0,0-1 0 0,-2-3 0 16,1 2-192-16,-1-2-64 0,1-1 0 0,1 1 0 16,1 0-128-16,-3-4 0 0,1 0 0 0,-2 0 0 15,0-2-272-15,-1-1-96 0,0 0-16 0,0-4 0 16,-3 1-2240-16,-1-1-464 0,-4-6-96 16,2 7-16-16</inkml:trace>
  <inkml:trace contextRef="#ctx0" brushRef="#br0" timeOffset="107692.09">8326 10821 25567 0,'0'0'1136'0,"0"0"224"0,0 0-1088 0,0 0-272 16,-1-6 0-16,1 6 0 0,0 0 2672 0,-3-4 464 16,3 4 112-16,0 0 16 0,-8-1-1184 0,-1 1-224 15,-1 1-64-15,-1 2 0 0,-1-3-912 0,1 3-192 16,-3 0-48-16,1 1 0 0,0-1-304 0,0 1-64 15,-1-2-16-15,-1 2 0 0,-2 0-256 0,3-4 0 16,-1 3 0-16,1-3-144 0,0 2 144 0,1 0-128 16,-1-2 128-16,1 0-128 0,3 0 0 0,-1 0 0 15,1 0 0-15,2 0 0 0,-1 0-112 0,2 2-16 16,1-2 0-16,6 0 0 0,-8 4 256 0,8-4-144 16,0 0 144-16,0 0-128 0,-4 4 128 0,4-4 176 15,-1 7-48-15,1-7 0 0,0 9-128 0,-3-3 0 0,2 4 0 0,1-3 0 16,1 0 0-16,-1 2 128 0,0-1-128 0,-1-2 128 15,2 4-128-15,-1-4 0 0,-1 1 0 0,1 1 0 16,0-8 128-16,1 9 0 0,0-3 0 0,-1 1 0 16,0-1-128-16,0-6 0 0,0 0 0 0,0 0 0 15,0 0 0-15,0 0 0 0,0 0 0 0,6 7 0 16,-2-3 0-16,-4-4-176 0,0 0 48 0,9 4 0 16,0-4 128-16,1 2-128 0,1-2 128 0,2 3-128 15,1-3 128-15,1 0-128 0,0 1 128 0,1-1-128 16,1 0-64-16,2 3 0 0,-4 1 0 0,1-1 0 0,0 0 192 0,-1 4 0 15,0-4 128-15,-1 3-128 0,-1 1 128 0,0 1-128 16,-2 1 128-16,-2 1-128 0,-2 3 224 0,-1-2-32 16,-2 2 0-16,-1 0 0 0,-1 4 64 0,0 0 0 15,-2-1 0-15,-2 1 0 0,0 0-64 0,-2 2 0 16,-1-1 0-16,-2-3 0 0,-1 2-48 0,-1-4-16 16,-1 0 0-16,-2 1 0 0,-1-4-128 0,0 0-272 15,-2-3 64-15,1 2 16 0,1-5 192 0,-2 0 0 16,-1 1 0-16,1-3 0 0,4-2-144 0,-2 0 16 15,1 0 0-15,1-2 0 0,-1 0-112 0,1-1-16 16,1-1 0-16,2 0 0 16,-1-2-1728-16,2-4-368 0,3 3-64 0,4-3-16 0</inkml:trace>
  <inkml:trace contextRef="#ctx0" brushRef="#br0" timeOffset="108492.07">8813 10897 21183 0,'0'0'464'0,"0"0"112"0,0 0 0 0,0 0 16 0,0 0-464 0,0 0-128 15,0 0 0-15,0 0 0 0,0 0 1760 0,0 0 336 16,0 0 64-16,0 0 16 0,0 0-416 0,0 0-80 16,0 0-16-16,0 0 0 0,2-6-448 0,-2 6-112 15,5-4-16-15,0 0 0 0,0-1-512 0,0 1-96 16,1-3-32-16,-1 3 0 0,-5 4-192 0,8-2-64 16,0-5 0-16,-2 3 0 0,2 0 0 0,0 2 0 15,0-1 0-15,0-1 0 0,-8 4-192 0,9 0 0 16,-1-2 0-16,-8 2-160 0,8 0 160 0,-8 0 0 15,9 2 128-15,-1 2-128 0,-2 3 0 0,-6-7-128 0,5 6 0 0,-1 3 0 16,-2-1 448-16,0 4 112 0,-2-2 16 0,0 1 0 16,-1 2-112-16,-2-3-16 0,-1 1 0 0,-1 1 0 15,0 1 64-15,-2-3 0 0,1 3 0 0,-2-2 0 16,0-1-384-16,0 0-128 0,0-4 0 0,0 1 0 16,2 1 128-16,2-3-128 0,4-5 128 0,-5 4-128 15,5-4 128-15,0 0 176 0,-5 4-48 0,5-4 0 0,0 0-128 0,0 0 0 16,0 0 0-16,0 0-176 0,0 0 176 0,0 0 0 15,0 0 128-15,0 0-128 16,7 0 176-16,3 0-48 0,-1-4 0 0,1 4 0 0,1-3-128 0,-1 3 0 16,2 0 0-16,0 0-176 0,-12 0 48 0,13 0 0 15,1 0 0-15,-1 3 0 0,-1-3 256 0,0 4 48 16,1-2 16-16,-1 5 0 0,-2-1-192 0,-1 2 128 16,-2 1-128-16,-2 2 128 0,0-1-128 0,-1 3 128 15,-2 0-128-15,-2 3 128 0,-2 1 256 0,-2 0 64 16,-1 3 0-16,-1-3 0 0,-4 0-256 0,1 0-64 15,-2 1 0-15,0-1 0 0,-1-2-128 0,0 0-176 16,-1-1 48-16,0-4 0 0,-1 1 128 0,1-2 0 16,-2-3 0-16,0-2 0 0,-1 0 0 0,0-1 0 15,1-6 0-15,-1 2 0 16,0-2-384-16,2-1-64 0,2 2 0 0,0-5 0 16,2 1-1792-16,0-2-352 0,3-2-80 0,3-3-16 0</inkml:trace>
  <inkml:trace contextRef="#ctx0" brushRef="#br0" timeOffset="117450.17">3406 14086 1839 0,'0'0'160'0,"0"0"-160"15,0 0 0-15,0 0 0 0,0 0 912 0,0 0 160 16,0 0 16-16,0 0 16 0,0 0-848 0,-7 0-256 16,7 0 0-16,0 0 128 0,-7 4-128 0,7-4 176 15,-6 0-176-15,6 0 192 0,0 0 416 0,0 0 96 16,-4 3 0-16,4-3 16 0,-4 4 240 0,4-4 64 16,0 0 0-16,0 0 0 0,0 0-80 0,0 0-16 15,0 0 0-15,0 0 0 0,0 0 48 0,0 0 16 16,-7 4 0-16,7-4 0 0,0 0 64 0,0 0 16 15,0 0 0-15,0 0 0 0,0 0 240 0,0 0 48 16,0 0 16-16,0 0 0 0,0 0 160 0,0 0 48 16,0 0 0-16,0 0 0 0,0 0-256 0,0 0-48 15,0 0-16-15,0 0 0 0,0 0-336 0,0 0-64 16,0 0-16-16,7 5 0 0,0-4-256 0,2 2-48 16,-1-3-16-16,-1-3 0 0,1 3-208 0,2-1-32 15,0-2-16-15,2 3 0 0,-2-2-112 0,1 1-32 0,-1 1 0 0,1-3 0 16,-2 3-128-16,0-3 0 0,3 2 0 0,-2 1 128 15,-1-3-128-15,1-1 0 0,-4 4 0 0,1-2 0 16,-7 2 0-16,6 0 0 0,-6 0 0 0,7-2 0 16,-1 0 0-16,-6 2 0 0,0 0 0 0,0 0 0 15,7 0-2464-15,-7 0-368 0,0 0-80 0</inkml:trace>
  <inkml:trace contextRef="#ctx0" brushRef="#br0" timeOffset="118333.18">3814 13974 18767 0,'0'0'832'0,"0"0"176"0,0 0-816 0,0 0-192 15,0 0 0-15,0 0 0 0,0 0 2064 0,0 0 368 16,0 0 80-16,0 0 16 0,0 0-1152 0,0 0-224 15,0 0-64-15,0 0 0 0,0 0-576 0,0 0-128 16,-1-7-32-16,1 1 0 0,0 6-352 0,0 0 144 16,2-7-144-16,-2 7 0 0,3-8 128 0,1 2-128 15,0-1 0-15,1 2 0 0,0 1 128 0,2-3-128 16,-2 4 0-16,3-1 0 0,0-3 0 0,1 1 128 16,2 0-128-16,0 2 0 0,1 0 160 0,1 2-160 15,0-2 128-15,0 1-128 0,-1 2 160 0,0-2-160 16,0 3 192-16,0 3-192 0,-2-2 336 0,-3 2-32 15,-1 1-16-15,-1 1 0 0,1-1 480 0,-2 3 80 16,-2 3 32-16,1 0 0 0,-3 1-160 0,-1 7-16 16,-3-1-16-16,-2 3 0 0,-2-3-176 0,1 3-16 15,-5-3-16-15,1 0 0 0,1 0-240 0,1-4-48 16,-2-3-16-16,2 3 0 0,-1-3-176 0,-1 0 0 16,2-3 0-16,-2-1 0 0,4 3 0 0,-4-2 0 15,5-3 0-15,6-4 0 0,-7 2 0 0,7-2 0 0,0 0 0 0,0 0 0 16,0 0 0-16,0 0 0 0,5-5 0 15,2 1 0-15,1 0 0 0,1-1 0 0,0 1 0 0,1 0 0 16,2 2 0-16,3 2 0 0,-4-4 0 0,4 1 128 16,-1 3-128-16,-3 0 160 0,-1 0-160 0,1 3 160 15,-1-2-160-15,1 4 128 0,-2-1-128 0,-1 3 128 16,-2-1 0-16,1 7 0 0,-1 0 0 0,-2 1 0 16,-4-3 208-16,0 5 48 0,-1 0 0 0,-2 1 0 15,1 0-64-15,-2 2 0 0,-1-2 0 0,-2 0 0 0,-1-1-144 0,-1 1-48 16,0-2 0-16,0-2 0 0,-4 0-128 15,2-7 0-15,-1 4 0 0,0-3 0 0,1 0-256 0,-1-2 0 16,0-1 16-16,-2 0 0 0,-1-1 240 0,-2-2 160 16,2-1-32-16,1-1 0 15,3-2-1952-15,2 0-400 0,2-1-80 0,0 1-16160 16</inkml:trace>
  <inkml:trace contextRef="#ctx0" brushRef="#br0" timeOffset="118800.5">4220 14069 5519 0,'0'0'496'0,"0"0"-496"0,0 0 0 0,0 0 0 16,0 0 2848-16,0 0 480 0,0 0 80 0,0 0 32 15,0 0-1520-15,0 0-320 0,1-9-48 0,-1 9-16 16,0 0-240-16,0 0-48 0,-1-9-16 0,0 1 0 16,-2 2 32-16,3 6 0 0,0 0 0 0,0 0 0 15,0 0-16-15,0 0 0 0,0 0 0 0,0 0 0 16,0 0-160-16,0 0-48 0,0 0 0 0,4 4 0 0,1 2-224 0,1 1-48 15,-1 2-16-15,1 1 0 0,0 1-208 0,-1 2-32 16,1 0-16-16,1 0 0 0,0 4-112 0,2-1 0 16,-3 1-16-16,3 0 0 0,2 0-176 0,-1 0-48 15,1-4 0-15,-2 3 0 0,-1 1-144 0,2 0 0 16,1-1 0-16,-2-3 128 0,1-2-272 0,0 3-64 16,0-3-16-16,1-3 0 0,-4 1 224 0,1-2 256 15,-1 1-48-15,1-2-16 0,-2-3-192 0,0 1-256 16,-6-4 48-16,6 2 16 15,-6-2-1392-15,0 0-272 0,5 0-48 0,1 0-16 16,-6 0-2192-16,0 0-448 0,0 0-96 0,9-9-16 0</inkml:trace>
  <inkml:trace contextRef="#ctx0" brushRef="#br0" timeOffset="119068.89">4456 14017 11055 0,'0'0'976'0,"0"0"-784"0,0 0-192 0,-5 3 0 16,-1 1 4672-16,1 2 896 0,0 1 192 0,-3-1 16 15,-1 5-2944-15,0-2-592 0,0 1-112 0,-2 1-16 16,2 2-896-16,-2 3-160 0,2 1-32 0,-1 0-16 16,-2 0-400-16,0 2-80 0,3-2-16 0,1 0 0 15,0 3-192-15,1-4-64 0,-5 5 0 0,4-6 0 0,3 2-48 0,-1 0-16 16,0-3 0-16,1 1 0 0,-1-3-192 0,1 0 0 15,1-2 0-15,2 0-160 0,2-10-96 0,0 0-32 16,-2 5 0-16,2-5 0 16,0 0-1536-16,0 0-304 0,0 0-64 0,0 0-9904 15,0 0-1968-15</inkml:trace>
  <inkml:trace contextRef="#ctx0" brushRef="#br0" timeOffset="119702.83">4592 13851 8287 0,'0'0'368'0,"0"0"80"0,0 0-448 0,0 0 0 0,0 0 0 0,0 0 0 16,0 0 3168-16,0 0 544 0,0 0 128 0,0 0 0 15,-6 0-1856-15,2 2-384 0,4-2-80 0,0 0-16 16,0 0-304-16,0 0-64 0,-7 2-16 0,7-2 0 15,-8 0 0-15,3 2 0 0,5-2 0 0,-4 0 0 0,4 0-224 16,0 0-32-16,0 0-16 0,0 0 0 0,0 0-272 0,0 0-48 16,-4-4-16-16,3 2 0 0,1 2-320 0,0 0-192 15,0 0 192-15,2-7-192 0,1 1 128 0,1-1-128 16,0 0 0-16,1 4 0 0,0-4 0 0,1 0 0 16,-1 1 0-16,1 2 0 0,1 0 0 0,0-1 0 15,-1 4 0-15,-6 1 0 0,8-3 176 0,0 3-176 16,0 0 160-16,-8 0-160 0,6 4 176 0,-1 2-176 15,-1 0 192-15,0 1-192 0,-1 0 208 0,0 2-64 16,-2 2-16-16,-2-1 0 0,-1 3 16 0,0 0 0 16,-1 0 0-16,-1 2 0 0,0 1 240 0,-1-2 64 15,0 2 0-15,-1 1 0 0,2-2-448 0,-1-1 0 16,0-4 0-16,0 0 0 0,1 1 0 0,0-2 0 16,1 0 0-16,1-3 0 0,2-6 0 0,0 0 0 15,0 0 0-15,0 0 0 0,0 0-144 0,0 0 144 16,0 0 0-16,6 5 0 0,-6-5 0 0,9 1 0 15,1 2 0-15,0-6 0 0,1 2-128 0,0 1 128 0,2 0 0 16,-1 0 0-16,-1-3 0 0,0 3 0 0,4 0 0 0,-1 0 0 16,-3 0-128-16,-1 3 128 0,-1-3 0 0,-1 0 0 31,-8 0-1904-31,8 0-272 0,-1 0-48 0</inkml:trace>
  <inkml:trace contextRef="#ctx0" brushRef="#br0" timeOffset="120347.17">5003 14067 19807 0,'0'0'432'0,"0"0"80"0,0 0 32 0,0 0 32 0,0 0-576 16,0 0 0-16,0 0 0 0,0 0 0 0,0 0 2112 0,0 0 304 16,0 0 64-16,0 0 16 0,0 0-256 0,0 0-64 15,0 0 0-15,0 0 0 0,0 0-704 0,0 0-160 16,8-3-32-16,0 6 0 0,1-3-560 0,0 0-112 15,-1 0-32-15,3 0 0 0,-1-3-352 0,2 3-80 16,0-1-16-16,1-2 0 0,1 3 0 0,-1 3 0 16,0-3 0-16,-1 0 0 15,0-3-960-15,-1 6-208 0,-11-3-48 0,0 0 0 16,9 0-1936-16,-3 1-400 0,-6-1-80 0,0 0-16 0</inkml:trace>
  <inkml:trace contextRef="#ctx0" brushRef="#br0" timeOffset="120601.21">5035 14227 34095 0,'0'0'752'0,"4"3"144"0,0 0 48 0,0 4 16 0,-4-7-768 0,0 0-192 0,6 1 0 0,1 2 0 16,-2-1 1920-16,1-2 368 0,0 4 64 0,0-1 16 15,-6-3-1136-15,0 0-208 0,8 0-64 0,1 0 0 16,0-3-448-16,-1 1-112 0,0 0-16 0,1 2 0 15,0-2-144-15,1-2-48 0,-4 0 0 0,3 1 0 16,1-1-192-16,-1 2 0 0,-1-1 0 0,-2-1-160 16,1 1 160-16,-1 2 0 0,2-2 0 0,0 3 0 0,-8 0 0 0,8 0-128 15,0 3 128-15,-8-3-128 16,0 0-4768-16,0 0-944 0,0 0-192 0,-2 11-48 0</inkml:trace>
  <inkml:trace contextRef="#ctx0" brushRef="#br0" timeOffset="128231.37">5548 14094 21423 0,'0'0'464'0,"0"0"112"0,0 0 0 0,0 0 32 0,0 0-480 0,0 0-128 16,0 0 0-16,0 0 0 0,0 0 2016 0,0 0 384 16,0 0 80-16,0 0 16 0,0 0-464 0,0 0-96 15,0 0-16-15,0 0 0 0,0 0-512 0,0 0-96 0,0 0-32 0,5-1 0 16,2-2-560-16,1 3-112 0,0-2-32 0,0 0 0 15,-1 2-304-15,3-2-64 0,0 0-16 0,3 2 0 16,-1 0 112-16,0 0 16 0,-1 0 0 0,0 2 0 16,-1-2-320-16,0 0 0 0,-1 0 0 0,-1 0-144 15,0 0-816-15,-8 0-144 0,7 0-48 16,-7 0 0-16,8 0-2560 0,-8 0-512 16,7-2-96-16,-7 2-32 0</inkml:trace>
  <inkml:trace contextRef="#ctx0" brushRef="#br0" timeOffset="129023.33">6041 13937 27183 0,'0'0'592'0,"0"0"128"0,0 0 32 0,0 0 16 0,0 0-624 0,0 0-144 0,0 0 0 0,-7-4 0 15,7 4 1472-15,0 0 256 0,0 0 48 0,0 0 16 16,0 0-512-16,0 0-112 0,0 0-16 0,0 0 0 16,-1-5-448-16,1 5-112 0,0-4-16 0,0 4 0 15,2-7-304-15,2 1-64 0,-4 6-16 0,7-4 0 16,-1-3-192-16,1 1 0 0,1 2 0 0,1 1 0 16,0-1 0-16,2 0 0 0,-1-1 0 0,2 1 0 15,0 2 0-15,-2 0 0 0,2 0 0 0,0 2 0 0,0 0 0 0,-2 2 0 16,0 2 0-16,0 0-160 0,-4-1 288 0,1 3 48 15,-2 2 16-15,-1 4 0 0,-1-1-64 0,-2 2 0 16,-2 0 0-16,-2 4 0 0,-1 2 64 0,-1-2 0 16,-1 0 0-16,0 0 0 0,-1-1 144 0,0 1 48 15,-3-4 0-15,3 2 0 0,-1-3-208 0,1-2-48 16,1 3 0-16,0-2 0 0,1-2-128 0,1-1-272 16,-1-2 64-16,1 1 16 0,1 2 192 0,3-9 0 15,0 0 0-15,0 0 0 0,-2 6 0 0,2-6 0 16,0 0 0-16,0 0 160 0,0 0-160 0,0 0 128 15,0 0-128-15,0 0 128 0,0 0-128 0,0 0 0 16,0 0 0-16,6 4 0 0,-6-4 128 0,8 4 0 16,0-4 0-16,0 0 0 0,-8 0-128 0,10 0-176 15,-2-4 48-15,3 2 0 0,-1 0 128 0,1 2 176 16,-2-2-48-16,1 2 0 0,1 2-128 0,-1-2 0 16,-1 2 0-16,1 0 0 0,0 2 0 0,-1-1 128 15,-1 3-128-15,0-2 128 0,-2 3 64 0,1-1 0 16,0 5 0-16,-3-2 0 0,-4 2 0 0,-2-1 0 0,2 3 0 0,-2 3 0 15,-2-2-192-15,-2 5 0 0,1-5 0 0,-3 2 0 16,-1-2 0-16,0-1 0 0,-2 3 0 0,1-4 0 16,-2 1 192-16,-1-1 0 0,0-5 0 0,-1 0 0 15,-2 0-192-15,0-3 128 0,0-2-128 0,2-2 128 16,0-2-304-16,-1-2-64 0,2 0-16 0,0-3 0 16,1 1 256-16,2-4-144 0,1 3 144 0,2-5-128 15,2 1-2416-15,2 5-464 0,2-2-112 0,1-1-16 0</inkml:trace>
  <inkml:trace contextRef="#ctx0" brushRef="#br0" timeOffset="130121.5">6428 14113 42623 0,'0'0'944'0,"0"0"192"0,0 0 32 0,4 6 16 0,-4-6-944 0,0 0-240 15,5 5 0-15,-1 2 0 0,-4-7 1472 0,0 0 256 16,0 0 64-16,2 7 0 0,-2-7-1024 0,2 6-208 0,-2-6-48 0,0 0 0 16,0 0-304-16,0 0-64 0,0 0-16 0,0 0 0 15,0 0-128-15,0 0 0 0,0 0 0 0,0 0 0 32,0 0-832-32,0 0-208 0,0 0-48 0,0 0 0 0,0 0-1984 0,0 0-416 0,7-1-80 0,-7 1-16 15</inkml:trace>
  <inkml:trace contextRef="#ctx0" brushRef="#br0" timeOffset="130541.38">6642 14017 32015 0,'0'0'1408'0,"0"0"320"0,0 0-1392 0,0 0-336 16,0 0 0-16,0 0 0 0,0 0 2112 0,0 0 368 16,0 0 64-16,0 0 16 0,0 0-1392 0,0 0-272 15,0 0-48-15,6-4-16 0,-2-1-512 0,1 1-96 16,-5 4-32-16,6-4 0 0,-6 4-192 0,5-4 0 16,-5 4 0-16,6-3-160 0,1 1 160 0,-7 2 0 15,8 2 0-15,0 1 0 0,0 1 128 0,-2 0 48 16,1 5 16-16,-1-2 0 0,0 0-192 0,-1 3 128 15,0 0-128-15,0 3 128 0,-2 0 320 0,2 0 48 0,0 4 16 16,1-1 0-16,-3-1-208 0,1 0-48 0,-1 2 0 0,2-2 0 16,2 0-96-16,-1 0-32 0,1 1 0 15,-1-3 0-15,1 0-128 0,1-3 128 0,0 3-128 0,0-2 128 16,1-2-128-16,0 1 0 0,1 1 0 0,0-2 0 16,-1-2 0-16,0-1 0 0,0 1 0 0,0-6-176 15,0 2 176-15,1-1-128 0,-3-4 128 0,1 2-128 16,-1-4-576-16,-1-3-96 0,1 1-32 15,-1-1 0-15,0 1-1984 0,-1-4-416 0,-1-3-80 0,1 3-13632 16</inkml:trace>
  <inkml:trace contextRef="#ctx0" brushRef="#br0" timeOffset="130778.82">6887 14034 34559 0,'-2'13'1536'0,"0"-6"304"0,-4 2-1472 0,0-1-368 15,-3 5 0-15,1 0 0 0,0 0 2368 0,-1 4 416 16,0-1 80-16,-2 3 16 0,1-2-1696 0,-1 0-336 16,1 3-64-16,-1-3-16 0,1 3-192 0,-1-3-64 15,1 0 0-15,-1 0 0 0,1-1-512 0,1 3 0 16,0-4 0-16,2 0 0 0,1-2 0 0,-1-2 0 16,2 2 0-16,1-5 0 0,1 1 0 0,2-2 0 15,1-4 0-15,0-3 0 16,0 0-1072-16,4 7-112 0,-4-7-32 0,6 0 0 15,1 0-3008-15,1-3-624 0,0 2-112 0,-1-2-32 0</inkml:trace>
  <inkml:trace contextRef="#ctx0" brushRef="#br0" timeOffset="131093.93">7155 14220 42623 0,'0'0'944'0,"0"0"192"0,0 0 32 0,0 0 16 0,0 0-944 0,1 7-240 15,-1-7 0-15,0 0 0 0,0 0 1168 0,0 0 192 16,0 0 48-16,0 0 0 0,0 0-672 0,0 0-128 15,0 0-32-15,0 0 0 0,0 0-400 0,0 0-176 16,0 0 128-16,0 0-128 0,0 0 128 0,0 0-128 16,0 0 128-16,8 3-128 15,-8-3-320-15,8 6-160 0,-8-6-32 0,8 1 0 16,0-1-2240-16,-8 0-464 0,8 0-96 0,1-4-16 0</inkml:trace>
  <inkml:trace contextRef="#ctx0" brushRef="#br0" timeOffset="131492.34">7345 14039 28559 0,'0'0'624'0,"0"0"128"0,0 0 16 0,0 0 64 0,0 0-672 0,0 0-160 0,0 0 0 0,5-5 0 15,-5 5 1872-15,7-4 352 0,-7 4 64 0,6-3 16 16,1 0-880-16,-2-1-160 0,-5 4-48 0,7-3 0 15,-7 3-512-15,8-4-96 0,-1 4-32 0,1-3 0 16,-8 3 64-16,8 0 0 0,0 3 0 0,0-2 0 16,-2 5-256-16,1-2-64 0,0-1 0 0,-2 4 0 0,-5-7 256 0,4 13 64 15,-2-2 0-15,1 0 0 0,0 2-256 0,-2-1-64 16,1 1 0-16,1 3 0 0,0-3 64 0,-1 2 0 16,0 0 0-16,0 0 0 0,1-2-384 0,1 0 0 15,0 0 0-15,0-3 0 0,2 4 176 0,2-4-48 16,1 2 0-16,2-2 0 0,-1 1-128 0,2-2 0 15,-2 1 0-15,2 1 0 0,0-5 0 0,0 1 0 16,0-3 0-16,-2 1 0 0,1-1 0 0,0 0 0 16,1-4 0-16,0 3 0 15,-2-1-320-15,1 0-112 0,-1-2-16 0,1-2 0 16,-2 0-1168-16,0-1-240 0,0-1-64 0,-1-2 0 16,-1 2-1888-16,-1-3-384 0,0 1-80 0,-3-4-16 0</inkml:trace>
  <inkml:trace contextRef="#ctx0" brushRef="#br0" timeOffset="131724.9">7777 14030 31903 0,'0'0'704'0,"0"0"128"0,0 0 48 0,-8 3 16 0,-1 1-704 0,-1 0-192 0,-2 2 0 0,-4 1 0 16,-1 2 1536-16,-1 1 288 0,-2 3 48 0,-2 2 16 15,-2 1-480-15,2-2-80 0,0 4-32 0,0-1 0 16,1 0-224-16,0 0-48 0,2 0-16 0,4-1 0 15,-1-1-448-15,4-2-96 0,0 0-16 0,4 0 0 16,1 0-256-16,1-3-48 0,1 0-16 0,1 0 0 16,3-3-128-16,1-7 128 0,-1 9-128 0,1-9 128 15,0 6-448-15,0-6-80 0,4 4-32 0,-4-4 0 16,0 0-3456-16,13 7-688 0,-2-7-144 0,-11 0-16 0</inkml:trace>
  <inkml:trace contextRef="#ctx0" brushRef="#br0" timeOffset="143775.59">3331 15145 20271 0,'0'0'896'0,"0"0"192"0,0 0-880 0,0 0-208 0,0 0 0 0,0 0 0 0,0 0 2144 0,0 0 384 15,0 0 80-15,0 0 16 0,0 0-1024 0,0 0-192 16,0 0-32-16,0 0-16 0,0 0-512 0,0 0-96 16,0 0-32-16,0 0 0 0,0 0-320 0,0 0-64 15,0 0-16-15,6 4 0 0,2-1-128 0,-8-3-48 16,8 0 0-16,1 3 0 0,0-3 176 0,1 0 48 15,-1 0 0-15,0 0 0 0,-1-3 0 0,0 3 0 16,2-2 0-16,2 1 0 0,0-2-128 0,0 3-32 16,-2 0 0-16,1 0 0 0,-1-1-80 0,0-2 0 15,-2 3-128-15,1 0 192 0,-1 0-192 0,-8 0 0 16,8 0 0-16,0 3 0 0,-8-3 0 0,0 0 0 16,8 1 0-16,-8-1 0 0,8 0 0 0,-8 0 0 15,0 0 0-15,0 0 0 0,0 0-288 0,0 0 0 0,0 0 0 0,0 0 0 31,8 0-1824-31,-8 0-384 0,0 0-64 0,0 0-13312 0</inkml:trace>
  <inkml:trace contextRef="#ctx0" brushRef="#br0" timeOffset="144285.29">3944 15015 12543 0,'0'0'560'0,"0"0"112"0,0 0-544 0,0 0-128 16,0 0 0-16,0-7 0 0,0 7 1296 0,-1-5 240 15,1 5 32-15,0 0 16 0,-2-4-480 0,1 0-80 16,1 4-32-16,0 0 0 0,0 0 32 0,0 0 16 16,0 0 0-16,0 0 0 0,0 0 96 0,0 0 16 0,0 0 0 15,-5 4 0-15,-1 3 16 0,1 2 16 16,1-1 0-16,0 5 0 0,0 0-96 0,0 4-32 0,1-1 0 0,-1 1 0 15,1 0-176-15,0 5-48 16,-2-1 0-16,3 3 0 0,0-2-256 0,0-1-64 0,-1 2-16 0,0 0 0 16,2 0-80-16,0 1-16 0,1-2 0 15,0 2 0-15,-2-1-112 0,2-2-32 0,2-1 0 0,-2-1 0 16,-2-1-256-16,2-3 0 0,0 0 0 0,0-2 0 16,-1-3 0-16,1-1 160 0,0 1-160 0,0-10 128 15,0 0-128-15,0 0 0 0,0 0-192 0,0 0 192 31,0 0-896-31,0 0-48 0,0 0-16 0,0 0 0 16,0 0-1664-16,0-10-320 0,0 0-80 0</inkml:trace>
  <inkml:trace contextRef="#ctx0" brushRef="#br0" timeOffset="145085.84">4464 14980 6447 0,'0'0'576'0,"0"0"-576"15,0 0 0-15,0 0 0 0,0 0 4512 0,0 0 800 0,0 0 144 0,0 0 48 16,0 0-3200-16,0 0-624 16,0 0-128-16,0 0-16 0,0 0-640 0,-5 2-112 0,-2 2-16 0,-2-1-16 15,-3-2-48-15,2 2-16 16,-2-1 0-16,-1 2 0 0,-2-1-112 0,0 1 0 0,-2-2-16 0,-1-2 0 16,-1 0-304-16,2 2-48 0,0 0-16 0,1-2 0 15,0 0-192-15,1 0 144 0,-1 0-144 0,2 0 128 16,0 0-128-16,4 0 128 0,1 0-128 0,1 0 128 15,0-2-128-15,2 2 0 0,6 0 0 0,0 0 0 16,-6 0 0-16,6 0 0 0,0 0 0 0,0 0 0 16,0 0 0-16,0 0 0 0,0 0 160 0,-2 6-160 15,-1 3 208-15,2-2-64 0,-1 1-16 0,2 1 0 0,0 0-128 0,0-1 0 16,0 1 144-16,0-1-144 0,2 4 208 0,-4-2-16 16,2 1-16-16,0-1 0 0,0 3 144 0,0-3 48 15,0 0 0-15,-1 1 0 0,-2-2-96 0,3-1-16 16,0 1 0-16,0-9 0 0,0 9-128 0,0-9-128 15,-1 8 192-15,1-8-192 0,0 0 128 0,0 0-128 16,0 0 0-16,0 0 0 0,0 0 0 0,0 0 0 16,0 0 0-16,0 0 0 0,0 0 0 0,0 0 0 15,0 0 0-15,0 0 0 0,0 0 0 0,0 0 0 16,0 0 0-16,0 0 0 0,8-4 0 0,-1 1 0 16,0-1 0-16,3 2 0 0,-1 0 0 0,0 2 0 15,0 0 0-15,2 0 0 0,-2-2 192 0,3 2-192 16,1 0 192-16,1 2-192 0,0 2 256 0,1-1-64 15,-2 3-16-15,0 1 0 0,1 0-16 0,0 0 0 16,-4 3 0-16,2 3 0 0,-2-3-32 0,-1 3-128 0,-1 2 192 0,0 0-64 16,0-2-128-16,-3 4 160 15,1 0-160-15,-4 1 160 0,-1 1-160 0,-1 1 0 0,0-1 0 16,-2 2 0-16,-2-1 0 0,-1-3 0 16,-2 3 0-16,-1-3-176 0,0 0 176 0,-2 1 0 0,-2-3 0 15,0-5 0-15,-2-1 0 0,0 0 0 0,-2-2 160 0,-1-3-160 16,0 0 0-16,0-2 0 0,0-2 0 0,0 0 0 15,0-2-144-15,0-5 144 0,1 1 0 0,2-2-144 16,0-1 144-16,3-2 0 0,0 1-144 0,3-3 144 16,2-1-256-16,1 1 32 0,1 0 0 0,2 0 0 15,4 0-3168-15,2 3-624 0</inkml:trace>
  <inkml:trace contextRef="#ctx0" brushRef="#br0" timeOffset="145819.26">4579 15189 16575 0,'0'0'368'0,"0"0"80"0,0 0 0 0,0 0 16 0,0 0-464 0,0 0 0 15,0 0 0-15,0 0 0 0,0 0 1328 0,0 0 160 16,0 0 48-16,0 0 0 0,0 0-160 0,0 0-32 16,0 0 0-16,0 0 0 0,0 0-96 0,0 0-32 15,0 0 0-15,0 0 0 0,0 0-48 0,0 0-16 16,0 0 0-16,0 0 0 0,0 0-48 0,4 7-16 15,1-1 0-15,0 5 0 0,1-2-352 0,-1 1-80 16,0 3-16-16,2 1 0 0,-2 0-256 0,1 4-48 16,1-3-16-16,0 4 0 0,0 2-320 0,1 2 0 15,1 0 0-15,1 1 0 0,-3-2 176 0,3 2-48 0,-1-3 0 0,0 1 0 16,0-3 64-16,0-2 0 16,0 3 0-16,1-5 0 0,-1-5-192 0,0-1 128 0,0 2-128 0,0-5 128 15,3 3-128-15,-1-5 0 16,-1-1 0-16,-1-2-176 0,0-1-64 0,-1 0-16 0,-8 0 0 0,8-1 0 31,0-6-1936-31,-1 1-400 0,-2-1-80 0,-1-2-16 16,-2-1-1792-16,1-10-352 0,-3 3-80 0,0 17-16 0</inkml:trace>
  <inkml:trace contextRef="#ctx0" brushRef="#br0" timeOffset="146058.68">4811 15228 29951 0,'0'0'656'0,"0"0"144"0,0 0 32 0,-3 7 0 0,-2 1-672 0,0 1-160 16,-2-2 0-16,-1 0 0 0,0 5 2240 0,-1-1 400 16,0-1 96-16,-1 3 16 0,-2 3-1392 0,0 1-272 15,-1 0-48-15,1 3-16 0,2-1-400 0,-1 2-96 16,1 2-16-16,-1-2 0 0,1-2-304 0,1 2-64 16,-1-1-16-16,1-1 0 0,1 1 64 0,2-6 0 15,-1 0 0-15,2-1 0 0,0-2-192 0,2-3-176 16,1 1 48-16,0-1 0 0,2-8 128 0,0 0-128 15,0 0 128-15,0 0-128 16,0 0-1088-16,0 0-192 0,0 0-64 0,8-1 0 16,0-4-2912-16,9-3-592 0,-4 1-112 0,-13 7-32 0</inkml:trace>
  <inkml:trace contextRef="#ctx0" brushRef="#br0" timeOffset="147087.07">5052 15192 22111 0,'0'0'480'0,"0"0"96"0,0 0 32 0,0 0 32 0,0 0-512 0,0 0-128 0,0 0 0 0,0 0 0 0,0 0 1344 15,0 0 256-15,0 0 64 0,0 0 0 0,0 0-512 0,0 0-112 16,-5 4-16-16,2 2 0 0,0 3 0 0,1-1 0 16,-2 1 0-16,1 5 0 0,-1-1 64 0,2 1 0 15,-1-1 0-15,2 4 0 0,-1-4-320 0,1 4-48 16,1 3-16-16,1 2 0 0,1-1-96 0,0 1-32 16,1-1 0-16,0 2 0 0,0-2-256 0,1-2-48 15,0-2-16-15,0 0 0 0,0-1-48 0,1-2-16 16,1 0 0-16,2-4 0 0,-3-1-192 0,1-2-128 15,1-1 128-15,-1-3-208 0,-6-3 208 0,10-3 0 16,-3 1 0-16,3-5 0 0,-1-1 0 0,0-1-192 0,-1-4 0 0,1-1 0 31,-1 0-208-31,0-3-48 0,0-5 0 0,-1 1 0 0,0-1 48 0,-2 1 0 16,0-1 0-16,-1 1 0 0,0 1 272 0,0 0 128 16,-1 1-128-16,-1 2 128 0,0 4-128 0,-1 0 128 15,-1 0-128-15,0 2 128 0,-3 1 0 0,3 3 0 16,0 7 0-16,0 0 0 0,0 0 0 0,0 0 224 0,0 0-32 0,0 0 0 15,0 0-32-15,-1 11-16 0,0 2 0 0,1 4 0 16,1 0 304-16,2 5 48 0,-1 4 16 0,2 2 0 16,0 2-64-16,0 5-16 0,1-1 0 0,1 3 0 15,-2 2-128-15,1-2-32 0,-1 3 0 0,1 0 0 16,0-4 192-16,-1 5 48 0,0-4 0 0,-1 2 0 16,-2 2-256-16,-1-5-64 0,0 3 0 0,-1-4 0 15,-2-3-192-15,-1-2 144 0,-1-2-144 0,0-2 128 16,-2-2-128-16,1-2 0 0,-1-2 0 0,0-6-176 15,0-1-16-15,-1-2 0 0,0-2 0 0,-1-3 0 0,0-2 192 16,-1-4 0-16,1 0 0 0,0-4 0 16,0-1-384-16,-2 0-64 0,1-7 0 0,-1-1 0 15,1 1-1584-15,1-4-320 0,1-3-64 0,1-1-16032 16</inkml:trace>
  <inkml:trace contextRef="#ctx0" brushRef="#br0" timeOffset="147668.87">5477 15243 15663 0,'0'0'688'0,"0"0"144"0,0 0-656 0,0 0-176 15,0 0 0-15,0 0 0 0,0 0 2288 0,0 0 416 16,0 0 96-16,0 0 16 0,0 0-672 0,0 0-128 16,0 0-32-16,0 0 0 0,0 0-448 0,8-1-112 15,3 1-16-15,-1 0 0 0,-1 0-512 0,2 0-96 0,-1 0-32 0,2-3 0 16,-1 3-400-16,0-3-96 0,1 2-16 0,0 1 0 16,1 0-256-16,0-3 160 15,-2 3-160-15,-1-2 128 0,-2 0-128 0,0 0 0 0,-8 2 0 0,9 0 0 31,-9 0-688-31,0 0-160 0,0 0-48 0,0 0 0 16,0 0-3120-16,0 0-624 0,0 0-128 0,-1 6-32 0</inkml:trace>
  <inkml:trace contextRef="#ctx0" brushRef="#br0" timeOffset="147886.6">5546 15409 24415 0,'0'0'1088'0,"0"0"208"0,0 0-1040 0,0 0-256 0,0 0 0 0,0 0 0 0,0 0 2208 15,6 5 384-15,-6-5 80 0,0 0 16 16,8 2-1024-16,0-2-208 0,-8 0-48 0,9 0 0 0,-9 0-608 0,8 0-128 16,1-4-32-16,0 1 0 0,2 2-400 0,-1-2-96 15,1 3-16-15,-4-2 0 0,3 0 64 0,-1 0 0 16,-1 2 0-16,0 0 0 0,-1 2-192 0,1-2 0 16,-8 0 0-16,9 4-176 15,-2-1-1232-15,-7-3-256 0,0 0-64 0,0 0 0 0</inkml:trace>
  <inkml:trace contextRef="#ctx0" brushRef="#br0" timeOffset="149156.57">6069 15155 21423 0,'0'0'944'0,"0"0"208"16,0 0-928-16,0 0-224 0,0 0 0 0,0 0 0 0,0 0 2816 0,0 0 512 16,0 0 96-16,0 0 32 0,0 0-1392 0,3 7-272 15,-3-7-48-15,5 6-16 0,-5-6-864 0,0 0-176 16,7 4-48-16,-1 3 0 0,-6-7-144 0,8 4-48 15,0-2 0-15,0-2 0 0,0 0-256 0,1 0-48 16,0 2-16-16,2-2 0 0,0 0 0 0,1-2 0 16,0 2 0-16,0-2 0 0,0-2-128 0,-2 4 0 15,1-3 0-15,-1 2-176 0,0-2 176 0,0 1-128 16,-1 2 128-16,0-2-128 0,-1 0 128 0,-8 2 0 16,8 0 128-16,-8 0-128 0,8 0 0 0,-8 0 0 15,7 0 0-15,-7 0-128 0,0 0 128 0,0 0 0 16,0 0 0-16,0 0 0 15,0 0-1664-15,0 0-320 0,0 0-48 0,0 0-15680 0</inkml:trace>
  <inkml:trace contextRef="#ctx0" brushRef="#br0" timeOffset="154048.67">3649 14846 11055 0,'-16'-17'240'0,"16"17"48"0,11-3 16 0,-3 3 16 0,-8 0-320 0,0 0 0 15,0 0 0-15,0 0 0 0,5-4 512 0,-5 4 64 16,0 0 0-16,0 0 0 0,7-3-64 0,-7 3 0 15,5-6 0-15,1 5 0 0,1-4-192 0,-7 5-64 16,0 0 0-16,6-4 0 0,1 0 0 0,0 1 0 16,-1 1 0-16,1 0 0 0,-7 2-256 0,7-4 0 15,1-1 0-15,0 4 0 0,-1-2 0 0,1 1 0 16,-2-2 0-16,1 0 0 0,-7 4 0 0,8-3 0 0,1-1 0 0,-1 2 0 16,-2-2 0-16,2 1 0 0,0-1 0 0,0 2 0 15,0 0 0-15,-1 0 160 0,1-1-160 0,0-1 128 16,0 1 0-16,0 2 0 0,1-2 0 15,0 0 0-15,2-3 0 0,-2 2 0 0,0 2 0 16,-1 0 0-16,0 0-128 0,0-2 128 16,1 1-128-16,0 2 128 0,-1-2-128 0,1 1 0 0,-1 0 0 0,1 0-176 15,-1-2 352-15,1 1 64 0,0 1 16 0,-1-2 0 16,0 0 48-16,2 1 16 0,0-1 0 0,-1 2 0 16,-1-2-320-16,1 1 160 0,0-1-160 0,0 0 128 15,0 2 112-15,2-2 16 0,0-2 0 0,1 5 0 16,-3-3-112-16,2 2-16 0,-1-2 0 0,2 1 0 15,0 0 0-15,-2-1 0 0,0 2 0 0,0 2 0 16,2 0 112-16,0-1 16 0,-3-2 0 0,1 3 0 0,2-3-256 16,-1 2 0-16,0 1 0 0,0 0 0 0,-1-3 0 0,1 3 144 15,-1 0-144-15,1-2 128 0,1 0-128 0,-1 2 128 16,1-2-128-16,0 2 128 0,0-4-128 0,-1 1 128 16,1 3-128-16,0-4 128 0,0 2-128 0,0-2 0 15,-2 1 0-15,2 2-176 0,-2-2 176 0,1-1 0 16,-1 2 0-16,2 2 0 0,0 0 0 0,-2 0 0 15,1 0 128-15,-1 0-128 0,1 0 0 0,-1 0 0 16,-1 0 0-16,1 2 0 0,-1-2 128 0,0 0-128 16,0 0 128-16,2 0-128 0,-1 0 128 0,2 0-128 15,-2-2 128-15,2 2-128 0,-1 0 0 0,0 0 0 16,2 0 0-16,2-3-128 0,-3 2 128 0,-1 1 0 16,3 0 128-16,-1 0-128 0,0 0 432 0,0 0 16 15,-3 0 0-15,1 0 0 0,-1 0-64 0,1 0 0 16,-1 0 0-16,1 0 0 0,-1 0 0 0,1 4 0 15,-1-4 0-15,1 0 0 0,-1 2-48 0,1-2-16 16,0 0 0-16,1 0 0 0,-1-2-192 0,2 2-128 0,-3-3 128 16,2 3-128-16,0 0 128 0,0 0-128 0,-1 0 128 0,1 3-128 15,-1-3 128-15,-1 0-128 0,1 2 128 0,-1-2-128 16,-1 2 0-16,0 0 0 0,1 2 0 0,-1-1 0 16,0-1 128-16,0 0-128 0,2 0 128 0,-1 2-128 15,0-1 0-15,1 1 0 0,1-2 0 0,1 0-128 16,-1 0 128-16,-1 1 0 0,1 1 0 0,0 0 0 15,1-2 0-15,0 2 0 0,0-1 0 0,-1 1 0 16,-1-1 0-16,-1 0-128 0,1 0 128 0,-1 1-128 0,-1 0 256 0,-1 1 48 16,0-3 16-16,0 0 0 0,0 2-192 0,-1-1 0 15,0 1 0-15,1 1 0 16,0-4 0-16,0 3 128 0,-1 1-128 0,1-3 128 0,0 0 64 0,0 1 0 16,1 1 0-16,0 0 0 0,1-2 0 0,-1 2 0 15,0-1 0-15,1 1 0 0,-1-2-192 0,1 2 128 16,-1-1-128-16,1 1 128 0,-1 0-128 0,1-2 128 15,-1 2-128-15,0 2 128 0,0-5-128 0,-1 4 0 16,0-3 0-16,0 0 0 0,0 2 0 0,-1-1 0 16,-7-3 0-16,7 4-176 0,0 0 176 0,-7-4 0 15,7 5 128-15,0-4-128 0,-7-1 272 0,6 7-16 16,-6-7 0-16,7 5 0 0,-2-1-256 0,-5-4 160 16,7 6-160-16,-2-2 128 0,-5-4-128 0,7 7 0 15,-2-1 0-15,-5-6 0 0,5 4 128 0,0 3 0 16,-5-7 0-16,7 6 0 0,-7-6-128 0,6 7 0 15,0-1 0-15,-1-2 0 0,-5-4 0 0,5 6 0 16,-5-6 0-16,0 0-176 0,5 4 176 0,-5-4 176 16,6 6-48-16,-6-6 0 0,0 0-128 0,5 4 0 0,-5-4 0 15,4 7 0-15,-4-7 0 0,0 0 0 16,0 0 0-16,0 0-176 0,0 0 176 0,0 0 0 0,0 0 0 0,0 0 0 16,0 0-128-16,0 0 0 0,0 0 0 0,0 0 0 15,0 0 128-15,0 0 0 0,4-7 0 0,0 3 0 16,-4 4 0-16,0 0 0 0,4-6 0 0,-4 6 0 15,0 0 0-15,2-4 0 0,-2 4 0 0,3-7 0 16,-3 7 0-16,2-5-128 0,-2 5 128 0,0 0-128 0,2-5 128 0,-2 5-128 16,1-7 128-16,-1 7-128 0,1-9 128 0,1 2 0 15,-1 1 0-15,-1 6 0 0,0-7 0 0,0 1-128 16,0 6 128-16,-1-7-128 0,-1 1 128 0,1-2 0 16,1 8 0-16,-1-7 0 0,-2 1 0 0,2-1-128 15,-1 1 128-15,2 6-128 0,0 0 128 0,0 0-128 16,-2-7 128-16,2 7-128 0,-1-7 128 0,1 7 176 15,0 0-48-15,0 0 0 0,0 0-128 0,-2-6 0 16,1-1 0-16,1 7 0 0,0 0 0 0,0 0 0 16,0 0 0-16,0 0 0 0,0 0 0 0,0 0 0 15,0 0 0-15,0 0 0 0,0 0 0 0,0 0 0 16,0 0 0-16,0 0 0 0,0 0 192 0,0 0 0 16,0 0 0-16,0 0 0 0,0 0 48 0,-1 10 16 15,1-4 0-15,0 2 0 0,0-8 192 0,0 9 64 16,0-2 0-16,0 1 0 0,0 1-112 0,0 1-16 15,1-3 0-15,0 2 0 0,1-3-96 0,0 2-32 16,1 1 0-16,-1 2 0 0,1-5-48 0,0 4-16 16,-2 0 0-16,0-1 0 0,2-1-48 0,0-1-16 15,-1-1 0-15,1 1 0 0,-3-7-128 0,2 6 0 0,1 1 0 0,0-1 0 16,-1 1 0-16,-2-7 128 0,0 0-128 0,2 8 128 16,-2-8-128-16,1 6 0 0,-1-6 0 0,0 0-176 15,0 0 176-15,0 0 0 0,0 0 0 0,-1 7 0 16,1-7 0-16,0 0-128 0,0 0 128 0,-6 5-128 15,1-1 128-15,0 0-128 0,5-4 128 0,-7 3-128 16,2 1 128-16,-2-4 0 0,0 2 128 0,-1-2-128 16,0 2 0-16,1 0 0 0,1-2 0 0,-1 0 0 15,1 0 0-15,6 0 0 0,-8 0 0 0,1 0 0 0,1-2 0 0,6 2 0 16,-7-2 0-16,7 2-128 0,-6 0 128 0,6 0 0 16,0 0 0-16,-6-2 0 0,6 2-128 0,-5-4 0 15,5 4 0-15,0 0 0 0,0 0 128 0,0 0 0 16,-4-7 128-16,4 7-128 0,0 0 128 0,0 0-128 15,0 0 128-15,0 0-128 16,0 0-752-16,0 0-208 0,0 0-64 0,0 0 0 0</inkml:trace>
  <inkml:trace contextRef="#ctx0" brushRef="#br0" timeOffset="157862.63">6534 15181 14447 0,'0'0'320'0,"0"0"64"0,0 0 0 0,0 0 32 0,0 0-416 0,0 0 0 0,0 0 0 0,0 0 0 15,0 0 1776-15,0 0 272 0,0 0 48 0,-6 0 16 16,6 0-256-16,0 0-32 0,0 0-16 0,0 0 0 15,0 0-512-15,0 0-96 0,0 0-32 0,0 0 0 16,0 0-432-16,0 0-96 0,0 0 0 0,0 0-16 0,0-9-256 0,0 9-48 16,0 0-16-16,5-6 0 0,2-1-304 0,0 0 0 15,0 1 0-15,1 2 0 0,2-3 0 0,1 4 208 16,-1-3-64-16,2 2-16 0,0 0-128 0,1 2 0 16,-1 2 0-16,0-3 0 0,-1 3 0 0,0 3 0 15,-2-1 128-15,0 0-128 0,0 3 224 0,-1-1-32 16,-1 0-16-16,-1 2 0 0,0 1 192 0,-3 2 32 15,0-1 16-15,-2 4 0 0,-1-2-112 0,-1 3-32 16,-2 2 0-16,-2-2 0 0,0 0-144 0,-2 4-128 16,0-4 192-16,-1 3-192 0,0-3 128 0,0-1-128 15,-1-1 0-15,-2 3 0 0,2-4 0 0,0 0 0 16,1-3 0-16,0 0 0 0,0-1 0 0,2 1 0 16,1-3 0-16,5-4 0 0,-6 2 0 0,6-2 0 15,0 0 0-15,0 0 0 0,0 0 0 0,0 0 0 16,0 0 0-16,0 0 0 0,0 0 128 0,0 0-128 15,0 0 0-15,0 0 0 0,8-6 208 0,0 3-16 0,1 2 0 0,0-2 0 16,1 3-192-16,-1-2 144 0,0 0-144 0,0 2 128 16,0 0 192-16,0 0 16 0,1 2 16 0,-1 0 0 15,-1 1-96-15,1 1 0 0,0 0-16 0,0 2 0 16,-1-2-32-16,0 5 0 0,0 2 0 0,-2-2 0 16,0 4 272-16,-3-3 48 0,1 4 16 0,-1 0 0 15,-3 4-400-15,-1-1-144 0,-3 0 0 0,0 3 144 0,-3 1 80 16,-1-1 16-16,-2-3 0 0,-2-2 0 0,-2 2-240 0,-2-1 0 15,-1-4 0-15,-1 0 0 0,-2-4-192 0,0 1-48 16,1-5 0-16,-1-2 0 0,0-2 240 0,2 0 0 16,0-4 0-16,1-1 0 0,0-1 0 0,1-2-176 15,3-1 176-15,2-2-208 0,4 1 208 0,0-4 0 16,3 1 144-16,1 0-144 16,3-2-2000-16,3 1-496 0,2 0-112 0,2-3-15264 15</inkml:trace>
  <inkml:trace contextRef="#ctx0" brushRef="#br0" timeOffset="158573.07">7061 15269 21647 0,'0'0'464'0,"0"0"112"0,0 0 0 0,0 0 64 0,0 0-512 0,0 0-128 16,0 0 0-16,0 0 0 0,0 0 1664 0,0 0 320 15,0 0 64-15,0 0 16 0,0 0-768 0,0 0-144 16,-5 4-48-16,1 3 0 0,0-1-240 0,4-6-48 15,-3 7-16-15,1-1 0 0,-2-1-624 0,0-1-176 16,4-4 0-16,0 0 0 0,-4 7 208 0,4-7-16 16,0 0-16-16,0 0 0 0,0 0-176 0,0 0 0 15,0 0 0-15,0 0 0 0,0 0 0 0,0 0 0 16,0 0 0-16,0 0 0 0,0 0 0 0,0 0 0 16,0 0 0-16,2-7 0 0,2 1-176 0,-4 6 48 15,4-4 0-15,-4 4 0 0,0 0 128 0,0 0 176 16,0 0-48-16,0 0 0 0,0 0 416 0,0 0 80 0,0 0 16 0,0 0 0 15,0 0-224-15,0 0-32 16,0 0-16-16,0 0 0 0,3 6-80 0,-2 2-16 16,-1-8 0-16,0 7 0 0,0 2 96 0,0-9 16 0,-1 7 0 0,1-7 0 15,0 0-384-15,0 0 0 0,-3 6 0 0,3-6 128 16,0 0-128-16,0 0 0 0,0 0 0 0,0 0-128 16,0 0-128-16,0 0 0 0,0 0-16 0,0 0 0 0,0 0 272 0,0 0 0 15,0 0 0-15,0 0 0 16,0-5-144-16,0 5 144 0,0 0 0 0,0 0-144 15,0 0 144-15,0 0 0 0,0 0 128 0,0 0-128 0,0 0 0 0,0 0 144 16,0 0-144-16,0 0 0 16,0 0-832-16,0 0-256 0,0 0-64 0,8 0-16 0</inkml:trace>
  <inkml:trace contextRef="#ctx0" brushRef="#br0" timeOffset="159729.41">7617 15172 20735 0,'0'0'448'0,"0"0"112"0,0 0 16 0,0 0 0 0,0 0-576 0,0 0 0 16,0 0 0-16,0 0 0 0,0 0 1648 0,0 0 208 0,0 0 64 0,0 0 0 15,0 0-576-15,0 0-96 0,0 0-32 0,0 0 0 16,-9 0-304-16,1 0-64 0,-2 0-16 0,1 0 0 16,-2 0-304-16,1 3-64 0,-2-3-16 0,-1 0 0 15,-1 0-304-15,-1 0-144 0,1 0 128 0,-2-3-128 16,-1 3 128-16,0-2-128 0,0 2 128 0,3 0-128 15,0-2 0-15,1 0 0 0,2 2 0 0,0-3 0 16,1 2 128-16,0 1-128 0,3-3 128 0,-1 3-128 16,1 0 0-16,2 0 0 0,5 0 0 0,0 0 0 15,0 0 0-15,0 0 192 0,0 0 0 0,0 0 0 0,-5 7-64 0,5-7 0 16,0 0 0-16,0 6 0 0,0 3 368 0,1-1 64 16,0 1 16-16,1-1 0 0,-1 1-160 0,-1 2-32 15,1-2 0-15,1-1 0 0,-1 1 64 0,-1 2 0 16,0-2 0-16,0 1 0 0,-3-3-256 0,2 2-64 15,0-1 0-15,-1-2 0 0,1 1 0 0,1-7 0 16,-3 9 0-16,3-9 0 0,-2 7-128 0,2-7 0 16,0 0 0-16,0 0 0 0,0 0 128 0,0 0-128 15,0 0 0-15,0 0 128 0,0 0-128 0,0 0-176 16,0 0 48-16,0 0 0 0,0 0 128 0,0 0 0 16,0 0 0-16,0 0 0 0,0 0 0 0,8-3 176 15,-1-1-48-15,0 1 0 0,1-1-128 0,0 4 0 16,0-2 0-16,1 2-176 0,0-3 48 0,0 3 0 15,2 0 0-15,0 0 0 0,2 0 128 0,1 3 176 16,0-1-48-16,0 2 0 0,1 0 0 0,-1 2 0 16,1 0 0-16,0 2 0 0,0 1-128 0,-1 4-176 15,-1 2 48-15,-1-2 0 0,-2 2 128 0,0 0 176 0,-2 2-48 0,-3-1 0 16,-1 1-128-16,-2 0 0 0,0-2 0 0,-4 5-176 16,-2-3 176-16,-1 0 0 0,-3-4 128 0,-1 4-128 15,-1-1 0-15,-2-2 0 0,0-1 0 0,-1-2 0 16,-3-2 0-16,2-2-128 0,-1-3 0 0,1-1 0 15,-2 0 128-15,2 0-128 0,-1-3 128 0,1-3-128 16,1 0 128-16,0 2 0 0,1-5 0 0,2-1 0 16,-1 0 0-16,2-2 0 0,1 1 0 0,0 2 0 0,0-5 0 0,3 0-128 15,1 0 128-15,2-2-128 16,-1 3-3488 0,3-1-688-16,0-2-144 0,1 4-32 0</inkml:trace>
  <inkml:trace contextRef="#ctx0" brushRef="#br0" timeOffset="160598.76">7823 15315 20495 0,'0'0'448'0,"0"0"80"0,0 0 32 0,0 0 32 0,0 0-464 0,0 0-128 16,0 0 0-16,0 0 0 0,0 0 1408 0,0 0 256 16,0 0 48-16,0 0 16 0,0 0-624 0,0 0-112 15,0 0-32-15,0 0 0 0,0 0-256 0,0 0-48 16,0 0-16-16,0 0 0 0,0 0-48 0,0 0-16 15,0 0 0-15,0 0 0 0,0 0-96 0,0 0-32 16,0 0 0-16,0 0 0 0,0 0-448 0,0 0 0 16,0 0 0-16,0 0 0 0,0 0 0 0,0 0 0 15,0 0 0-15,0 0 0 0,-6-9 256 0,6 9-64 16,0 0 0-16,0 0 0 0,0 0 112 0,0 0 16 0,0 0 0 0,-6 4 0 16,2 1 96-16,0 1 32 0,4-6 0 0,-3 7 0 15,0-3-208-15,0 5-48 0,1-1 0 0,0-2 0 16,1 4-192-16,0-2 0 0,-1-2 0 0,1 1 0 15,0 2 0-15,1-9 144 0,-2 6-144 0,2-6 128 16,0 0-128-16,0 0 0 0,0 0 0 0,0 0 0 16,0 0 0-16,0 0 0 0,0 0 0 0,0 0 0 15,3-6 0-15,0-3 0 0,-1 2 0 0,1-1-176 16,0-1 176-16,-1 2 0 0,0-2 128 0,0 4-128 0,-2 5 0 0,0 0 0 16,0 0 0-16,4-5 0 0,-4 5 128 0,0 0-128 15,0 0 128-15,0 0-128 0,0 0 128 0,0 0-128 16,0 0 128-16,0 0-128 0,0 0 320 0,0 0 0 15,7 5 0-15,-3-1 0 0,-4-4-144 0,2 8-48 16,1 1 0-16,-1-2 0 0,0 2-128 0,-1-4 128 16,-1-5-128-16,3 7 128 0,-3-7-128 0,0 0 0 15,2 6 0-15,-2-6 0 16,0 0-1248-16,0 0-288 0,0 0-48 0,0 0-16 0</inkml:trace>
  <inkml:trace contextRef="#ctx0" brushRef="#br0" timeOffset="161112.6">8020 15256 26495 0,'0'0'576'0,"0"0"128"0,0 0 32 0,0 0 0 0,0 0-592 0,0 0-144 0,0 0 0 0,2-7 0 0,-2 7 800 0,4-7 128 16,0 0 32-16,1 0 0 0,-1 1-512 16,1-1-112-16,1 3-16 0,-2-2 0 15,-4 6-320-15,4-7 0 0,1 2 0 0,0 1 0 0,0 0 176 16,2 4-48-16,-1-2 0 0,-6 2 0 0,8-2 512 0,0 2 112 15,0 2 16-15,0 0 0 0,-2 0 192 0,1 3 64 16,-1 1 0-16,1 1 0 0,-1-1 192 0,1 2 32 16,0-1 16-16,-1 2 0 0,1 1-704 0,-1 1-144 15,-1 2-32-15,1 0 0 0,-1 0-128 0,2 0-16 16,-2 0-16-16,1 1 0 0,0 0 16 0,0 3 0 16,1-1 0-16,0 1 0 0,1 2 112 0,2 1 32 15,-3-3 0-15,3 0 0 0,-3 0-384 0,3 0 0 16,-3-1 0-16,3 0 0 0,-1-5 0 0,1 2 0 15,1 1 0-15,-1-1 0 0,-1-4 0 0,1-1 0 16,-4-3 0-16,-1-1 0 0,3 0 0 0,0-2 128 16,0 0-128-16,0 0 0 0,-2-2 0 0,1 0 0 15,-1-2 0-15,2 0 0 16,-8 2-1376-16,7-2-288 0,-1-2-64 0,1-3-16 16,-2 1-1328-16,0-1-256 0,-1-3-48 0,-1 1-16 0</inkml:trace>
  <inkml:trace contextRef="#ctx0" brushRef="#br0" timeOffset="161396.87">8385 15236 6447 0,'0'0'576'0,"0"0"-576"0,0 0 0 0,-3 9 0 16,-1-5 4368-16,0 3 768 0,-1-2 160 0,-1 0 16 0,-2 2-2528 0,0 2-512 15,-1-2-96-15,-2 2-32 0,1-1-832 0,-1 1-160 16,-2 1-48-16,0 1 0 0,-1 2-272 0,-1 0-48 15,1 0-16-15,0 4 0 0,-1 3 112 0,2-1 16 16,-1 2 0-16,1-1 0 0,2 2-320 0,1-1-64 16,-1-1-16-16,2 0 0 0,0 1 16 0,1-6 16 15,1 2 0-15,2-4 0 0,0 0-400 0,1 2-128 16,1-6 0-16,1 2 0 0,0-5 0 0,2 1 0 16,0-7 0-16,0 0 0 0,3 6 0 0,-3-6-304 15,7 4 64-15,0-4 16 16,1 0-2912-16,1-1-576 0,3-4-112 0,-1 1-16 0</inkml:trace>
  <inkml:trace contextRef="#ctx0" brushRef="#br0" timeOffset="173528.29">8606 15433 5519 0,'0'0'496'0,"0"0"-496"15,0 0 0-15,0 0 0 0,0 0 736 0,0 0 48 16,0 0 16-16,0 0 0 0,0 0-608 0,0 0-192 16,0-7 0-16,0 7 0 0,0-8 0 0,2 2 0 15,-2 6 0-15,1-7 0 0,0 1 736 0,1-1 32 16,-2 1 16-16,1-1 0 0,0-1 688 0,0 3 144 15,-1 5 32-15,0 0 0 0,2-8-192 0,-2 8-48 16,0 0 0-16,-2-5 0 0,0 1-128 0,2 4-48 16,0 0 0-16,0 0 0 0,0 0-144 0,0 0-16 15,0 0-16-15,0 0 0 0,-3 6-176 0,1 1-48 16,2-7 0-16,-2 9 0 0,0-1-320 0,0-1-64 16,1-1 0-16,1 3-16 0,0-9-432 0,-1 7 0 15,1-7 0-15,0 0 0 0,0 8 0 0,0-8 0 16,0 0 0-16,0 0 0 0,0 0 0 0,0 0 0 0,0 0 0 0,0 0 0 15,0 0 0-15,0 0-144 16,0 0 144-16,0 0-160 0,0 0 160 0,0 0 0 0,1-8 160 0,0 1-160 16,1 1 0-16,-1-1 0 0,-1-2 0 0,1 3 0 15,-1 6 0-15,3-4 0 0,1-3 0 0,-4 7-160 16,0 0 160-16,0 0 0 0,0 0 0 0,0 0 0 16,0 0 0-16,6 4 0 0,-6-4 128 0,7 7-128 15,-2-1 288-15,0 1-16 0,-2-1 0 0,0 1 0 16,-3-7-416-16,2 6-96 0,-2-6-16 0,4 7 0 15,-4-7-928-15,5 4-192 0,2 1-32 0</inkml:trace>
  <inkml:trace contextRef="#ctx0" brushRef="#br0" timeOffset="174105.65">8855 15163 24879 0,'0'0'1088'0,"0"0"256"0,0 0-1088 0,0 0-256 16,0 0 0-16,0 0 0 0,0 0 1600 0,0 0 256 15,0 0 48-15,3 9 16 0,-1-2-448 0,-2-1-64 16,2 2-32-16,-4 1 0 0,1 0-800 0,-2 2-144 16,1-1-48-16,-1 3 0 0,1 1 32 0,-2-1 0 15,1 1 0-15,0-1 0 0,2 3-224 0,1-2-64 16,0 3 0-16,1-1 0 0,2 1 448 0,0-1 64 0,1-2 32 0,1 2 0 15,0-2-528-15,2 2-144 0,-1-3 0 0,2 0 0 16,1-2 0-16,0-2-240 0,2-1 48 0,-1-2 0 16,1-2 192-16,-1-1 0 0,1-3 0 0,-1-3 0 15,1-3 0-15,-2-1 0 0,0-1-160 0,-1-2 160 16,0-3 0-16,0-3 0 0,-2 2-144 0,-1-5 144 16,1 2 0-16,-1-4-160 0,0-1 160 0,-2 1-128 15,-1 1 128-15,1-1 0 0,-3-1 0 0,1 3-128 16,-1 1 128-16,-1 1 0 0,0 4 0 0,1 3-128 0,-2 1 128 0,2 9 0 15,0 0 0-15,0 0 0 0,0 0 0 0,0 6 192 16,0 5-64-16,2 4 0 0,-1 2 256 0,2 7 64 16,-1 5 16-16,2 1 0 0,1 1-96 0,2 5-32 15,-1 2 0-15,0 1 0 0,2 2 48 0,-1 1 16 16,0 1 0-16,-1-3 0 0,1 4-80 0,0-4 0 16,-3-1-16-16,-1 1 0 0,0-4-176 0,-2 1-128 15,-1-3 144-15,-2-1-144 0,-2 0 0 0,-3-6 0 16,-3 1 0-16,-1-6 0 0,0-5 0 0,-3-1 0 15,1-6 0-15,0-2 0 0,-1-3 0 0,-1-1-160 16,0-6 160-16,0 0-128 0,-2-4 128 0,0-3 0 16,0-5 0-16,0 1 0 15,1 0-416-15,3-4-160 0,0 0-16 0,4-2-16 16,0-2-1072-16,2-2-224 0,2 2-32 0,5-2-16032 0</inkml:trace>
  <inkml:trace contextRef="#ctx0" brushRef="#br0" timeOffset="-183906.73">3611 16910 1839 0,'0'0'160'0,"0"0"-160"15,0 0 0-15,0 0 0 0,0 0 4336 0,0 0 832 16,0 0 160-16,0 0 48 0,0 0-2880 0,0 0-560 0,0 0-112 0,0 0-32 16,0 0-512-16,0 0-96 15,0 0-32-15,7-3 0 0,-7 3-304 0,9 0-64 16,1 0-16-16,1 0 0 0,-2 0-192 0,-1 0-32 16,0-1-16-16,1 1 0 0,1 1-64 0,1-1-16 15,-1 0 0-15,2 0 0 0,0 0-128 0,1 3-48 0,0-3 0 0,1 3 0 16,1-3-144-16,1 1-128 0,-2-1 144 0,2 3-144 15,-2-3 0-15,1 0 128 0,-2 0-128 0,0 0 0 16,-1 1 0-16,-1-1 0 0,0 0 0 0,-2-1 0 16,-1 1 0-16,0 0 0 0,-2 0 0 0,-6 0 0 15,7-3-144-15,-7 3-32 0,0 0 0 0,6 0 0 16,-6 0-2320-16,0 0-480 0,0 0-96 16</inkml:trace>
  <inkml:trace contextRef="#ctx0" brushRef="#br0" timeOffset="-183140.17">4291 16763 1839 0,'0'0'160'0,"0"0"-160"16,0 0 0-16,0 0 0 0,0 0 5440 0,0 0 1072 0,0 0 208 0,0 0 32 15,0 0-4048-15,0 0-800 0,0 0-176 0,0 0-16 16,0 0-688-16,0 0-144 0,5-6-32 0,0-1 0 16,-1 3-416-16,4-2-96 0,1 1-16 0,2 1 0 15,-1 0-160-15,1-2-32 0,-1 3-128 0,1 1 192 16,-1-3-192-16,2 1 144 0,1 1-144 0,0 0 128 16,-1 3-128-16,1-3 0 0,0 2 144 0,-1-2-144 15,0 3 128-15,0 0-128 0,-2 0 128 0,0 3-128 16,0 1 128-16,-4-1-128 0,-1 0 128 0,1 4-128 0,-2-1 192 0,0 1-48 15,-2-1 0-15,-1 5 0 0,-2-2 320 0,0 3 64 16,-2 1 16-16,-1 3 0 0,-1-2-160 0,0 2-16 16,-2-1-16-16,-1 0 0 0,1 0-128 0,0-4-32 15,-1 2 0-15,0-2 0 0,-1-1-192 0,0 0 0 16,1 0 0-16,0 0 0 0,0-3 0 0,-1 2 0 16,1-3 0-16,2 1 0 0,-1-3 0 0,7-4 0 15,0 0 0-15,0 0 0 0,0 0 0 0,0 0 0 16,0 0 0-16,0 0 0 0,0 0 0 0,0 0-128 15,3-7 128-15,-3 7 0 0,6-4 0 0,2-1 0 16,-68-9 0-16,139 23 0 0,-69-12 0 0,1 1 128 16,-1 2-128-16,1 0 144 0,-1-2-16 0,0 4 0 15,1-2 0-15,-2 2 0 0,0 2 80 0,0-1 16 0,1 5 0 0,-3 1 0 16,0 0 16-16,0-1 0 16,-2 5 0-16,-1 0 0 0,-2 0-48 0,1 0 0 15,-2 4 0-15,-1 0 0 0,-2 0-48 0,-2-1-16 16,-3 4 0-16,-1-3 0 0,-1 0 0 0,0 2-128 0,-1-4 192 0,-2 1-64 15,-1 1-128-15,0-4 0 0,-2 0 0 0,1-3 0 16,-1-1 0-16,0-2 0 0,-1 0 0 0,0 0 0 16,0-1 0-16,2-5 0 0,0 2 0 0,1-6 0 15,-1 2 0-15,4-2 0 0,2-1-176 0,-1-1 176 16,-2 1-864-16,4-3-96 0,3 1 0 16,1-5-12016-16,2 2-2384 0</inkml:trace>
  <inkml:trace contextRef="#ctx0" brushRef="#br0" timeOffset="-182706.89">4779 16873 12895 0,'0'0'1152'0,"0"0"-928"15,0 0-224-15,0 0 0 0,0 0 3552 0,0 0 672 16,0 0 128-16,0 0 16 0,8 0-2128 0,-8 0-448 16,0 0-64-16,0 0-32 0,0 0-624 0,0 0-128 15,7-2-32-15,-7 2 0 0,5-7-368 0,-5 7-80 16,0 0-16-16,0 0 0 0,0 0 64 0,7-1 0 16,-1 1 0-16,1 0 0 0,-7 0 64 0,5 1 0 15,-5-1 16-15,8 7 0 0,-2-1 48 0,1 1 0 0,-2 2 0 0,2 2 0 16,-2 2-64-16,1 0 0 15,0 1 0-15,0 3 0 0,1 3-128 0,-1-1-48 0,1 1 0 0,2 0 0 16,3 3-96-16,-2 1-32 0,1-2 0 0,1-1 0 16,1-1-112-16,1-1-32 0,2 2 0 0,0-4 0 15,-1 2-128-15,2-5 0 0,0 2 0 0,0-3 0 16,0-3 0-16,-4 1 0 0,1-2 0 0,-3-2 0 16,1-3 0-16,-1 2 0 0,-1-2 0 0,-1-1 0 15,-1-3 0-15,3 1 0 0,-1-1-144 0,1-1 144 16,-2-2-1152-16,0-4-128 0,-1 4-32 0,1-7 0 15,0 3-1456-15,0-3-304 0,0 0-48 0,-2 1-14144 16</inkml:trace>
  <inkml:trace contextRef="#ctx0" brushRef="#br0" timeOffset="-182495.06">5163 16907 8287 0,'0'0'736'0,"0"0"-592"15,-6 3-144-15,-2 4 0 0,-1-3 4864 0,-1 2 960 16,0 1 176-16,-2 2 32 0,-1 1-2368 0,0 3-464 15,-1 2-112-15,0 1-16 0,0 1-1248 0,-3 0-256 16,-1 5-48-16,-1-1-16 0,-2 5-608 0,2-2-128 16,0-1-32-16,-4 6 0 0,1-2-240 0,5 0-48 0,3-4-16 0,1 1 0 15,0-5-240-15,1-2-32 0,6 0-16 0,-1-3 0 16,1-1-144-16,3-4 0 16,3-1 0-16,0-8 0 0,0 0 0 0,0 0-192 0,0 0 32 0,7-2 16 31,2-3-2048-31,1-3-416 0,2-1-80 0</inkml:trace>
  <inkml:trace contextRef="#ctx0" brushRef="#br0" timeOffset="-176785.1">5797 16610 17503 0,'0'0'768'0,"0"0"176"0,0 0-752 0,3-6-192 0,-3 6 0 0,0 0 0 15,4-4 1776-15,-4 4 320 0,0 0 64 0,0 0 16 16,0 0-208-16,0 0-48 0,0 0 0 0,-6 8 0 0,-2 1-496 0,-1 1-96 15,-1 6-32-15,-2-2 0 16,0 3-208-16,-1 3-64 0,0 0 0 0,-1-1 0 0,1 2-176 0,-1 1-32 16,1 2-16-16,2 0 0 0,-1-1-64 0,3 1-16 15,-1-1 0-15,4 4 0 0,1-1-272 0,1 1-48 16,1-1-16-16,3 3 0 0,1-1 208 0,3-1 48 16,2 2 0-16,1-3 0 0,0-2-512 0,2 3-128 15,0-4 0-15,2-2 0 0,-1-2 0 0,2 1 0 16,1 0 128-16,0-6-128 0,2 2 0 0,0-3 0 15,2 0 0-15,0-3 0 0,-1-2 0 0,0-1 0 16,0-1 0-16,1 1 0 16,0-5-1264-16,0 2-272 0,-2-1-48 0,2-3-16 15,0 0-3152-15,0-3-640 0,0-1-128 0,1-2-32 0</inkml:trace>
  <inkml:trace contextRef="#ctx0" brushRef="#br0" timeOffset="-163956.8">7358 13777 2751 0,'0'0'256'0,"0"0"-256"16,0 0 0-16,0 0 0 0,0 0 2624 0,0 0 464 16,0 0 112-16,0 0 0 0,0 0-1568 0,0 0-320 15,0 0-64-15,0 0-16 0,0 0-144 0,0 0-16 16,0 0-16-16,0 0 0 0,0 0-224 0,0 0-64 0,0 0 0 0,0 0 0 15,0 0-208-15,0 0-48 0,7-4-16 0,-7 4 0 16,6-5-112-16,-6 5-32 0,7-4 0 0,-7 4 0 16,5-6 48-16,-5 6 16 0,0 0 0 0,5-4 0 15,1 0 32-15,-6 4 16 0,6-5 0 0,-6 5 0 16,8-4-16-16,-2 1 0 0,-6 3 0 0,10-1 0 16,-3-2-64-16,1 1-32 0,0 0 0 0,-8 2 0 0,8 0 32 0,1 0 16 15,-1 0 0-15,0 0 0 0,0 2-16 0,1 0-16 16,-1-2 0-16,1 3 0 0,0-3-96 0,0 4-16 15,1-2 0-15,-1 2 0 0,0-1-64 0,1-2-32 16,2 2 0-16,-1 1 0 0,-4-2 16 0,3 2 0 16,-1 0 0-16,1 1 0 0,-2-1 0 0,0 0 0 15,0 2 0-15,0-3 0 0,2 0-176 0,-2 1 160 16,0-1-160-16,1-2 160 0,-1 2-160 0,0 3 128 16,0-2-128-16,1-1 128 0,-1-2 64 0,-1 4 0 15,1-1 0-15,0 3 0 0,1-3 32 0,-2 2 16 16,-1-2 0-16,1 3 0 0,0-1 16 0,-1 1 16 15,2-1 0-15,-1 1 0 0,-1 2-144 0,1-2-128 16,-2 0 192-16,0 3-192 0,0-4 128 0,1 5-128 16,-1-5 0-16,-1 5 0 0,0-5 128 0,0 3-128 15,0 2 0-15,-1-2 0 0,0-1 0 0,1 1 0 16,0-2 0-16,-1 3 0 0,-2-1 0 0,1-1 0 16,1 3 0-16,0-2 0 0,-1 0 0 0,0-1 0 15,-1 1 0-15,-1 1 0 0,1 0 0 0,1-3 0 16,-1 0 0-16,0 2-144 0,1-1 144 0,-2 1 0 15,0 2 0-15,0-2 128 0,0 1-128 0,0-1 0 0,0 2 0 0,0-2 0 16,0-1 0-16,0 1 0 0,0-1 0 0,0 1 0 16,0 2 0-16,-2-2 144 0,1-3-144 0,0 2 160 15,1-1-160-15,-2 2-144 0,1-3 144 0,0 2-208 16,-2 1 208-16,0-2 0 0,1 1 0 0,-1 1 0 16,1-2 0-16,-2-1 0 0,0 3 0 0,0-1 0 15,1 1 0-15,-1-1 0 0,0 1-128 0,-1-2 128 0,0 1 0 16,0 1 0-16,-2 0 0 0,0-1 0 0,2 1-240 0,-1 2 0 15,-1-2 0-15,1-1 0 0,-2 1 368 16,0-3 80-16,1 2 16 0,-1 1 0 0,-1-2-352 0,0 2-80 16,0-1-16-16,0 1 0 0,0-2 352 0,-1-3 64 15,0 0 0-15,0 2 16 0,0-1-208 0,0-1 0 16,-1 3 0-16,1-3 0 0,-2 0 0 0,2 2 0 16,-1-1 0-16,1-1 0 0,-1 0 0 0,1 0 0 15,-2 1 0-15,0-3 0 0,0 0 0 0,1 1 0 16,-2 1 0-16,2-4 0 0,1 0 0 0,-2 3 0 15,3-2 0-15,-2-1 0 0,-1 0 0 0,2 0 0 16,1 0-128-16,-2 0 128 0,1 0 0 0,2 0 0 16,-1 0 0-16,2 0 0 0,1 0 0 0,-1 0 0 15,1 0 0-15,0 0 0 0,-2 0 0 0,3 0 0 16,0 0 0-16,0 0 0 0,-2-1 0 0,1-2 0 16,6 3 0-16,-7 0 0 0,1-4 0 0,-1 1 0 15,7 3 0-15,-7-2 144 0,1 0-144 0,-1 0 0 16,-1-2 0-16,2 1-176 0,-1-1 176 0,2-2 0 15,-1 2 0-15,-1-3 0 0,0 2 0 0,7 5 0 0,0 0 0 0,-6-4 0 16,-1-2 0-16,2-1 0 0,-1 1 0 0,2-1 0 16,-2 0 0-16,1 1 0 0,0-1 0 0,0 2 0 15,5 5 0-15,-6-6 144 0,4-4-16 0,-2 4-128 16,-1-3 0-16,1 1 0 0,0 1 0 0,0 1 0 0,0-1 0 0,0 1 0 16,0-4 0-16,0 5 0 0,0-1 0 0,0-1 0 15,0 1 0-15,2-1-144 0,-2 0 144 0,1 1 0 16,1-1 160-16,-1 1-160 0,-1-3 0 0,1 2 0 15,1-1 0-15,-1 2 0 0,1-1 0 0,-1-2 0 16,2 2 0-16,-2 1 0 0,-1 1 0 0,1-2 0 16,2 1 0-16,0-1 0 0,0 0 0 0,-2 1-320 15,0 2 64-15,3 4 0 0,-1-9 256 0,1 9 224 16,-1-7-32-16,-1 1-16 0,1-1-176 0,0 1 0 16,1 6 0-16,-2-7 0 0,1 0 0 0,0 1 0 15,0-2 0-15,1 8 0 0,0-6 0 0,0 6 0 16,0-7 0-16,0 0 0 0,0 7 0 0,0-6 0 15,0-3 0-15,0 2 0 0,0 7 0 0,0-6 0 16,0-2 0-16,0 1 0 0,0 1 0 0,1-1 0 16,0 1 0-16,-1 6 0 0,1-7 0 0,-1 7 0 15,2-7 0-15,0 1 0 0,1-1 0 0,0 1 0 0,-2 2 0 0,-1 4 0 16,3-7 0-16,-3 7 0 0,1-6 128 0,0-1-128 16,0 1 0-16,-1 6 0 0,2-8 0 0,-1 1 0 15,-1 7 0-15,4-6 0 0,-3-1 0 0,-1 7 0 16,0 0 0-16,0 0 0 15,4-6 0-15,-1-1 0 0,-2 1 0 0,-1 6 0 0,3-7 0 0,1 0 0 16,-2 1 0-16,1-1 0 0,0 1 0 0,1-1 0 0,-2 1 0 0,2-1 0 16,-1 1 0-16,-1 2 0 15,2-3 0-15,0 3 0 0,-1-2 0 0,1-1 0 0,0 3 0 0,0-2 0 16,-4 6 0-16,5-4 0 0,-1-2 0 0,0 0 0 16,0 2 128-16,1-3-128 0,0 4 144 0,0-3 0 15,-5 6 0-15,6-4 0 0,-1-2-144 0,0 2 0 16,-5 4 0-16,5-7 0 0,1 3 0 0,-3-2 0 15,1 1 0-15,2 1 0 0,-1-3 0 0,0 3 0 16,0 0-224-16,2-1 80 0,-2 1 144 0,0 0 0 16,1-1 0-16,-1 1 0 0,0 0 0 0,-5 4 0 15,7-3 0-15,-2-3 0 0,0 2 0 0,0-3 0 16,1 4 0-16,-1 0 0 0,-1-4 0 0,1 3 0 16,0-1 0-16,0 1 0 0,-5 4 0 0,7-6 0 15,-3 2 0-15,1-3 0 0,0 3 0 0,-5 4 0 16,7-5 0-16,-7 5 0 0,0 0 0 0,5-4 0 15,2 0 0-15,-7 4 0 0,0 0 0 0,8-2 0 16,-8 2 0-16,0 0 0 0,7 0 0 0,-7 0 0 16,8-2 0-16,-8 2 128 0,0 0-128 0,0 0 0 15,0 0 0-15,0 0 0 0,7-2 0 0,-7 2 0 16,0 0 0-16,0 0 0 0,0 0 0 0,0 0 0 16,0 0 0-16,0 0 0 0,8 0 0 0,-8 0 0 0,0 0 0 0,0 0-128 15,0 0 128-15,0 0 0 0,0 0 0 0,0 0 0 16,0 0 0-16,0 0 0 0,0 0 0 0,0 0 0 31,0 0-512-31,0 0-32 0,0 0 0 0,0 0-11968 0,0 0-2400 0</inkml:trace>
  <inkml:trace contextRef="#ctx0" brushRef="#br0" timeOffset="-162558.99">6065 16791 16815 0,'0'0'736'0,"0"0"160"0,0 0-704 0,0 0-192 0,0 0 0 0,0 0 0 15,0 0 1568-15,0 0 288 0,4-7 48 0,-4 7 16 16,4-4-256-16,-4 4-64 0,0 0 0 0,6-4 0 16,-6 4-352-16,5-2-80 0,-5 2-16 0,0 0 0 15,0 0 0-15,8 0 0 0,-8 0 0 0,8 2 0 16,-1 2-192-16,0 3-64 0,0 0 0 0,-2-1 0 0,0 5-256 0,-1-2-48 16,1-1-16-16,0 3 0 0,1 0 512 0,-1-1 112 15,1 1 16-15,1-1 0 0,0 2-1216 0,0 1 0 16,1-1-224-16,-1 1 32 0,2 0 192 0,-1 3 128 15,-3-3 0-15,2 1-128 0,0 2 304 0,1-2-48 16,0 2-16-16,1-3 0 0,-1 2-240 0,1 0 176 16,-1-1-176-16,1-1 160 0,1 0-160 0,-3-3 0 15,1 3 0-15,0-2 0 0,3-3 0 0,-2 1 0 16,0-3 0-16,-1 1 0 0,0-1-176 0,0-2 176 16,-1-1-128-16,0 1 128 0,-1 0 0 0,2-2 0 15,0 1 0-15,0 1 128 0,0-1-256 0,0-2-64 16,0 2 0-16,-1-3 0 15,0 0-400-15,1-3-96 0,0 2-16 0,0-2 0 16,-1 0-1376-16,0-1-288 0,0-2-48 0,-1-1-16 16,-1-1-1472-16,-1-3-320 0,0 0-48 0,0 1-16 0</inkml:trace>
  <inkml:trace contextRef="#ctx0" brushRef="#br0" timeOffset="-162225.12">6456 16807 21647 0,'0'0'960'0,"0"0"192"0,0 0-912 0,0 0-240 0,-5 6 0 0,1-2 0 16,0 3 2352-16,-3-1 416 0,1 1 96 0,-1-1 16 15,-1 1-1088-15,2 3-192 0,-4-1-64 0,1 2 0 16,-1-1-400-16,-1 4-96 0,1-1-16 0,-2 0 0 0,0 4-448 16,1 0-112-16,-1 0-16 0,0 2 0 15,0 1 64-15,0 0 0 0,1 1 0 0,-1 1 0 0,-1-1-112 0,0-1-16 16,-1-1 0-16,3 1 0 0,-1-6-192 0,1 2-64 15,1-2 0-15,1-1 0 0,0 1-128 0,1-4 0 16,0-1 0-16,1 0 0 0,1-1 0 0,1-1 0 16,5-7 0-16,0 0-176 0,0 0 176 0,0 0 176 15,0 0-48-15,0 0 0 0,0 0-128 0,0 0 0 16,0 0 0-16,0 0-176 0,0 0-16 0,0 0 0 16,0 0 0-16,0 0 0 15,7-4-400-15,1 1-96 0,-2-1-16 0,0 2 0 16,-1-2-2960-16,2-3-608 0,-2 3-112 0,-1-2-32 0</inkml:trace>
  <inkml:trace contextRef="#ctx0" brushRef="#br0" timeOffset="-156438.75">7118 14999 5519 0,'0'0'240'0,"0"0"64"0,0 0-304 0,0 0 0 16,0 0 0-16,0 0 0 0,0 0 2720 0,0 0 480 0,0 0 112 0,0 0 16 15,0 0-1968-15,0 0-384 16,0 0-80-16,0 0 0 0,0 0-480 0,0 0-96 16,0 0 0-16,0 0-16 0,0 0 16 0,0 0 16 15,0 0 0-15,0 0 0 0,6-4 272 0,-6 4 48 16,6-5 16-16,-6 5 0 0,7-4 192 0,-7 4 32 16,6-4 16-16,1 0 0 0,-7 4-320 0,6-5-64 15,1 1-16-15,1 0 0 0,-2 2-16 0,2-1-16 0,0 2 0 0,1-2 0 16,0-1-256-16,1 2-48 0,-1 0-16 0,0 0 0 15,0-1 32-15,0-1 16 0,0 1 0 0,2-1 0 16,-2 2-80-16,-1 1 0 0,1-2-128 0,0-1 192 16,-1 1-16-16,1 1-16 0,1 0 0 0,-3 0 0 15,0 2 16-15,1-3 0 0,-8 3 0 0,10-1 0 16,-2-2 64-16,3-1 16 0,-1 2 0 0,1-2 0 0,-2 1-256 16,2 3-192-16,3-1 48 0,-1 1 0 0,-2 1 352 0,0-1 80 15,1 3 16-15,0-3 0 0,-1 2 64 0,1 0 16 16,1 0 0-16,0 2 0 0,-1 0 48 0,0 1 16 15,0 2 0-15,-1-3 0 0,1 2-112 0,1 1-16 16,-2 0 0-16,-1-1 0 0,-1 1-144 0,1-1-48 16,-3 2 0-16,3-1 0 0,0-1-128 0,-2 1 160 15,0-1-160-15,0 1 160 0,0 2-160 0,-2-1 0 16,2-2 0-16,-2 4 0 0,1-3 0 0,0 3 0 16,-2-4 128-16,0 1-128 0,0 3 0 0,1-1 0 15,-3 2 0-15,3-1 128 0,-1-1-128 0,-1 2 0 16,-1-1 0-16,-1 3 128 0,1-3-128 0,1 0 160 0,-2-1-160 15,1-1 160-15,0 3-160 0,-1 0 0 16,1-3 0-16,-1 3 0 0,0 1 128 0,2-5 64 16,-2 3 0-16,0 0 0 0,-1-1-192 0,0-1 128 0,0 1-128 0,1 0 128 15,-2-1-128-15,0-1 0 16,0 2 0-16,0-1 0 0,0-2 0 0,0 4 128 16,-2-3-128-16,2 3 128 0,-1-1-128 0,-1-1 0 0,2 2 0 0,-3 3 0 15,0-1 0-15,1-2 0 0,-1 4 0 0,0-4-176 16,0 1-16-16,0 2 0 0,0-3 0 0,1 3 0 15,-2-2 368-15,0 2 64 0,0-4 16 0,0 1 0 16,-1 1-256-16,-1 1 0 0,0-2 0 0,1-2 0 16,-1 1 0-16,0-2 0 0,-1 3 0 0,-1-1 0 15,-1-1 0-15,1 1 0 0,-1 1 0 0,1-3 0 16,1 0 0-16,-1 2 0 0,-1-2 0 0,-1 1 0 16,-1-2 0-16,0 1-160 0,2-1 32 0,-2 1 0 0,-3-1 128 0,1 1 176 15,0-3-48-15,0 2 0 0,-3 1-304 0,3-1-64 16,-1 1-16-16,0-1 0 0,1-2 416 0,-1 2 80 15,1-2 16-15,-2 2 0 0,1-2-256 0,1-1-160 16,1 1 32-16,-1 0 0 0,3-2 128 0,-1 2 176 16,2-1-48-16,0-1 0 0,0 0-304 0,-1-2-64 15,0 0-16-15,1 0 0 0,0 0 256 0,-2-2 0 16,1 0 0-16,-1 2 160 0,1-3-160 0,1-1 128 16,1 0-128-16,-1 2 128 0,-2-2-128 0,2-2 0 15,0 0 0-15,0 1-176 0,-1-1 176 0,1 0 0 16,0-1 128-16,0 3-128 0,0-2 0 0,1 2 0 15,0-3 0-15,0 1-128 0,0-3 128 0,0 1 0 16,-1 1 0-16,1-2 0 0,1 3 0 0,0-2 0 16,0-1 0-16,1-1 0 0,1 2 128 0,-1-1 48 0,-1 1 16 0,-1-1 0 15,1-1-192-15,1-1 0 16,-2-2 0-16,1 1 0 0,1 2 0 0,0-3 0 16,1 2 0-16,0-2 0 0,-2 3 0 0,2-1-272 0,1 1 64 0,-1-2 16 15,1 2 192-15,1-1 0 0,2 2 0 16,0-2 0-16,0 2 0 0,-1 1 0 15,2-1 0-15,0 3 0 0,-1-2 0 0,1-1-144 0,0-2 144 0,0 2-128 16,1-1 128-16,1 3 0 0,-2-6 0 0,1 5 0 16,0-1 0-16,2-2 176 0,-2 2-48 0,0 1 0 15,1-3-128-15,0 3 0 0,1-1 0 0,0-2 0 16,-1 2 0-16,2 1 0 0,0-4 0 0,0 4 0 16,0-1 0-16,0 1 0 0,1-1 0 0,0 0 0 0,-1 1 0 0,1 2 0 15,1-3 0-15,-1 1 0 0,0 1 0 0,-1 1 128 16,0-1-128-16,1 3 128 0,0-1-128 15,2-2 0-15,-2 3 0 0,1 0 0 0,0-2 0 0,1-1 0 16,-2 3 0-16,1-1 128 0,2 1-128 0,-1 0 0 16,-1-1 0-16,1 1 0 0,-1 0 0 0,1-2 128 15,0 3 0-15,-2-3 0 0,0 2-128 0,0-3 0 16,1 3 0-16,-1 1 0 0,1-3 0 0,0 2 0 16,-6 4 0-16,5-4 0 0,-1-1 0 0,-4 5 0 15,5-4 0-15,-5 4 0 0,4-3 0 0,-4 3 0 16,5-4 0-16,-5 4 0 0,0 0 0 0,0 0 0 15,0 0 0-15,0 0 0 0,0 0-336 0,0 0 48 16,0 0 16-16,0 0 0 0,0 0-48 0,0 0 0 16,0 0 0-16,0 0-12032 0,0 0-2432 0</inkml:trace>
  <inkml:trace contextRef="#ctx0" brushRef="#br0" timeOffset="-154602.18">8867 14980 4607 0,'0'0'400'0,"0"0"-400"0,0 0 0 0,0 0 0 0,0 0 3072 0,0 0 512 15,0 0 128-15,0 0 0 0,0 0-2048 0,-3-7-432 16,-1 1-80-16,4 6 0 0,0 0-256 0,-1-7-64 16,-3 3 0-16,4 4 0 0,0 0-144 0,0 0-48 15,-1-8 0-15,1 2 0 0,0 6-144 0,0 0-48 16,1-10 0-16,2 4 0 0,1 2 64 0,1-3 16 15,-5 7 0-15,6-5 0 0,0 1-80 0,0 0-32 16,2-2 0-16,0 3 0 0,0-1-160 0,1 0-16 16,0-1-16-16,2 1 0 0,-2 0-64 0,0 0-16 15,0-1 0-15,0 1 0 0,2 2 160 0,-1-2 16 16,-1 1 16-16,-1 2 0 0,1-2 80 0,1 0 16 16,-3 2 0-16,4 1 0 0,-1-3 48 0,1 3 16 15,-1 0 0-15,2 3 0 0,0-3-96 0,0 4-16 16,0-4 0-16,-1 3 0 0,2-2-64 0,0 2 0 15,1 1-16-15,0-2 0 0,0 5-48 0,1-1 0 0,-3-2 0 0,-1 3 0 16,1-1 48-16,0 3 0 0,-2-1 0 0,1 1 0 16,1-1-16-16,-2 1 0 0,-1 2 0 15,1-2 0-15,-1 4-80 0,-1-2-16 0,1 2 0 0,-1 0 0 16,-2 1-64-16,1-1-128 0,-1 0 176 0,1 1-176 16,-2-4 128-16,2 3-128 0,-4-2 0 0,1 2 0 15,0-3 128-15,0 2-128 0,-1 2 0 0,1-3 0 16,-2 1 0-16,1-2 0 0,-2 3 0 0,2-2 0 15,-2-1 128-15,2 2-128 0,-2-2 0 0,1 1 0 0,-2-1 0 16,1 2 0-16,1-1 0 0,-2 2-144 0,0-3 144 0,0 3 0 16,0-2 160-16,0 2-160 0,-1-3 0 0,0 3 0 15,0-2 0-15,-1 1-160 0,0-2 160 0,-1 1 0 16,0 2 0-16,-1 0 0 0,2-3 0 0,-3 3 0 16,-1 1 128-16,0-1-128 0,-1-3 0 0,1 3 0 15,-3 0 0-15,1 0 128 0,-2-2-128 0,1 2 0 16,-1-3 0-16,-1 1 0 0,1-2 128 0,-2 2-128 15,-2-1 128-15,1 3-128 0,-2-4 0 0,1 2 144 16,-3-5-144-16,1 4 0 0,0-4 144 0,-1 2-144 16,-1-1 0-16,1-1 144 0,0-2-144 0,0 3 0 15,1-1 0-15,0 1 0 0,-1-1 0 0,3 1 0 16,1-1 128-16,0 1-128 0,1-1 0 0,0-2 0 16,-1 3 0-16,1-1 0 0,2 1 144 0,-2-3-144 0,0 1 160 0,1-1-160 15,-1 0 144-15,1-1-144 16,1-2 128-16,-1 2-128 0,1 0 128 0,-1 0-128 15,1-3 0-15,-1-3 128 0,1 2-128 0,-1-1 0 16,0-1 0-16,0-1 0 0,1 0 0 0,-1-3 0 0,1 4 0 0,-1-4 0 16,1 0 0-16,-1 1 0 0,0-1 0 0,0 1 0 15,1-1 0-15,-1-2 0 0,2 1 0 0,-2 2 0 16,1-3 0-16,1 1 0 0,0-1 0 0,-2-1 0 16,2 0 0-16,1 2-144 0,0-1 144 0,0-2-208 15,2 2 208-15,1-5 0 0,-1 2 0 0,1 2 0 16,-1-4 0-16,0 0 0 0,2 1 0 0,1 2 160 0,-1-2-160 0,1 3 0 15,0-2 0-15,1 2-176 16,-1 0 176-16,0 0 0 0,1-1 128 0,1 1-128 16,-1 1 128-16,2-2-128 0,-1 2 128 0,1-1-128 0,0-1 0 0,-1 2 0 15,1-1 0-15,0 0 0 0,0 0 0 0,0 2 0 16,1-1 0-16,0-2 0 0,-1 2 0 0,2-1 0 16,-1 3 0-16,0-2-128 0,2 1 0 0,-1-1 0 15,1 3 0-15,-2-1 0 0,1 0 256 0,0 0 48 16,0-3 16-16,0 4 0 0,1-1-192 0,1 1 0 15,0-1 0-15,0 1 0 0,0-1 0 0,-1 1 128 16,1 0-128-16,2 1 128 0,-1-1-128 0,0-2 0 16,0 2 0-16,2 2-176 0,-1-2 176 0,1 2 0 15,0-3 128-15,0 1-128 0,0-1 144 0,0 1-144 16,0-3 192-16,1 3-192 0,-3 1 0 0,2-1 0 16,0-2 0-16,-1 1-192 0,-1 1 192 0,3-3-144 15,-1 2 144-15,-1-1-128 0,2-1 128 0,-1 2 224 16,-1 1-48-16,1-1-16 0,1-1-160 0,-2 3 0 15,1-3-192-15,2 2 192 0,-1-1 0 0,0 3 0 16,0-1 144-16,1-1-16 0,1 2-128 0,-1-3 0 0,-1 3 0 16,0 0 128-16,-3-1-128 0,2 1 0 15,1-3 0-15,0 4 0 0,-1-4 0 0,1 4 0 0,-1-3 0 0,-1 2 128 16,1 1-128-16,-2-1 0 0,0 0 0 0,2-1 0 16,-7 5 0-16,5-4 0 0,-5 4 0 0,0 0 0 15,5-4 0-15,-5 4 0 0,6-5 0 0,-6 5 0 16,0 0 0-16,5-1 128 0,-5 1-128 0,0 0 176 15,5-5-176-15,-5 5 0 0,0 0-160 0,0 0 160 0,0 0 0 0,0 0 0 16,7-2 0-16,-7 2 0 0,0 0 0 0,0 0 0 16,0 0 0-16,0 0 0 0,0 0 0 0,0 0 0 15,0 0 0-15,0 0 0 0,6 4 0 0,-6-4 0 16,0 0 0-16,0 0 0 0,4 4-128 0,-4-4 128 16,0 0 0-16,0 0-144 0,0 9-48 0,1-2 0 15,-1-7 0-15,0 0 0 16,0 0-1472-16,-3 6-320 0,3-6-48 0,-4 4-16704 15</inkml:trace>
  <inkml:trace contextRef="#ctx0" brushRef="#br0" timeOffset="-152921.75">6885 16867 21887 0,'0'0'960'0,"0"0"208"0,0 0-928 0,0 0-240 15,0 0 0-15,0 0 0 0,0 0 2400 0,0 0 432 16,0 6 96-16,-1 2 16 0,-2-1-1136 0,1-1-208 15,0 1-64-15,1 2 0 0,-1-2-608 0,0-1-128 16,1 5-32-16,0-1 0 0,-2 2-448 0,2-2-112 16,-2 5-16-16,2-3 0 0,-1-2 64 0,1 3 0 15,0-2 0-15,0 2 0 0,1-3 144 0,1 3 48 16,-2-2 0-16,1 2 0 0,0-3-112 0,0 3-16 16,0 1 0-16,0-4 0 0,1 3-96 0,0-2-32 15,0 0 0-15,1-3 0 0,-1 1-192 0,0-2 144 16,-1-7-144-16,2 7 128 0,-2-7-128 0,2 6 0 15,-2-6 0-15,2 8 0 0,-1 1 0 0,0-2-176 16,-1-7 48-16,0 0 0 16,0 0-1648-16,0 0-320 0,0 0-64 0,0 0-16 15,0 0-1632-15,0 0-336 0,0 0-64 0,0 0-16 0</inkml:trace>
  <inkml:trace contextRef="#ctx0" brushRef="#br0" timeOffset="-152569.33">7041 17121 19583 0,'0'0'432'0,"0"0"80"0,0 0 32 0,0 0 0 0,0 0-544 0,0 0 0 0,0 0 0 0,0 0 0 15,0 0 2000-15,0 0 304 0,0 0 48 0,0 0 16 16,0 0-256-16,-8-1-64 0,-1-3 0 0,-1 1 0 16,-2 0-560-16,0 2-112 0,-1-1-32 0,0 2 0 0,0 0-448 0,-3 0-112 15,2 0-16-15,-1 2 0 0,1-1-192 0,1-1-64 16,0 0 0-16,0 0 0 0,-2 0-192 0,2 0-64 15,-1-1 0-15,2-1 0 0,0 2-256 0,0-3 160 16,2 3-160-16,-1-1 128 0,0-2-128 0,0 0 128 16,-1 3-128-16,3-1 128 0,1-2-128 0,2 3 0 15,-1-2 0-15,7 2 0 0,0 0 0 0,0 0 0 16,-5-1 0-16,5 1 0 0,0 0 0 0,0 0 0 16,0 0 0-16,0 0 0 0,0 0 0 0,0 0 0 15,0 0 0-15,0 0 0 0,0 0-224 0,9 3-80 16,-1-3-16-16,1 3 0 15,-1-2-1984-15,-1-1-416 0,0 3-80 0,1-3-16 16,0 0-1888-16,8-3-384 0,-16 3-80 0,8 0-16 0</inkml:trace>
  <inkml:trace contextRef="#ctx0" brushRef="#br0" timeOffset="-149933.02">7785 16707 11055 0,'0'0'976'0,"0"0"-784"0,0 0-192 0,0 0 0 16,0 0 2816-16,0 0 512 0,0 0 96 0,0 0 32 15,0 0-1600-15,0 0-304 0,-9 0-64 0,1 4-16 16,-1-1-448-16,0-1-112 0,-2 0-16 0,1 0 0 15,-1-2-400-15,0 1-96 0,-1 2-16 0,0-3 0 0,0 0 160 0,0 0 32 16,-1 0 0-16,0 0 0 0,0-3-208 0,0 2-48 16,-3-1 0-16,1 2 0 0,-1-2-96 0,1 0-32 15,2 2 0-15,-1-3 0 0,1 3-192 0,1 0 0 16,0-1 0-16,2 2 0 0,-2-1 144 0,3 3-16 16,0 1 0-16,1-2 0 0,1 2-128 0,1-1 0 15,-1 1 0-15,1-2 0 0,6-2 0 0,0 0 128 16,-4 7-128-16,4-7 128 0,-4 6-128 0,1 2 128 15,2-1-128-15,-2-1 128 0,3-6 64 0,0 9 0 16,0-9 0-16,2 8 0 0,-2 2 96 0,0-3 32 16,1 3 0-16,-1-1 0 0,0-9 96 0,0 8 32 15,-1 1 0-15,1-1 0 0,0 1-256 0,0-3-64 16,-2 3 0-16,2-9 0 0,-2 8-128 0,2-8 128 16,0 7-128-16,0-1 128 0,0-6-128 0,-2 7 0 15,2-7 0-15,-1 7-176 0,1-7 176 0,0 0 0 16,0 6 128-16,0-6-128 0,0 0 0 0,0 0 0 15,0 0 0-15,0 0 0 0,0 0 128 0,0 0-128 0,0 0 128 16,0 0-128-16,0 0 0 0,8 0 0 0,1 0 0 0,-1-3-128 16,1 0 128-16,1 0 0 0,1-1 128 0,-1 0-128 15,1 1 0-15,2 1 0 0,1 1 0 0,2-2 0 16,-1 0 0-16,2 2 0 0,0 2 0 0,1 2 0 16,-1-3 0-16,1 3 0 0,1 0 0 0,0 0 0 15,0 5 128-15,-2-3-128 0,0-1 128 0,-2 3-128 16,0 0 128-16,-2 3-128 0,-1 3 128 0,-2 0-128 0,-1 0 0 15,0 4 0-15,-2 0 0 0,-2 0-128 0,-2 3 352 0,-3-1 80 16,-1 1 16-16,-3 1 0 0,0 1-64 16,-3-2 0-16,-2-3 0 0,-1 0 0 0,-4 0-256 0,0-4 0 15,-2 0 0-15,2 0 0 0,-3-5 0 0,-1 1 0 16,-1-2 0-16,0-5-144 0,-1 0 144 0,0-2 0 16,1-4 0-16,-1 1 0 0,2-1 0 0,1 0 128 15,2-2-128-15,1-1 0 0,-1 3 0 0,4-2 0 16,-2-3 0-16,3 2 0 0,2-3 0 0,3 3 0 15,1-2 0-15,3 2 0 0,0-1-240 0,1 8-112 16,2-9-32-16,4 3 0 16,0 2-3168-16,2-3-640 0,1 3-128 0,2-2-32 0</inkml:trace>
  <inkml:trace contextRef="#ctx0" brushRef="#br0" timeOffset="-149233.8">7959 16881 22335 0,'0'0'496'0,"0"0"96"0,0 0 32 0,7-4 0 0,-7 4-496 0,0 0-128 0,0 0 0 0,0 0 0 0,0 0 1408 0,0 0 256 15,0 0 48-15,0 0 16 16,0 0-576-16,0 0-96 0,0 0-32 0,0 0 0 0,0 0-48 0,0 0-16 16,-1 10 0-16,-1-4 0 0,0 5-192 0,-1-1-64 15,0 0 0-15,1 4 0 0,0 1 112 0,1-2 16 16,0 2 0-16,1 1 0 0,0-2-256 0,1 2-64 16,0-3 0-16,1 4 0 0,-1-4-96 0,0 1-32 15,2-1 0-15,0 0 0 0,1-3-192 0,2 0-64 16,2 1 0-16,0 2 0 0,0-7-128 0,2 3 128 15,-1-2-128-15,0-3 128 0,2 0-128 0,1-2 0 16,1-2 0-16,0-2 0 0,0-2 0 0,1 1 0 16,0-5 0-16,-1 2-176 0,-2-3 176 0,1-4 0 15,1-1 0-15,-1 3 0 0,-3-5 0 0,0-1-128 16,1 1 128-16,-3-3-128 0,-1 2 128 0,-1-3 0 16,-1 3 0-16,0 0 0 0,-2 1 0 0,0 2-128 15,-1 1 128-15,-1 0-128 0,0 2 128 0,-1 2 0 16,-1 1 0-16,1-1 0 0,1 9 0 0,0 0 0 15,0 0 0-15,0 0 0 0,0 0 0 0,0 0 0 16,0 0 128-16,-4 9-128 0,0-1 128 0,3 5-128 0,0 0 128 16,1 3-128-16,0 1 320 0,2 2 0 0,1 5 0 0,1 0 0 15,0 2 0-15,1 1 0 0,0 3 0 0,2-1 0 16,-2-1 64-16,2-1 0 0,-1 2 0 16,1 1 0-16,-2-2-112 0,0 1-16 0,-1-2 0 0,0 2 0 15,-1-6-256-15,-2 5 160 0,-2-2-160 0,1 0 128 16,-2 1-128-16,-2-3 0 0,-1 3 0 0,-1-4-176 15,-2 3 176-15,0-3 0 0,-3-2 128 0,2-2-128 16,-3-2 0-16,1 0 0 0,-2-1 0 0,-1-6-128 0,1-3 128 0,0 0-128 16,0-4 128-16,0 3-128 0,0-5 0 0,0-2 0 15,0-5 0-15,0 0 0 16,1-2-464-16,-1-1-96 0,1-2-16 0,3-2 0 16,1-4-816-16,0 2-160 0,3-5-48 0,1 2 0 15,3-7-3008-15,-1-20-624 0,2 6-112 0,4 25-32 0</inkml:trace>
  <inkml:trace contextRef="#ctx0" brushRef="#br0" timeOffset="-148682.55">8515 16608 23263 0,'0'0'1024'0,"0"0"224"0,0 0-992 0,0 0-256 0,0 0 0 0,0 0 0 15,0 0 1584-15,0 0 272 0,0 0 48 0,2-7 16 16,-2 7-608-16,0 0-112 0,0 0-32 0,0 0 0 15,0 0-128-15,0 0-16 0,0 0-16 0,0 0 0 0,8 7 16 0,0-1 0 16,-2 1 0-16,1 3 0 0,-2-1-112 0,0 2-16 16,1-5 0-16,-1 7 0 0,2 1-256 0,0-1-48 15,3 1-16-15,-1-1 0 0,-1 3-96 0,2-2-32 16,1 2 0-16,-1 1 0 0,0 0-144 0,1 3-48 16,-1-3 0-16,1 2 0 0,-2-2-48 0,0 0-16 15,0 3 0-15,1-3 0 0,-1 3-192 0,-1 2 0 16,-2 2 0-16,-1-1 0 0,-1 3 0 0,-1 0 0 15,-6 2 0-15,-1-1 0 0,-1 0 0 0,-3 1 144 16,-1 0-144-16,-1-2 128 0,-2-2-128 0,-1-3-176 16,-2-2 48-16,1 1 0 0,0 0 128 0,0-3 0 15,1-2 128-15,0-2-128 0,0-1 0 0,3 1 0 16,-2-3 0-16,3-4-128 0,0 1 128 0,-1-1 0 16,3-2 0-16,-1-1 0 0,0-2 0 0,0 2 0 15,3-3 0-15,5 0 0 0,0 0 0 0,0 0-128 16,-6-4 128-16,4-1-128 0,2 5 128 0,0 0 0 15,0-7 0-15,1 2 0 0,2-4 0 0,2 2-128 16,2 0 128-16,0 1-128 16,3-1-2256-16,1 1-448 0,2-1-96 0,6-3-16 0</inkml:trace>
  <inkml:trace contextRef="#ctx0" brushRef="#br0" timeOffset="-131359.12">3912 17919 9903 0,'0'0'432'0,"0"0"96"0,0 0-528 0,0 0 0 16,0 0 0-16,0 0 0 0,0 0 1232 0,0 0 144 15,0 0 32-15,0 0 0 0,0 0-224 0,0 0-32 16,0 0-16-16,0 0 0 0,0 0-176 0,0 0-48 15,0 0 0-15,0 0 0 0,0 0-224 0,0 0-48 16,0 0-16-16,0 0 0 0,0 0-272 0,-1-7-48 16,-2 2-16-16,1 1 0 0,2 4-32 0,-1-4-16 15,-2-3 0-15,0 5 0 0,-1-2 16 0,-1 0 16 16,5 4 0-16,-5-5 0 0,-2 3 48 0,7 2 16 16,-6-2 0-16,-2 2 0 0,-1 0 32 0,2 2 0 15,7-2 0-15,-8 2 0 0,-1 0-48 0,1 1-16 0,0-2 0 0,2 2 0 16,-1 1 16-16,1-2 16 15,-2 2 0-15,1-1 0 0,2 1-16 0,-1 2 0 0,-2-2 0 0,1 2 0 16,1 0 0-16,-1-2 0 16,1 3 0-16,-2-1 0 0,1 1 0 0,2-1 0 0,1 1 0 0,1 1 0 15,-1 1-128-15,2-3-48 0,2-6 0 0,-1 11 0 16,1-2-144-16,0-1 128 0,0 1-128 0,-2 1 128 16,1 1-128-16,1-2 0 0,3-1 0 0,-1 1 128 15,-2 0-128-15,3-1 0 0,1-1 0 0,-2 2 0 16,1-1 0-16,0-2 0 0,-1 1 0 0,3-1 0 15,1 4 0-15,-2-4 0 0,0 1 0 0,-1-1 0 16,4 2 0-16,-2-1 0 0,-1-1 0 0,0 1 0 0,3 2-128 16,-1-3 128-16,1 1-160 0,-1 0 160 0,2-2-368 0,-1 4 32 15,-2-3 0-15,0 1 0 0,0-3-16 0,2 2 0 16,2-3 0-16,-1 4 0 0,-8-7 112 0,9 4 32 16,0-2 0-16,0 2 0 0,-1-1 208 0,2-2-192 15,-1 2 192-15,0-1-192 0,-9-2 192 0,9 2 0 16,0-2 0-16,-2 0 0 0,1 0-128 0,-1-2 128 15,-7 2 0-15,8-2-144 0,-1-2 144 0,-7 4 0 16,0 0 0-16,8-3-128 0,-2 1 128 0,-6 2 0 16,7-4-144-16,-7 4 144 0,5-7 0 0,-1 3 0 15,1-2 0-15,-1-1 0 0,-1 0-144 0,-2 1 144 0,0-1 0 16,1 1 0-16,-2-1 0 0,0 7-128 0,-2-8 128 0,1-1 0 16,-2 3 0-16,0-1-128 0,-1 1 128 0,0-1 0 15,-2 1 0-15,1-1 0 16,0 0 0-16,-2 3 0 0,1 1 0 0,-1-1 0 0,1-2 0 0,-1 2 0 15,1 2 0-15,-1-2 0 16,-1 1 128-16,2 2-128 0,-1 1 144 0,1-3-144 0,-2 3 128 0,-1-2-128 16,1 0 192-16,1 2-32 15,1 0-16-15,0 0 0 0,6 0 48 0,-6 0 16 0,-1 0 0 0,1 2 0 16,-1 0-80-16,7-2 0 0,0 0-128 0,0 0 192 16,-6 0-192-16,6 0 0 0,0 0 0 0,0 0 0 15,0 0 0-15,0 0 0 0,0 0 0 0,0 0 0 16,0 0-2048-16,0 0-496 15,0 0-96-15</inkml:trace>
  <inkml:trace contextRef="#ctx0" brushRef="#br0" timeOffset="-130702.9">4325 17972 2751 0,'0'0'128'0,"0"0"16"0,0 0-144 0,0 0 0 0,0 0 0 0,0 0 0 16,0 0 3312-16,0 0 624 0,0 0 128 0,-3-9 32 15,-1 1-2272-15,0 2-448 0,4 6-96 0,-5-6 0 16,-1 2-304-16,-2-2-48 0,0 2-16 0,0 1 0 15,0-1-160-15,0 4-48 0,-1-2 0 0,0 1 0 16,1 1 0-16,0 1 0 0,0 1 0 0,8-2 0 0,0 0 96 0,-6 4 16 16,-5 3 0-16,0-1 0 0,0 1-160 0,3 0-16 15,2 2-16-15,1-1 0 0,1 1-160 0,0-1-16 16,0 3-16-16,0 0 0 0,1-1-96 0,2 3-16 16,2-2 0-16,-2 1 0 0,0-2-64 0,-1 1-32 15,2-1 0-15,2-1 0 0,-2 2-64 0,1-2-16 16,-1-1 0-16,1 1 0 0,2-1-144 0,-1 1 0 15,1 0 0-15,0-2 128 0,1-1-128 0,0-2 0 16,-4-4 0-16,5 7 0 0,1-3 0 0,1 2 0 16,-1-2 0-16,4 1 0 0,-1-3 0 0,-1 0 0 15,-8-2 0-15,7 3 0 0,4-2 0 0,-1 2 0 16,1-3 0-16,-2 0 0 0,-1 0 128 0,1 0 32 16,2 0 16-16,-1 0 0 0,-2-3-176 0,0 3 0 0,1 0 0 0,-1 0-176 15,-8 0-80-15,9-1 0 16,0-2-16-16,-1 3 0 15,-8 0-304-15,7-2-64 0,-1 0-16 0,1 0 0 16,-7 2-2416-16,6 0-464 0</inkml:trace>
  <inkml:trace contextRef="#ctx0" brushRef="#br0" timeOffset="-129719.91">4717 17905 9215 0,'0'0'816'0,"0"0"-656"16,0 0-160-16,0 0 0 0,0 0 3008 0,0 0 560 15,0 0 112-15,0 0 32 0,0 0-1856 0,-8 2-384 16,1-2-64-16,1 0 0 0,-1-2-592 0,0 2-112 0,1 0-32 0,-1 0 0 16,1 0-384-16,-2 0-80 15,0-2-16-15,2 2 0 0,-1 2-32 0,0-2-16 0,1 0 0 0,-1 0 0 16,0 2 96-16,-1-2 16 15,0 0 0-15,1 2 0 0,1-2-64 0,6 0 0 0,-8 3 0 0,1-2 0 16,1 2-64-16,6-3 0 16,-7 3-128-16,1-3 192 0,-1 1-192 0,7-1 128 0,-6 2-128 0,6-2 0 15,-7 3 128-15,7-3-128 0,0 0 0 0,0 0 144 16,-4 4-144-16,0 0 128 0,4-4-128 0,0 0 128 16,-4 5-128-16,4-5 128 0,0 0-128 0,0 0 128 15,-4 4-128-15,4-4 192 0,-1 7-192 0,1-1 192 16,0-6-192-16,1 7 192 0,-1-7-192 0,2 8 192 15,-2-8-192-15,2 9 0 0,0-3 0 0,0 2 128 16,1 1-128-16,-2-2 0 0,-1-1 0 0,0 1 128 16,1 1-128-16,1 1 0 0,-2-2 144 0,0-1-144 15,0 1 0-15,2 1 0 0,0 1 0 0,-1 0 0 0,0-1 0 0,1-2 0 16,-2-6 0-16,1 9 128 0,0-2-128 0,0 1 0 16,1 1 0-16,0-2 0 0,0 0 0 0,-1 3 0 15,0-1 0-15,1-1 0 0,-2-8 0 0,1 6 0 16,0 3 0-16,1-1 0 0,-2-8 0 0,1 9 0 15,0 1 0-15,1-5 0 0,-1 1 0 0,-1-6 0 16,1 7 0-16,-1-7 0 0,0 9 0 0,0-5 0 16,0-4 0-16,0 0-128 0,0 0 128 0,0 0 0 15,0 0 0-15,0 0 0 0,0 0 0 0,0 0-128 16,0 0 128-16,0 0 0 0,0 0 0 0,0 0-128 16,0 0 128-16,0 0 0 0,0 0-160 0,0 0 160 15,0 0-192-15,-5-1 192 0,5 1-192 0,-5-6 192 16,-1 2-192-16,1-2 192 0,5 6-192 0,-2-7 64 0,2 7 128 0,0 0-208 15,-3-6 208-15,3 6 0 16,0 0-160-16,0 0 160 0,-1-8 0 0,-1 1 0 0,2 7 0 0,0 0 0 16,0 0 0-16,0 0 0 15,2-9 0-15,-2 9 0 0,0 0 0 0,0 0 0 0,4-6 0 0,-4 6 0 16,5-4 0-16,-5 4 0 0,6-7 0 0,-6 7 0 16,7-2 144-16,-1-2-144 0,0 0 160 0,0-1-160 15,1 3 288-15,-1 0-32 0,-6 2-16 0,8-4 0 16,0 1 240-16,1 3 48 0,-1-3 16 0,0 3 0 15,1-1 112-15,0 1 32 0,0 0 0 0,1 0 0 16,-1 0-112-16,0 0-32 0,0 0 0 0,2-3 0 16,-1 6-240-16,1-3-48 0,-2 0-16 0,0 0 0 15,0 1-240-15,-1-1 144 0,-8 0-144 0,8 0 128 16,0 0-128-16,-8 0 0 0,0 0 0 0,0 0 0 0,0 0 0 0,0 0 0 16,0 0-128-16,0 0 128 0,0 0 0 0,0 0 0 15,0 0-144-15,0 0 144 16,0 0-464-16,0 0-48 0,0 0 0 0,0 0 0 15,-6-1-2816-15,6 1-560 0</inkml:trace>
  <inkml:trace contextRef="#ctx0" brushRef="#br0" timeOffset="-128060.45">5311 17959 17967 0,'0'0'384'0,"0"0"96"0,0 0 16 0,0 0 16 0,0 0-512 0,0 0 0 0,0 0 0 0,0 0 0 16,0 0 1680-16,0 0 240 0,0 0 64 0,0 0 0 16,8-2-256-16,-8 2-64 0,0 0 0 0,0 0 0 15,0 0-512-15,0 0-96 0,0 0-32 0,0 0 0 0,9 2-144 0,-9-2-48 16,7 4 0-16,-7-4 0 0,6 7-144 0,1-1-48 15,-1 3 0-15,1-2 0 0,-1 6-256 0,2-3-48 16,1 1-16-16,-1-1 0 0,-1 4-48 0,2-4-16 16,2 2 0-16,-2-2 0 0,-3 1-48 0,2-2-16 15,0 1 0-15,0 1 0 0,-2-2-192 0,1-2 0 16,-1-1 0-16,1 1 0 0,0-1 0 0,-1-2 0 16,1 3 0-16,-7-7-160 0,6 2 160 0,-6-2 0 15,0 0 0-15,0 0 0 0,0 0-192 0,0 0 0 16,0 0 0-16,0 0 0 15,0 0-256-15,0 0-48 0,0 0-16 0,0 0 0 16,0 0-1840-16,0 0-368 0,0 0-80 0,0 0-16 16,0 0-1888-16,0 0-384 0,2-15-80 0,-2 15-16 0</inkml:trace>
  <inkml:trace contextRef="#ctx0" brushRef="#br0" timeOffset="-127788.03">5506 17989 24879 0,'0'0'544'0,"0"0"112"0,0 0 32 0,0 0 16 0,0 0-576 0,0 0-128 0,0 0 0 0,0 0 0 16,-6 7 1408-16,-1-3 256 0,2 1 64 0,-2-1 0 15,0 2-720-15,0 1-144 0,-1 0-32 0,2-1 0 16,-2 2-96-16,0-1-32 0,0 2 0 0,0 1 0 16,2-1-192-16,-2 2-64 0,-1-1 0 0,2-1 0 15,2-1-192-15,0 1-64 0,-2 2 0 0,2-2 0 16,2-2-192-16,1 1 144 0,-2-2-144 0,0 1 128 0,4-7-128 0,0 0 128 15,0 0-128-15,0 0 128 16,-6 6-128-16,6-6 0 0,0 0 0 0,0 0-176 16,0 0-928-16,0 0-192 0,0 0-48 0,0 0 0 15,0 0-2096-15,0 0-416 0,0 0-96 0,8-4-16 0</inkml:trace>
  <inkml:trace contextRef="#ctx0" brushRef="#br0" timeOffset="-125281.86">6198 17843 11743 0,'0'0'512'0,"0"0"128"0,0 0-512 0,0 0-128 16,0 0 0-16,0 0 0 0,0 0 1712 0,0 0 320 15,0 0 64-15,0 0 16 0,-7 0-320 0,7 0-48 16,-8 4-16-16,2-2 0 0,-3 5-192 0,1-1-64 16,1 1 0-16,1 3 0 0,-2 1-256 0,0 2-48 15,0 0-16-15,0 0 0 0,0 1-256 0,1 2-48 16,-1-3-16-16,1 4 0 0,2-1 320 0,1 1 48 16,0-3 16-16,1 2 0 0,2 1-1088 0,1-4-128 15,1 4-176-15,1-4 48 0,-1 0 128 0,3-2 0 16,0 2 128-16,2-4-128 0,1 2 128 0,1-2-128 15,1 1 128-15,2-3-128 0,-1 1 0 0,2-2 0 16,1 1 0-16,0-1 0 16,1-2-384-16,-1 2-160 0,1-3-32 0,-1 0 0 15,-2-2-1680-15,0 2-352 0,-1-3-64 0,0 0-16 16,-3 3-960-16,10-6-208 0,-1 3-48 0,-16 0 0 0</inkml:trace>
  <inkml:trace contextRef="#ctx0" brushRef="#br0" timeOffset="-124665.58">6415 17953 10127 0,'0'0'896'0,"0"0"-704"0,0 0-192 0,0 0 0 0,0 0 3136 0,0 6 576 15,-1 1 128-15,1 2 32 16,-1-1-1472-16,-1 1-288 0,1 1-64 0,1 1-16 0,0-1-608 0,0 3-112 15,0 3-32-15,0 1 0 0,1-1-384 0,1 1-96 16,0 0-16-16,1 0 0 0,-2-1-320 0,0 1-64 16,2 0-16-16,0-4 0 0,1 3-384 0,-2-2 0 15,2-4 0-15,0 2 0 0,-1-4 0 0,-1 1 0 16,2 2 0-16,0-5 0 0,0-2 0 0,-4-4 0 16,0 0 0-16,0 0 0 0,4 5 0 0,-4-5-144 15,0 0 144-15,0 0-160 0,0 0-112 0,0 0-32 16,0 0 0-16,0 0 0 0,0 0 304 0,0 0 0 15,-1-9 0-15,-1-1 0 0,0-3 0 0,-1 2 0 16,1-1 0-16,-1-1 0 0,-2-1 0 0,1 1 144 16,1-4-16-16,-1 1 0 0,-1 2-128 0,2-2 0 15,2-1 0-15,1 0-176 16,-1 0-320-16,-1-1-64 0,1 1-16 0,2-1 0 16,-1 5 64-16,3 0 0 0,0 3 0 0,1-1 0 0,1 1 96 0,0 1 32 15,0 2 0-15,2 1 0 0,-1-1 208 0,1 0 176 16,1 1-208-16,0 2 80 0,0 1 128 0,-1-1 0 0,3 2 0 0,0 1 0 15,-1 1 0-15,2-3 0 0,-1 3 0 0,1-3 0 16,-1 6 0-16,1-3 0 0,-2 3 0 0,0-2 0 16,-1 1 128-16,-8-2 96 0,8 7 32 0,-2 0 0 15,1-1-256-15,-2 1-160 0,-1-1 32 0,-1 1 0 0,-1 1 400 16,-3 1 96-16,-2-3 16 0,-1 5 0 16,-1 2-384-16,-2-3 0 0,0 1 0 0,-3 2 0 0,1-4 0 15,0 2 0-15,-1-2 0 0,-1 1 0 0,2-1 384 0,0-1 0 16,1-1 0-16,-1-3 0 0,-2 1-384 0,2-1 0 15,1-1 0-15,0-2 0 0,1-1 0 0,7 0 0 16,-7-4 0-16,7 4 0 0,-8-4-240 0,3-1-112 16,5 5-32-16,0 0 0 15,1-8-2864-15,2-1-576 0,2-4-112 0,-5 13-32 0</inkml:trace>
  <inkml:trace contextRef="#ctx0" brushRef="#br0" timeOffset="-123999.98">6851 18046 16575 0,'0'0'736'0,"0"0"160"0,0 0-720 0,0 0-176 0,0 0 0 0,0 0 0 15,0 0 1664-15,-1-7 320 0,-2-2 48 0,1 5 16 16,2 4-576-16,-4-7-96 0,-1 1-32 0,-1 2 0 16,1 1-656-16,0-1-144 0,0 2-32 0,-1-2 0 15,1 1-256-15,5 3-48 0,-6 0-16 0,6 0 0 16,-7-1-192-16,1 1 0 0,6 0 0 0,0 0 0 16,-7 4 0-16,2 2 0 0,-1-2 0 0,3 3 0 15,-1-1 896-15,0 1 128 0,0 2 16 0,0-1 16 0,1 1-752 0,1 2-160 16,0-1-16-16,2 3-128 0,-1-1 304 0,0 0-48 15,1 1-16-15,0-1 0 0,1-2-496 0,2 3-112 16,-1-2-16-16,2 2 0 0,-1-3 384 0,2-1 0 16,0-1 0-16,3-1 0 0,-3-1 288 0,2 1 128 15,-1-1 32-15,1-2 0 16,0-1-720-16,-1-3-144 0,-6 0-32 0,8 0 0 0,0 0 448 0,-2-3 0 16,-6 3 0-16,8-4 0 0,1-2 0 0,-2-1 0 15,-2 1 0-15,0-2 0 0,1-1 0 0,-1 0 0 16,0-2 0-16,-1 1 0 15,-3-1-896-15,1-2-112 0,-2 3-16 0,0-2 0 0,-2 1 832 0,1 1 192 16,-2-1 0-16,2-2 0 0,0 7 160 0,-1-3 80 16,2 2 16-16,-1 3 0 0,1 4-416 0,-2-6-80 15,2 6-16-15,0 0 0 0,0 0 256 0,0 0 0 16,0 0 0-16,0 0 0 0,0 0 768 0,0 0 208 16,0 0 48-16,0 0 0 0,0 9-880 0,0-1-144 15,-2-2 0-15,2 3 0 0,2-1 0 0,-1 1 0 16,0-1 0-16,0 1 0 0,1 2 0 0,0-2 0 0,1-1 0 0,0 1 0 15,1 0 896-15,0-1 112 0,-1 1 16 0,1-2 0 16,0-1-1024-16,2-2-416 0,0 3 32 0,2-3 0 16,0 2 608-16,1-3 128 0,0 1 32 0,2-2 0 15,-2 2-384-15,1-4 0 0,1 3 0 0,1-3 0 16,-2 0-800-16,0 1-224 0,0-2-64 16,-1 1 0-16,0-3-2352 0,-1 3-464 0,0 0-112 15,0 0-16-15</inkml:trace>
  <inkml:trace contextRef="#ctx0" brushRef="#br0" timeOffset="-123674.81">7126 17987 26719 0,'0'0'576'0,"0"0"128"0,0 0 32 0,0 0 32 0,0 0-624 0,0 0-144 16,0 0 0-16,0 0 0 0,0 0 1056 0,0 0 176 15,0 0 48-15,0 0 0 0,0 0-192 0,2 9-16 0,-2-9-16 0,0 6 0 16,1 4-560-16,-1-3-112 16,0 0-32-16,-1-1 0 0,-1 4-32 0,1-2 0 15,1 1 0-15,0 1 0 0,0-1 112 0,0 2 16 16,0-1 0-16,1 1 0 0,1 1 144 0,-1-2 48 16,0 0 0-16,1 1 0 0,0 2-512 0,0-4-128 0,-1 2 0 15,1-2 0-15,1-1 0 0,0 1 0 0,-1-3 128 16,1 2-128-16,-3-8 0 0,0 0 0 0,3 6 0 0,-3-6 0 15,0 0-192-15,0 0 64 0,5 1 0 0,-5-1 0 16,0 0-1232-16,0 0-240 0,6-1-64 16,1-2 0-16,-7 3-1792 0,10-11-352 15,-10 11-80-15,0 0-16 0</inkml:trace>
  <inkml:trace contextRef="#ctx0" brushRef="#br0" timeOffset="-123199.08">7264 18023 23087 0,'0'0'512'0,"0"0"96"0,0 0 32 0,0 0 0 0,0 0-512 0,0 0-128 16,0 0 0-16,4 7 0 0,-4-7 1728 0,4 6 320 16,-4-6 64-16,2 10 16 0,1-4-752 0,-2 1-160 15,1 1-16-15,-1 1-16 0,0-3-336 0,0 1-64 16,-1 2-16-16,2-1 0 0,-2-2-144 0,1 4-48 15,0-3 0-15,-1 3 0 0,0-4-352 0,0 2-80 16,0-8-16-16,2 9 0 0,-1-2-128 0,0 2 0 16,1-5 0-16,-2-4 0 0,0 0 0 0,0 0 0 15,1 6 0-15,-1-6 0 0,0 0 0 0,0 0 0 16,0 0 0-16,0 0 0 0,0 0 0 0,0 0-176 0,0 0 48 0,0 0 0 16,0 0 128-16,0 0 176 15,-3-6-48-15,3 6 0 0,-1-9-128 0,0 2 0 16,-1-3 0-16,2 0 0 0,0 3 0 0,0-3 0 0,0 3 0 0,0-3 0 15,0 0 0-15,2 1 0 0,-1-2 0 0,0 1 0 16,-1 1 0-16,2-2 0 0,0-2 0 0,2 3 0 16,0-1 0-16,1 2 0 0,1 2 0 0,0-2-176 15,-1 3 176-15,3-2 0 0,0-1 128 0,1 2-128 16,2 3 0-16,1-2 0 0,-1 2 0 0,2-2 0 16,-1 2 0-16,0 3 0 0,-2-1 0 0,1 2 0 15,-2-3 0-15,-1 3 0 0,0 3 0 0,0-3 0 16,-8 0-544-16,8 2-176 0,-8-2-48 0,0 0 0 15,6 1-1280-15,-6-1-256 0,0 0-48 0,0 0-11968 16</inkml:trace>
  <inkml:trace contextRef="#ctx0" brushRef="#br0" timeOffset="-122728.95">7488 18035 26031 0,'0'0'576'0,"0"0"112"0,0 0 16 0,0 0 32 0,0 0-592 0,8 1-144 16,-2 2 0-16,1-3 0 0,-7 0 1408 0,6 4 256 15,1-4 64-15,1 3 0 0,-2-3-576 0,1 0-96 16,-1 0-32-16,1-3 0 0,-1 2-608 0,1-2-128 16,1-1-32-16,1 1 0 0,-1-3-96 0,0 2-32 15,0 0 0-15,1-1 0 0,-1-2-128 0,1 1 0 16,0 2 0-16,-1-3-176 0,0 1 176 0,0 2 0 0,-2-3 0 15,1 1 0-15,-2-1 0 0,0 3 0 0,-1-2 128 0,-4 6-128 16,3-7 0-16,-3 7-128 0,-2-6 0 0,-2 3 0 16,4 3 128-16,-9-4 0 0,0 1 128 0,-3 3-128 15,-1-1 0-15,0 1-128 0,0 1 0 0,0 2 0 16,0 0 128-16,0-2 0 0,0 4 128 0,0-1-128 16,-1 3 128-16,3-1-128 0,0-2 128 0,1 5-128 15,1-1 0-15,1 1 0 0,0 2 0 0,1-1 0 16,2-1 128-16,1 2-128 0,3 2 128 0,-2-2-128 0,2 2 128 0,1 0-128 15,1-3 128-15,2 3-128 0,-1-4 176 0,2 2-48 16,3 2 0-16,-1-3 0 0,2 0-128 0,3 0 128 16,1 1-128-16,1-5 128 0,0 1-128 0,1-3-176 15,2 1 48-15,-2-1 0 0,1 0 0 0,-1 1 0 16,0-4 0-16,1 2 0 16,1-3-368-16,-2 0-64 0,0-3-16 0,0 3 0 15,-3-1-256-15,1-2-48 0,-3 3-16 0,0-2 0 16,1-2-128-16,-1-3-48 0,0 3 0 0,-1-2-7760 15,0-1-1568-15</inkml:trace>
  <inkml:trace contextRef="#ctx0" brushRef="#br0" timeOffset="-122147.77">8033 17747 27407 0,'0'0'592'0,"0"0"128"0,0 0 32 0,0 0 32 0,0 0-624 0,0 0-160 0,0 0 0 0,9 5 0 16,-9-5 1264-16,0 0 208 0,0 0 64 0,0 0 0 15,0 0-256-15,4 7-64 0,-2 3 0 0,1-1 0 16,-2-1-352-16,1 3-80 0,-2-2-16 0,0 1 0 16,-2 1-256-16,0 1-48 0,2-2-16 0,-2 3 0 15,1 0-144-15,0 2-48 0,-1-2 0 0,2 0 0 0,-1 0 0 0,1 0 0 16,0 0 0-16,0-2 0 0,0 2-256 0,0-3 160 15,0 1-160-15,1 1 128 0,2-2-128 0,0 0 0 16,-2 1 0-16,2-2 0 0,-1-2 0 0,1-1 128 16,-3-6-128-16,0 0 128 0,0 0-128 0,0 0 0 15,0 0 0-15,0 0-176 0,0 0 48 0,0 0 0 16,0 0 0-16,0 0 0 0,0 0 0 0,0-6 0 16,-1-1 0-16,-3-2 0 0,-3 1-160 0,0-1-32 15,0 1 0-15,-1 2 0 0,-1-1 320 0,-2 0 0 16,-2 1 0-16,1 3 0 0,-1-1 0 0,1 2 0 15,1-2 0-15,-1 4 0 0,0 2 0 0,0 0 0 16,2 0 0-16,-1 2 0 0,1 0 0 0,1 1 0 16,1 3 0-16,0-1 0 0,0 2 0 0,1 1 0 15,1 1 0-15,1-2 0 0,1 2 0 0,1-1 0 16,1-1 0-16,2 2 0 0,0-2 0 0,2 1 256 16,1 0-64-16,1-3 0 0,1 3-192 0,0-4 0 15,2 2 0-15,-1 1-160 0,2-2 160 0,1-1 0 16,0 1 0-16,2-3 0 0,1 0 0 0,0-2 0 0,-1 1 0 0,1-3 0 15,0 1 0-15,1 2-128 0,0-7 128 0,-1 1-128 16,0 1 128-16,-2 0 0 0,1-3 0 0,-1 4 0 16,1-6-240-16,-2 1-16 0,-1-1 0 0,-1 1 0 31,0-1-1216-31,0 0-256 0,-2 1-64 0,-1-2-9280 0,-2-1-1856 0</inkml:trace>
  <inkml:trace contextRef="#ctx0" brushRef="#br0" timeOffset="-121934.23">7201 17736 32703 0,'0'0'720'0,"0"0"160"0,0 0 16 0,0 0 16 0,0 0-720 0,0 0-192 15,0 0 0-15,0 0 0 0,0 0 1216 0,0 0 192 16,0 0 64-16,0 0 0 0,0 0-976 0,0 0-192 16,0 0-48-16,0 0-17408 0</inkml:trace>
  <inkml:trace contextRef="#ctx0" brushRef="#br0" timeOffset="-121094.46">8677 17852 22335 0,'0'0'496'0,"0"0"96"0,0 0 32 0,3-5 0 0,-3 5-496 0,2-7-128 0,1 0 0 0,-2 0 0 0,-1 0 1200 0,-1 0 208 16,0 1 64-16,-2-1 0 0,-1-2-768 0,-1 1-160 15,-2 2-32-15,2-1 0 0,-2 3-144 0,1-1-48 16,-3 1 0-16,1 2 0 0,0 0 64 0,-1 2 0 16,-2 0 0-16,1 0 0 0,1 2 144 0,0 3 48 15,-1-1 0-15,0 2 0 0,1 1 144 0,0 3 48 16,-1-1 0-16,3 2 0 0,-1 5 48 0,2-2 16 15,2-1 0-15,-1 2 0 0,1 3-320 0,0-1-48 16,2-3-16-16,-1 6 0 0,1-3-144 0,0 3-48 16,0-1 0-16,0 4 0 0,1-3-256 0,0 0 160 15,1 0-160-15,0-1 128 0,0-2-128 0,1 0 128 16,-2 0-128-16,-1-1 128 0,2-1-128 0,0-5 0 16,-1 2 0-16,0-4-176 0,-1 1 48 0,1-3 0 15,1-6 0-15,0 0 0 16,0 0-1488-16,0 0-304 0,0 0-48 0,0 0-16 15,0 0-656-15,0 0-144 0,7 0-32 0,-7 0-9920 0</inkml:trace>
  <inkml:trace contextRef="#ctx0" brushRef="#br0" timeOffset="-120883.7">8639 18015 26495 0,'0'0'576'0,"0"0"128"0,-3-3 32 0,2-3 0 0,1 6-592 0,-5-6-144 0,-2 2 0 0,-1 0 0 15,1 1 1648-15,-3-1 288 0,0 4 64 0,-3 0 16 16,1 0-672-16,-1 0-128 0,0 0-16 0,0 0-16 15,-2 4-544-15,2-4-96 0,1 0-32 0,1 0 0 16,-1 3-352-16,3-3-160 0,1 1 128 0,0 2-128 0,0-3 0 0,3 2 0 16,5-2 0-16,0 0 0 0,0 0 0 0,0 0 0 15,0 0 0-15,0 0 0 16,0 0-1856-16,0 0-464 0,-3 8-96 0,3-8-16 16,4 9-2400-16,4 2-480 0,-8-11-112 0,7 6-16 0</inkml:trace>
  <inkml:trace contextRef="#ctx0" brushRef="#br0" timeOffset="-120363.06">8892 18012 26943 0,'0'0'592'0,"0"0"128"0,0 0 32 0,0 0 0 0,0-14-608 0,2 8-144 16,-2 6 0-16,2-7 0 0,-2 1 960 0,0 6 144 15,0 0 48-15,-3-7 0 0,-1 1-464 0,-1 2-96 16,5 4-16-16,-8-3 0 0,-1-1-48 0,-2 4-16 16,5 0 0-16,-3 0 0 0,0 4 0 0,-1-1 0 15,0 3 0-15,-1-2 0 0,1 3-48 0,1-1-16 0,-2 2 0 0,2 1 0 16,1 2 0-16,0-1 0 0,1 2 0 0,1-1 0 16,1 2-96-16,0-3-32 0,0 3 0 0,1 0 0 15,2-2-192-15,2 2-128 0,0-3 128 0,0 0-128 16,2 3 176-16,0-5-48 0,2 1 0 0,1-3 0 15,3 1-128-15,0-1 0 0,0-2 0 0,1-1-176 16,0-3 176-16,1 0 0 0,0 0 0 0,0-3 0 16,0-1-496-16,-1 2-64 15,-1-5-16-15,0 1 0 0,-1-1 160 0,1-1 32 0,-1-1 0 0,-1-1 0 0,1 0 96 16,-2 0 32-16,0-3 0 0,-1 0 0 0,-1 2 256 0,0-2 0 16,-1 3 0-16,1 1 0 0,-2-2 0 0,0 2-160 15,-1 9 160-15,0 0-128 0,0 0 128 0,0 0 0 16,0 0 0-16,0 0 0 0,0 0 320 0,0 0 112 15,0 0 16-15,3 9 0 0,0 2-624 0,-1-2-112 16,0 4-32-16,0 0 0 0,1-3 320 0,-1 3 256 16,1-2-64-16,0 2 0 0,-1-3-192 0,1 0 0 15,1 3 0-15,0-3-160 0,0-2 160 0,1-1 0 16,0-2 0-16,3-1 0 16,0 0-592-16,-2-4-96 0,-6 0-16 0,10 0 0 15,-1-4-1792-15,0 4-352 0,-1-7-80 0,0 1-16 0</inkml:trace>
  <inkml:trace contextRef="#ctx0" brushRef="#br0" timeOffset="-119946.77">9143 17939 26031 0,'0'0'576'0,"0"0"112"0,0 0 16 0,0 0 32 0,5 3-592 0,1 1-144 0,-6-4 0 0,5 4 0 15,-5-4 1568-15,0 0 288 0,0 0 48 0,6 7 16 16,-6-7-576-16,6 6-96 0,-6-6-32 0,5 7 0 15,-5-7-448-15,0 0-112 0,4 6-16 0,-4-6 0 16,0 0-352-16,0 0-80 0,0 0-16 0,0 0 0 16,0 0-192-16,0 0 0 0,0 0 0 0,0 0-160 15,0 0 160-15,0 0-128 0,0 0 128 0,-5 0-128 0,-1-4 128 0,0 4 0 16,-1-2 0-16,2 0 0 0,0 0 0 0,-2 2 0 16,1-3 0-16,-1 3 0 0,-1 0 0 0,2 3 0 15,-1 1 128-15,-1-2-128 0,-1 2 0 0,1 3 0 16,1-1 0-16,-1 3 0 0,1-1 128 0,1 1-128 15,-1 2 128-15,2-1-128 0,0 4 128 0,1-4-128 16,0 2 128-16,1 1-128 0,3-3 0 0,-1 3 0 16,1-2 0-16,1-1 0 0,0 1 128 0,2 1-128 15,1-4 128-15,2 1-128 0,4 0 0 0,1-1 0 16,0-2 0-16,1 1 0 0,1-1 0 0,2-2 0 16,3 3 0-16,0-5-128 0,1 2-160 0,2-1-32 15,-1-2 0-15,-2 2 0 16,1-3-448-16,-1 0-112 0,-1 0-16 0,0-4 0 15,0 1-512-15,-2-1-96 0,-4 1-32 0,1-3 0 16,-1-2-1632-16,-2 2-336 0,0-3-64 0,-1 2-16 0</inkml:trace>
  <inkml:trace contextRef="#ctx0" brushRef="#br0" timeOffset="-119678.72">9447 17812 27183 0,'0'0'592'0,"0"0"128"0,0 0 32 0,0 0 16 0,3 7-624 0,-3-7-144 0,0 0 0 0,1 7 0 16,-1-7 1920-16,-1 10 368 0,-1 1 64 0,1-2 16 0,0 1-880 0,-2-1-160 15,1 6-48-15,-2-3 0 0,0-2-704 0,0 0-160 16,0 4-32-16,0-1 0 0,0 0 208 0,0 1 48 16,0 2 0-16,1-2 0 0,1-1-640 0,-1 3 0 15,3 1 0-15,-1-2 0 0,1 0 0 0,0 1 0 16,0-2 0-16,1 2 0 0,2-4 0 0,1 0 0 15,0 1 0-15,0-3 0 0,0 1-336 0,1-5 16 16,0 3 0-16,2-5 0 16,0 0-2464-16,1-4-480 0,0 0-112 0,1 0-16 0</inkml:trace>
  <inkml:trace contextRef="#ctx0" brushRef="#br0" timeOffset="-119469.59">9573 17996 17279 0,'0'0'768'0,"0"0"144"0,0 0-720 0,-4-4-192 15,0-1 0-15,-1 1 0 0,-2 2 2496 0,-1-3 448 16,-1 5 112-16,0 0 16 0,-4 0-1088 0,0 0-192 16,-2 0-64-16,1 0 0 0,-3 3-816 0,1-3-160 15,-1 2-48-15,1 0 0 0,1-2-400 0,0-2-96 16,1 2-16-16,1 0 0 0,1 0-192 0,2 0 0 16,0 0 0-16,3 0 0 0,0 0 0 0,7 0 0 15,0 0 0-15,0 0 0 16,0 0-832-16,0 0-192 0,0 0-64 0,0 0 0 15,3 4-3376-15,4 7-672 0,-7-11-144 0,10 0-32 0</inkml:trace>
  <inkml:trace contextRef="#ctx0" brushRef="#br0" timeOffset="-119078.96">9682 17905 22335 0,'0'0'992'0,"0"0"208"0,6 2-960 0,1 0-240 15,-7-2 0-15,6 0 0 0,3 0 1472 0,-2 0 256 16,-7 0 64-16,8 0 0 0,0 3-928 0,-1-2-176 16,0 2-48-16,1-3 0 0,0 3-352 0,0-2-80 15,-1 4-16-15,0-1 0 0,-2 3-48 0,0-4-16 16,1 4 0-16,-2-3 0 0,0 3 160 0,-2 2 32 16,1 1 0-16,-2 1 0 0,-1 2 304 0,0 0 64 15,-1 0 16-15,-1 3 0 0,-3-3-112 0,0-1-16 16,-2 1 0-16,1 0 0 0,-2-4-256 0,-1 1-48 15,1-3-16-15,-1 2 0 0,0-5-256 0,0-1 0 16,-2-2 0-16,1-1-144 0,-1-1 144 0,-1-2 0 16,1-1 0-16,0-1 0 0,2-2 0 0,0 1-128 15,-2-2 128-15,3-1-128 0,2-2 128 0,-1 1 0 16,1-3 128-16,2 0-128 0,1-3 0 0,1 1-128 16,3 2 0-16,1 0 0 0,1 0-208 0,2-1-48 0,2 1 0 0,-1 2 0 31,2-1-912-31,3 2-192 0,-1-1-48 0,2 2 0 15,1 3 832-15,2-2 144 0,-1 3 48 0,0 1 0 16,-1 4-1744-16,2 0-352 0,-2-3-64 0,0 2-16 0</inkml:trace>
  <inkml:trace contextRef="#ctx0" brushRef="#br0" timeOffset="-118662.42">9932 17875 7359 0,'0'0'320'0,"2"4"80"0,-2-4-400 0,0 0 0 15,4 9 0-15,-1-1 0 0,1-2 3824 0,-4-6 672 16,0 0 144-16,1 7 32 0,0 0-2320 0,1 2-464 15,-1-1-96-15,0 1 0 0,1 2-576 0,-1-1-96 16,-1 2-32-16,1-2 0 0,1 3-240 0,-2 2-48 16,0-5-16-16,1 2 0 0,-1 3-240 0,0-2-48 15,0-3-16-15,0 2 0 0,0-2-96 0,0 1-32 16,0-2 0-16,0-1 0 0,1-2-352 0,-2 1 0 16,1-7 0-16,0 0-192 0,0 0-128 0,-1 6-48 15,1-6 0-15,0 0 0 0,0 0 560 0,0 0 128 16,0 0 0-16,0 0 16 0,0 0-336 0,0 0 0 15,0 0 0-15,0 0 0 0,-7-3 0 0,7 3 0 16,-5-7 0-16,1 0-192 0,1-3 192 0,1 1 0 16,-1 1 0-16,2-1 0 0,-1-2 0 0,1 0 0 0,1 0 0 0,0-2 0 15,0 2 0-15,1-2 0 16,2 0 0-16,0 3 0 0,-1-3 0 0,0 0 0 0,1 0 0 16,3 2 128-16,0 1-128 0,1-1 0 0,1 2 0 15,-1-2 128-15,1 2-128 0,2 3 0 0,-1-1 0 0,0 3 128 16,-1 0-128-16,1 2 128 0,0-1-128 0,0 3 128 15,0 3-128-15,1-3 0 0,-3 0 0 0,-7 0 0 16,10 4 0-16,-3-2 0 0,-7-2 0 0,8 3 0 31,-8-3-1536-31,8 4-368 0,-1 0-80 0,-7-4-13936 0</inkml:trace>
  <inkml:trace contextRef="#ctx0" brushRef="#br0" timeOffset="-118272.03">10332 17672 18655 0,'0'0'832'0,"0"0"160"0,0 0-800 0,0 0-192 16,4-6 0-16,0-1 0 0,-4 7 1680 0,4-4 304 15,-4 4 48-15,4-5 16 0,-4 5-592 0,0 0-112 16,0 0-32-16,8 0 0 0,0 0-112 0,0 3-32 16,0 1 0-16,1 2 0 0,0 3-192 0,1-1-32 15,1 4-16-15,-1-2 0 0,1 4-288 0,-1-4-64 16,-2 7-16-16,3-1 0 0,0 1-176 0,1 0-48 16,-1 0 0-16,-2 2 0 0,1 1-80 0,-1 0 0 0,-1 1-16 15,0-2 0-15,-3 4 16 0,1-2 16 0,-2 1 0 0,-2 1 0 16,0 1-64-16,-4 4-16 0,0-2 0 0,-2 0 0 15,-2-3-192-15,1 1 0 0,-3-4 0 0,0-1 0 16,-1-2 0-16,1-2 0 0,-1-3 0 0,-1-2 0 16,-1-1 0-16,1-1 0 0,-1-4 0 0,1 1 0 15,1-3-160-15,0 0-32 0,1 1 0 0,1-3 0 16,7 0-1216-16,0 0-256 0,0 0-64 0,0 0-15792 16</inkml:trace>
  <inkml:trace contextRef="#ctx0" brushRef="#br1" timeOffset="-99212.89">4595 16398 1839 0,'0'0'160'0,"0"0"-160"15,0 0 0-15,0 0 0 0,0 0 2992 0,0 0 560 16,0 0 112-16,0 0 32 0,0 0-1520 0,0 0-288 15,0 0-64-15,0 0-16 0,0 0-208 0,0 0-32 16,0 0-16-16,0 0 0 0,0 0-352 0,0 0-80 16,0 0-16-16,0 0 0 0,0 0-208 0,0 0-64 15,0 0 0-15,0 0 0 0,0 0-160 0,0 0-32 16,0 0-16-16,0 0 0 0,0 0-160 0,0 0-16 16,0 0-16-16,0 0 0 0,0 0-192 0,4-7-48 0,0 4 0 0,-2-4 0 15,-2 7-192-15,4-4 144 16,0-3-144-16,0 1 128 0,-4 6-128 0,4-4 0 0,0-1 0 0,0-3 128 15,0 1-128-15,-2 1 0 0,2-1 0 0,0 3 0 16,1-1 0-16,-1-1 0 0,2-2 128 0,-1 1-128 16,-1 1 0-16,1 2 0 0,0-3 0 0,-1 2 0 15,0-2 0-15,0 3 128 0,3-2-128 0,-1-1 0 16,1 1 0-16,-1 2 0 0,2-3 128 0,0 3-128 16,-3-2 0-16,2 1 0 0,-1 1 0 0,1-3 0 15,-1 1 0-15,1 2 0 0,-2-3 0 0,3 3 0 0,1-2 0 0,-1 3 0 16,0-4 0-16,0 3 0 0,0-2 0 0,-2 3 0 15,1-1 0-15,-1 0 0 0,2 2 0 0,0-2 0 16,0 1 0-16,1-1 0 0,-1-1 0 0,0 1 0 16,0 0 0-16,2 0 128 0,1-1 64 0,-4 1 16 15,1 0 0-15,0 2 0 0,0-2-80 0,2 1 0 16,-2-3-128-16,1 2 192 0,2 0-192 0,-2-2 0 16,0 3 128-16,0-4-128 0,2 3 0 0,-1-1 0 15,0 1 0-15,-3 0 0 0,0 1 0 0,1-1 0 16,0 2 0-16,2-2 0 0,-2 0 192 0,1 1-64 15,-1-1-128-15,0 2 192 0,0-2-64 0,0 1-128 16,-1 1 176-16,1 0-176 0,0 0 128 0,0-2-128 16,-1 1 0-16,-1 2 0 0,1-4 128 0,-2 3-128 15,3-3 0-15,2 1 0 0,-1 0 128 0,-9 4-128 16,10-2 0-16,-1-2 0 0,-1 1 0 0,1 3 0 16,-1-1 128-16,1-2-128 0,0 3 256 0,0-3-16 15,0 2 0-15,1-2 0 0,-1 3-32 0,0 0 0 16,-1 0 0-16,0 0 0 0,1-2-80 0,0 2 0 15,0-1-128-15,2 1 192 0,-1-3-192 0,0 3 128 16,1-3-128-16,-1 2 0 0,-2 2 128 0,0-2-128 0,0 1 0 0,0-3 0 16,1 3 128-16,0 0-128 0,0 0 0 0,1 0 0 15,-1 0 128-15,-1 0-128 0,1 0 0 0,0 0 0 16,1 3 192-16,0-3-48 0,-1 0-16 0,1 0 0 16,-1 1 0-16,2 2 0 0,-2-3 0 0,0 4 0 15,-1-2-128-15,1 1 128 0,0-2-128 0,2 2 128 16,-2 0-128-16,0-2 0 0,0 2 0 0,-1-2 128 15,0 2-128-15,-8-3 0 0,8 2 0 0,0-1 0 16,0 2 0-16,0 0 128 0,-8-3-128 0,7 4 0 0,-7-4 128 0,10 4-128 16,-10-4 0-16,10 6 128 0,-1-3-128 0,-2 3 128 15,1-2-128-15,-1 3 128 0,3-5-128 0,-3 5 0 16,3-3 0-16,-1 0 128 0,0 2-128 0,1-2 0 16,-2 1 0-16,1 2 0 0,1 0 0 0,-1-1 0 15,0-2 0-15,0 0 0 0,0 3 0 0,0-1 0 16,1 1 128-16,-1-1-128 0,1-2 0 0,1 3 0 15,-2-2 0-15,0-1 0 0,0 2 0 0,-1 1 0 16,0-1 0-16,0 2 0 0,1-1 0 0,-1-1 0 16,0 4 0-16,0-4 0 0,-2 2 0 0,1 1 0 15,2-2 0-15,-3-1 0 0,1 1 0 0,-1 1 0 16,2-2 0-16,-1 1 0 0,-1-1 0 0,1-2 0 16,1 1 0-16,-2 2 0 0,1 0 0 0,0-1 0 15,-1 1 0-15,2-2 0 0,-3 1 0 0,0 1 0 16,-1 0 0-16,0-1 0 0,0 1 0 0,1 2 0 15,-1-3 0-15,0 1 0 0,-2 1 0 0,-1-2 0 0,2 1 0 0,-1-1 0 16,1 1 0-16,-1 2 0 0,2-2 0 0,-1 1 0 16,0-2 0-16,-2 1 0 0,0-1 0 0,0 1 0 15,-1-7 0-15,3 10 0 0,0-3 0 0,-1 2 0 16,1-3 0-16,0 2 0 0,-1-1 0 0,-2-7 0 16,3 6 0-16,-3-6 0 0,2 7 0 0,-2-7 0 15,0 0 0-15,0 0 0 0,3 7 0 0,-3-7 0 16,0 0 0-16,0 0 0 0,0 0 0 0,0 0 0 15,0 0 0-15,0 0 0 0,0 0 0 0,0 0 0 0,0 0 0 0,0 0 0 16,0 0-144-16,0 0 144 0,0 0 0 0,0 0 0 16,0 0 0-16,0 0 0 0,0 0 0 0,0 0 0 15,0 0-128-15,7-4 128 0,-2-3 0 0,-5 7 0 16,4-4 0-16,-4 4 0 0,4-6 0 0,-2-1-128 16,-2 7 128-16,3-7 0 0,0 1 0 0,-2-1 0 15,-1 7 0-15,0-6 0 0,1-1 0 0,0 1 0 16,1-1 0-16,-1 1 0 0,-1 6 0 0,1-7 0 15,1 1 0-15,-2 6 0 0,1-8 0 0,-1 1 0 16,1 1 0-16,-1 6 0 0,3-7 0 0,-3 7 0 16,3-7 0-16,-1 1 0 0,-2 6 0 0,1-7 0 15,-1 7 0-15,2-6 0 0,-2 6 0 0,1-7 0 16,-1 7 0-16,0 0 0 0,1-6 0 0,-1 6 0 16,0 0 0-16,0 0 0 0,0 0 0 0,0 0 0 15,2-7 0-15,-2 7 0 0,0 0 0 0,0 0 0 16,0 0 0-16,0 0 0 0,0 0 0 0,0 0 0 15,0 0 0-15,0 0 0 0,0 0 0 0,0 0 0 16,0 0 0-16,0 0 0 0,0 0 128 0,0 0 0 16,-4 9-128-16,2-2 192 0,0 1-192 0,2-2 144 0,-3 1-144 0,2-1 128 15,0 4-128-15,-1-3 0 0,0 0 0 0,0 0 128 16,2-7-128-16,-1 6 160 0,0 3-160 0,-1-1 160 16,1-1-160-16,1-7 128 0,0 6-128 0,0 1 128 15,0-7-128-15,0 9 0 0,0-9 0 0,0 6 0 16,0-6 0-16,0 0 0 0,0 0 128 0,0 0-128 15,0 0 0-15,0 0 0 0,0 0 0 0,0 0 0 16,0 0 0-16,0 0 0 0,0 0 0 0,0 0 0 16,0 0 0-16,0 0 0 0,0 0 0 0,0 0 0 0,0 0 0 0,5-6 0 15,-1 1 0-15,0-1 0 0,-1 0-128 0,-1-3 128 16,0 2 0-16,0-2 0 0,1 1 0 0,0 2 0 16,-1-4 0-16,1 3 0 0,0 0 0 0,-1-2 0 15,1 2 0-15,-1-1 0 0,0-1 0 0,-1 3 0 16,2-1 0-16,-3 7 0 0,0-6 0 0,0 6 0 15,1-7 0-15,-1 7 0 0,0 0 0 0,0 0 0 16,0 0 0-16,0 0 0 0,0 0 0 0,0 0 0 16,0 0 0-16,0 0 0 0,0 0 0 0,0 0 0 15,0 0 0-15,0 0 0 0,0 0 0 0,0 0 0 16,-4 7 0-16,1-1 0 0,-1 1 0 0,2 2 0 16,-1-3 0-16,1 2 0 0,-1-1 240 0,0 2-48 15,1-2 0-15,0-1 0 0,0 1-48 0,0 1-16 16,1-2 0-16,1 3 0 0,-1-2 0 0,1-1-128 15,0 2 192-15,0-1-64 0,0-7-128 0,1 6 160 16,0 3-160-16,1-1 160 0,-1-1-160 0,0-1 0 16,-1-6 0-16,2 7 0 0,-2-7 0 0,1 9 128 0,-1-9-128 15,0 8 0-15,0-8 0 0,0 0 0 0,0 0 128 16,0 0-128-16,0 0 0 0,0 0 0 0,0 0 0 0,0 0 0 16,0 0 0-16,0 0 0 0,0 0 0 0,0 0 0 15,0 0 0-15,0 0 0 0,0 0 0 0,0 0 0 16,0 0 0-16,0 0 0 0,0 0 0 0,0 0 0 15,0 0 0-15,0 0 0 0,-8 0 0 0,8 0 0 16,-8-4 0-16,2 1 0 0,-2 2 0 0,0-1 0 16,2-2 0-16,-2-2 0 0,-2 2 0 0,1 1 0 0,0 0 0 0,1-1 0 15,3 1 0-15,-1-1 0 0,-2 2 0 0,0 0 0 16,0 0 0-16,0-2 0 0,2 1 0 16,-1 3 0-16,-1-2 0 0,2 0 0 0,6 2 0 0,-8 0 0 15,0 0 144-15,1 0-144 0,7 0 0 0,-6 0 0 16,-2-2 0-16,1 2 128 0,1 0-128 0,6 0 0 15,-7-2 0-15,7 2 0 0,-9-2 128 0,3 2-128 16,0 0 128-16,1 0-128 0,5 0 192 0,-6 0-48 16,0-3 0-16,6 3 0 0,0 0-144 0,0 0 160 15,0 0-160-15,0 0 160 0,-5 0-160 0,5 0 160 16,0 0-160-16,0 0 160 0,0 0-160 0,0 0 0 16,0 0 144-16,0 0-144 0,0 0 0 0,0 0 128 15,0 0-128-15,0 0 0 0,0 0 0 0,0 0 0 16,0 0 0-16,0 0 0 15,0 0-320-15,0 0-144 0,0 0-32 0,0 0 0 16,0 0-2416-16,0 0-480 0</inkml:trace>
  <inkml:trace contextRef="#ctx0" brushRef="#br1" timeOffset="-90374.44">5145 13455 4607 0,'0'0'400'0,"0"0"-400"0,0 0 0 0,0 0 0 16,-3 5 3120-16,-2 6 528 0,-2-5 128 0,7-6 0 16,-5 7-1856-16,-1-3-384 15,-1 1-80-15,1-1-16 0,-2 0-480 0,0 3-80 0,0-4-32 0,-1 4 0 16,-2 0-208-16,1-2-64 0,-2-1 0 0,-1 2 0 15,0-2-96-15,0-1-32 0,-2 1 0 0,1 0 0 16,-2-2-48-16,2 2-16 0,-2-1 0 0,0-1 0 16,-1 0-112-16,2 0-16 0,-1 0-16 0,0 0 0 15,-1-2-96-15,-8 3-16 0,3-3 0 0,9 0 0 0,-3 0-128 16,2 0 0-16,-1 0 144 0,1 0-144 0,0 0 0 16,-5-3 0-16,4 1 0 0,4 0 0 0,-1 2 0 0,0-2 128 15,1-2-128-15,-1 1 0 0,-1 2 0 0,1-4 0 16,0 3 0-16,2-3 0 0,-3 1 0 0,0-2 0 15,-1-1 0-15,-4-3 128 0,0-1-128 0,6 6 0 16,0-2 0-16,-1 2 0 0,0-4 0 0,-4-2 0 16,1-2 0-16,6 4 128 0,-1-1-128 0,1-1 0 15,-2 2 0-15,0-1 0 0,0-3 0 0,1 2 0 16,-1-2 0-16,1 0 0 0,0-3 0 0,-5-2 0 16,3-2 0-16,5 7 128 0,1 0-128 0,-3-9 0 15,1 3 0-15,4 6 0 0,-1-2 0 0,0 0 0 16,1 2 0-16,1-3 128 0,0-1-128 0,0 3 0 15,1-2 128-15,0 0-128 0,2 2 0 0,-1-2 144 16,0 2-144-16,1-6 0 0,1 3 128 0,1 7-128 0,1-3 0 0,-1 0 0 16,0 3 128-16,0-3-128 15,2 0 0-15,0 1 0 0,-1-1 144 0,1 0-144 0,0 0 0 0,1 0 144 16,-2-3-144-16,1 5 0 16,-1-5 0-16,2 3 0 0,2 0 0 0,-3 0 0 15,1-4 0-15,0 2 0 0,2-1 0 0,-1-1 0 0,0 2 0 0,2 0 0 16,-1 0 0-16,1 1 0 0,-1 1 128 15,2 2-128-15,0-3 0 0,1 1 0 0,3 0 0 0,5-4 0 16,-5 4 0-16,-4 4 0 0,1-1 144 0,5-6-144 16,1 5 0-16,-6 3 144 0,1-1-144 0,2-1 0 15,2-1 160-15,1 0-160 0,1-4 128 0,4-1-128 0,-2-1 256 16,1 4-48-16,1-1 0 0,-3-2 0 0,-3 3-208 16,2 3 0-16,-2-3 0 0,-1 2 0 0,-2 2 0 0,1-2 128 15,0 5-128-15,-1-3 0 0,1 1 0 0,1 1 0 16,2 3 128-16,0-1-128 0,2-3 0 0,0 2 128 15,-1-1-128-15,0 1 0 0,1 2 128 0,-4-2-128 16,4 3 0-16,8-1 0 0,-3-2 192 0,-6 5-64 16,3-2-128-16,0 1 192 0,0-2-192 0,1 1 128 15,0 2-128-15,1-2 0 0,-2-1 0 0,10 4 128 16,-5-2-128-16,-3 2 0 0,-3 0 192 0,-1 0 0 16,1 0 0-16,-2 2 0 0,-2 2-32 0,0-1-16 15,-1-2 0-15,-2 2 0 0,3-3-144 0,-1 2 0 16,1 0 144-16,0 0-144 0,1 1 128 0,-1-3-128 15,-1 1 160-15,0 2-160 0,-1-3 240 0,3 3-48 16,0 1-16-16,2-2 0 0,0 2-176 0,-1 0 160 16,0 1-160-16,1-1 160 0,0 3-160 0,0-3 128 15,-1 2-128-15,2 1 128 0,0-1-128 0,-1 2 160 0,2 1-160 0,-5 2 160 16,-2-2-16-16,2 1 0 0,2 0 0 0,-2 0 0 16,-1 1-144-16,1-2 160 0,-3 1-160 15,0-1 160-15,-2-2 16 0,0 1 0 0,0 1 0 0,-1 1 0 16,-8-10-48-16,11 13 0 0,-5-2 0 0,2-2 0 15,-1 2 0-15,-1-2 0 0,-6-9 0 0,9 10 0 16,1 3-128-16,-4-2 0 0,-6-11 0 0,9 13 0 16,-1-3 0-16,0 1 128 0,0 1-128 0,0-2 0 15,-3 1 0-15,0 2 128 0,0-3-128 0,-1 1 0 16,-1 0 0-16,0 4 128 0,-2-5-128 0,1 3 0 16,0 3 0-16,-1 1 128 0,-1-1-128 0,-1 1 0 0,2-3 128 0,-2 5-128 15,-3-2 0-15,3 0 128 0,-1-3-128 0,1 4 0 16,-4-1 0-16,-1 1 0 0,0 1 0 0,-1-2 0 15,1-4 0-15,-1 4 0 0,1 0 0 0,-1 0 0 16,-1-1 0-16,2 1 0 0,-1 0 0 0,-1-1 0 16,1-2 0-16,0 2 0 0,0 1 0 0,1-4 0 15,-1 3 0-15,-1-3 0 0,-1-1 0 0,1 3 0 16,1-1 0-16,-1-4 0 0,-1 3 0 0,-1 0 0 16,0 0 0-16,3-2 0 0,-2-2 0 0,0 1 0 15,0 1 0-15,-3-1 0 0,-1 3 0 0,0-2 0 16,-2 1 0-16,0-2 0 0,-2 1 0 0,1-2 0 15,0 1 0-15,-1-1 0 0,0-1 0 0,2 2 0 16,-1 0 0-16,-1-3 0 0,-2-1 0 0,1 3 0 0,2-1 0 0,-1-1 0 16,0-1 0-16,2 1 0 15,-1-1 0-15,0-2 0 0,-1 3 0 0,3-1 0 16,-1 1 0-16,1-3 0 0,0 1 0 0,0-1 0 16,3 3 0-16,-2-1 0 0,-1-2 0 0,1 3 0 0,0-1 0 0,0-2 0 15,-1 3 0-15,1-2 0 0,1-1 0 16,-1 2 0-16,0-2 0 0,-2 0 0 0,1-1 0 15,-1 1 0-15,0-2 0 0,0-2 0 0,1 0 0 0,1 3 0 16,-2-2 0-16,0-1 0 0,2-1 0 0,-2-2 0 16,1 3 0-16,-1-2 0 0,2 0 0 0,-1-3 0 15,1 4 0-15,0-2 0 0,1-1 0 0,-1-1 0 16,2 1 0-16,1 0 0 0,-2 2 0 0,2-2 0 16,-1-3 0-16,2 3 0 0,1-2 0 0,0 3 0 0,0-1 0 15,1 1 128-15,-1 0-128 0,2-1 0 0,1-2 176 0,5 6-48 16,-5-4-128-16,5 4 192 0,-5-2 32 0,-1-2 0 15,6 4 0-15,0 0 0 0,-5-7 0 0,5 7 0 16,-6-4 0-16,6 4 0 0,-7-5-16 0,7 5 0 16,0 0 0-16,0 0 0 0,0 0-16 0,0 0 0 15,0 0 0-15,0 0 0 0,-5-1 0 0,5 1 0 16,0 0 0-16,0 0 0 0,-5-3 0 0,5 3-16 16,-6 0 0-16,6 0 0 0,0 0-48 0,0 0-128 15,0 0 192-15,0 0-64 0,0 0-128 0,0 0 0 16,0 0 144-16,0 0-144 0,0 0 0 0,0 0 0 15,0 0 0-15,0 0 128 0,0 0-128 0,0 0 0 0,0 0 0 0,0 0 0 16,0 0 0-16,0 0 0 16,0 0 0-16,0 0 0 0,0 0 0 0,0 0 0 15,0 0 0-15,0 0 0 0,0 0 0 0,0 0 0 16,0 0 0-16,0 0 0 0,0 0-176 0,0 0-48 0,0 0-16 0,0 0 0 31,0 0-1424-31,0 0-272 0,0 0-64 0,2 4-10960 16,-2-4-2192-16</inkml:trace>
  <inkml:trace contextRef="#ctx0" brushRef="#br1" timeOffset="-78200.47">4613 16329 10415 0,'0'0'448'0,"0"0"128"0,0 0-576 0,0 0 0 0,0 0 0 0,0 0 0 16,0 0 1024-16,0 0 112 0,0 0 16 0,0 0 0 16,0 0-576-16,0 0-128 0,0 0 0 0,0 0-16 15,0 0 416-15,0 0 96 0,0 0 16 16,0 0 0-16,0 0-16 0,0 0 0 0,0 0 0 0,0 0 0 15,0 0-128-15,0 0-32 0,0 0 0 0,0 0 0 16,0 0-144-16,0 0-48 0,-3-4 0 0,3 4 0 16,0 0-208-16,2-7-32 0,-2 7-16 0,2-4 0 15,1-2-176-15,0-1-32 0,-2 1-128 0,2 2 192 0,-1-3-192 0,1 1 176 16,1 2-176-16,-2-3 160 0,1 0-160 0,1 2 0 16,1-1 0-16,-1 2 0 0,0-3 256 0,1 3-16 15,-1-2-16-15,1-1 0 0,1 3 128 0,-2-2 32 16,2 2 0-16,3-5 0 0,0-1-64 0,-2 7-16 15,0-4 0-15,3 0 0 0,2 1-112 0,-4-1-32 16,1 1 0-16,0 2 0 0,0-3-160 0,0 1 128 16,2-1-128-16,-1 1 128 0,1-1-128 0,1-1 192 15,-2 2-192-15,2-1 192 0,1 1 112 0,0-1 16 16,-3 1 16-16,2 2 0 0,0-3-64 0,1 0-16 16,0 1 0-16,2-1 0 0,-2 1-80 0,0 2-32 15,0-3 0-15,5-2 0 0,-1 1-16 0,-6 3-128 16,-1-1 192-16,5-2-64 0,-2 1-128 0,0 2 160 0,-1-3-160 15,-2 1 160-15,-1 1 32 0,0 2 0 0,1-3 0 16,-1 2 0-16,-1 1 80 0,1-2 32 16,-9 6 0-16,12-7 0 0,-3 3 64 0,0-2 16 0,-9 6 0 0,10-7 0 15,1 1-128-15,-2 2 0 0,-9 4-16 0,14-4 0 16,0-1-48-16,-1 1-16 0,-2 0 0 0,3-2 0 16,-1 5-176-16,0-5 128 15,0 3-128-15,-3-1 128 0,2 4-128 0,-3-3 128 0,2 3-128 16,4-4 128-16,1 2 64 0,-4 2 0 0,0-1 0 0,0-2 0 15,-1 3 16-15,2 0 16 0,3 0 0 0,-1 0 0 16,-2 0-32-16,0 0-16 0,1 0 0 0,2 0 0 16,1 0-32-16,4-3 0 0,-4 2 0 0,-1-2 0 15,-2 3-144-15,0-2 160 0,1 0-160 0,-2 0 160 16,-3-1-160-16,2 2 0 0,0 1 144 0,-2-3-144 0,1 1 0 16,-11 2 0-16,13-2 0 0,-3 0 128 0,2 2-128 0,0-3 0 15,-12 3 0-15,16-1 0 0,-3 1 0 0,1 0 0 16,1-3 0-16,-2 3 0 0,-1 3 0 0,1-3 0 15,0-3 0-15,0 3 128 0,0 0-128 0,1 0 0 16,2 0 0-16,-5 0 0 0,0 3 0 0,1-3 0 16,0 0 0-16,2 0 0 0,-1 1 0 0,1 2 0 15,0-3 0-15,0 0 128 0,1 0-128 0,2 0 0 16,-2 0 0-16,0 0 0 0,-1 0 0 0,5 0 0 16,-2 2 0-16,-3-2 0 0,0 0 0 0,0 0 0 15,-3 0 0-15,1 2 0 0,-1 0 0 0,-1-2 0 0,-10 0 0 16,14 3 128-16,0-6-128 0,-4 3 0 0,-10 0 0 15,16 3 0-15,-2-2 0 0,1 2 0 16,-2-3 0-16,1 0 0 0,-1 0 0 0,2 0 0 0,-2 0 0 0,-2 0 0 16,3 4 0-16,-1-4 0 0,0 0 0 0,2 2 0 15,3 2 0-15,-3-4 0 0,1 0 0 0,-2 3 0 16,2-3 0-16,0 3 0 16,-2-2 0-16,-3 1 128 0,-1-2-128 0,3 4 0 0,0-1 0 0,0 1 0 15,2-1 0-15,4 1 0 0,-5-1 0 0,0 3 128 16,2-2-128-16,-2 0 144 0,-2-2-144 0,0 5 160 15,-1-3-160-15,0 0 160 0,-1 1-160 0,1-1 160 16,-2 0-160-16,-9-4 0 0,12 5 144 0,-12-5-144 16,13 8 0-16,-1-2 0 0,-12-6 0 0,13 7 128 15,-13-7-128-15,13 6 0 0,-1 1 0 0,0-3 0 16,-12-4 0-16,13 5 0 0,-2-1 0 0,0 3 0 16,-11-7 0-16,10 6 0 0,2-2 0 0,-1 3 0 0,-1-3 0 15,1 2 0-15,-2 1 0 0,1-3 0 0,-1 1 0 16,2 1 0-16,1 2 0 0,-1-1 128 0,-1-1-128 0,0 1 0 15,-1-1 0-15,-2 1 0 0,-1-3 0 0,4 2 128 16,-1 1-128-16,0 2 0 0,-1-2 0 0,0 1 0 16,-1 1 0-16,3-3 0 0,-1 1 0 0,-1-1 0 15,1 1 0-15,-1-1 0 0,-2 1 0 0,1 0 0 16,-1-1 0-16,1-1 0 0,-1 1 0 0,1 0 0 16,-2-2 0-16,0 3 0 0,1-3 0 0,-1 5 0 15,-5-9 0-15,0 0 0 0,6 10 0 0,0-1 0 16,-6-9 0-16,8 11 0 0,-1-5 0 0,0 2 0 15,-7-8 0-15,6 9 0 0,-6-9 0 0,7 14 0 16,-2-4 0-16,1-1 0 0,-6-9 0 0,6 11 0 16,-6-11 0-16,7 13 0 0,-7-13 0 0,5 10 0 15,-5-10 0-15,0 0 0 0,6 11 0 0,0-2 0 16,-6-9 0-16,0 0 0 0,5 10 0 0,-5-10 0 16,5 11 0-16,-5-11 0 0,4 12 0 0,-4-12 0 15,0 0 0-15,5 10 0 0,-5-10 0 0,6 13 0 16,-6-13 0-16,0 0 0 0,3 11 0 0,-3-11 0 15,0 0 0-15,3 10 0 0,-3-10 0 0,3 12 0 16,-3-12 0-16,0 0 0 0,0 0 0 0,2 10 0 0,-2-10 0 0,0 0-128 16,0 0 128-16,3 11 0 0,-3-11 0 0,0 0 0 15,0 0 0-15,0 0 0 0,0 0 0 0,0 0 0 16,0 0 0-16,0 0 0 0,0 0 0 0,0 0-128 16,0 0 128-16,0 0 0 0,0 0 0 0,0 0 0 15,0 0 0-15,0 0-128 0,0 0 128 0,0 0 0 16,0 0 0-16,0 0 0 0,0 0 0 0,0 0-128 0,0 0 128 15,0 0 0-15,0 0 0 0,0 0 0 0,0 0 0 16,0-9 0-16,0 9 0 0,0 0 0 0,0-11 0 0,0 11 0 16,-3-10 0-16,3 10-128 0,0 0 128 0,0-9 0 15,0 9 0-15,0 0 0 0,0-11 0 0,0 11 0 16,0 0 0-16,0 0 0 0,0-8 0 0,0 8 0 16,0-9 0-16,0 9 0 0,-1-10 0 0,1 10 0 15,0 0 0-15,0-10 0 0,0 10 0 0,0 0 0 16,0-7 0-16,0 7 0 0,0 0 0 0,1-10 0 15,-1 10 0-15,2-10 0 0,-2 10 0 0,1-9 0 16,-1 9 0-16,0-9 0 0,0 9 0 0,0 0 0 16,0-8 0-16,0 8 0 0,1-11 0 0,1 2 0 15,-2 9 0-15,1-10 0 0,-1 10 0 0,0-7 0 16,0 7 0-16,0-6 0 0,0-1 0 0,0 7 0 16,0 0 0-16,1-9 0 0,-1 9 0 0,0 0 0 15,1-8 0-15,-1 8 0 0,0 0 0 0,2-7 0 16,-2 7 0-16,0 0 0 0,0 0 0 0,0 0 0 15,1-6 0-15,-1 6 0 0,0 0 0 0,0 0 0 0,1-9 0 0,-1 9 0 16,0 0 0-16,0 0 0 0,0 0 0 0,0 0 0 16,0 0 0-16,0 0 0 0,0 0 0 0,0 0 0 15,0 0 0-15,0 0 0 0,0 0 0 0,0 0 0 16,0 0 0-16,0 0 0 0,0 0 0 0,0 0 0 16,0 0 0-16,0 0 0 0,0 0 0 0,0 0 0 15,0 0 0-15,0 0 0 0,-2 6 0 0,0 1 0 16,2-7 0-16,-1 9 0 0,0-3 0 0,0 1 0 15,1-7 0-15,-2 8 0 0,1 1 0 0,0-2 0 0,1-7 0 0,0 6 0 16,0 2 0-16,0-1 0 0,0-1 0 0,0 1 0 16,0-7 0-16,0 9 0 0,0-3 0 0,0 2 0 15,0 1 0-15,0-2 128 0,0-1-128 0,0 1 0 16,-2 1 0-16,1 1 0 0,0-2 0 0,-1-1 0 16,2 1 0-16,0-1 0 0,0-6 0 0,-1 8 0 15,0 1 0-15,1-2 0 0,-2-1 0 0,2-6 0 16,-1 7 0-16,1-1 0 0,1 1 0 0,-1-7 0 15,0 8 0-15,0-2 0 0,0-6 0 0,0 7 0 16,-1 0 0-16,1-1 0 0,0-6 0 0,0 7 0 16,0-7 0-16,0 6 0 0,0-6 0 0,-1 7 0 15,1-7 0-15,-1 6 0 0,1-6 0 0,0 0 0 16,0 0 0-16,0 0 0 0,-3 7 0 0,3-7 0 16,0 0 0-16,0 0 0 0,0 0 0 0,0 0 0 15,0 0 0-15,-7 4 0 0,7-4 0 0,-6 2 0 16,6-2 0-16,0 0 0 0,-7 2 0 0,-1 0 0 15,-1-2 0-15,1 0-128 0,8 0 128 0,-9 0 0 16,0 0 0-16,1-2 0 0,-1 2 0 0,1-2 0 0,8 2 0 0,-9 0 0 16,0 0 0-16,0-2 0 0,-2 2 0 0,2 0 0 15,0-3 0-15,-2 2 0 0,0-2 0 0,0 3 0 16,2-2 0-16,-2 0 0 0,1 2 0 0,0-2 0 16,0 2 0-16,2 0 0 0,-1 0 0 0,3 0 0 15,6 0 0-15,-7 0 0 0,1 0 0 0,0 0 0 16,6 0 0-16,0 0 0 0,0 0 0 0,0 0 0 0,-6 0 0 0,1 0 0 15,5 0 128-15,0 0-128 0,-6-3 144 0,6 3-144 16,0 0 192-16,0 0-192 0,0 0 128 0,0 0-128 16,0 0 0-16,0 0 0 0,0 0 0 0,0 0 0 15,-6-1 0-15,6 1 0 0,0 0 0 0,0 0 0 16,-5 0 0-16,5 0 0 0,0 0 0 0,0 0 0 16,0 0 0-16,0 0 0 0,0 0 0 0,0 0 0 15,-6 1 0-15,6-1 0 0,0 0 128 0,0 0-128 16,0 0 0-16,0 0 0 0,-4 5 0 0,4-5 0 15,-1 8 0-15,1-1 0 16,0-1-2432-16,1 3-608 0</inkml:trace>
  <inkml:trace contextRef="#ctx0" brushRef="#br1" timeOffset="-75832.83">6674 12462 2751 0,'0'0'256'0,"0"0"-256"16,0 0 0-16,0 0 0 0,-1-6 3264 0,1 6 624 15,0 0 112-15,0 0 32 0,3-8-2208 0,-2-1-432 16,0 2-96-16,2 1-16 0,-2-2-416 0,2 3-96 16,0-3 0-16,-1-1-16 0,1 2-544 0,-1-1-208 15,1-1 176-15,0-1-176 0,2 0 448 0,0 3 0 16,2-5 0-16,-1 4 0 0,2-1 192 0,0-2 16 15,1 1 16-15,2-2 0 0,0 2-16 0,1-4 0 16,0 0 0-16,1 2 0 0,0 2-48 0,3-5-16 16,2 0 0-16,1 2 0 0,2 2 144 0,2-2 32 15,1 2 0-15,2 1 0 0,1-2-32 0,2 4 0 16,-1-1 0-16,0 1 0 0,3-1-256 0,-1-1-48 16,-1 3-16-16,-1-2 0 0,0 1-144 0,-1-1-16 15,0 2-16-15,-1 1 0 0,-1-2-96 0,2-1-16 16,2 5 0-16,1-1 0 0,3 3-128 0,2 0 160 15,1-1-160-15,0 2 160 0,0 1-160 0,-1 1 160 16,0-1-160-16,1 3 160 0,-5-3-160 0,-1 4 192 16,-1-2-192-16,-1 1 192 0,-4 3-64 0,1 1 0 0,-1 1 0 0,1-2 0 15,1 4-128-15,-1-4 192 0,-2 5-192 0,2-1 192 16,1 1 0-16,-1 2 0 0,0 0 0 16,1 0 0-16,-2 3 0 0,1-2 0 0,-2 2 0 0,0-2 0 15,0 3-64-15,-2 1 0 0,-2-1 0 0,0 3 0 16,1-3 64-16,-2 4 16 0,-2-1 0 0,0-1 0 15,-3 2-16-15,0 2-16 0,-1-4 0 0,-1 2 0 16,-1-1-48-16,-1 2 0 0,-1-1 0 0,-1 1 0 0,0-1-128 0,0 2 160 16,-2-2-160-16,0 2 160 0,-1 1-160 0,0 2 0 15,-1-3 144-15,-2 4-144 0,0-1 0 0,0 1 128 16,-1 0-128-16,0-1 0 0,-1 1 0 0,0 2 0 16,-3-1 0-16,1-2 0 0,-1 1 0 0,-1 2 0 15,0-4 0-15,-2 1 0 0,1 0 0 0,-2 0 0 16,-1-2 0-16,0-3 0 0,-1 4 0 0,0-4 0 15,-3 0 0-15,-2-2 0 0,1 1 0 0,-3 0 0 16,-4-1 0-16,-1 1 0 0,-3-3 0 0,0 3-128 16,0-3 128-16,-2 2 0 0,-3-2 0 0,-2 0 0 15,2 0 0-15,0 0 0 0,-2 2 0 0,2-2 0 16,1-3 0-16,2 5 0 0,-1-2 0 0,0 0 0 16,-1 0 0-16,-1-2 0 0,-3 0 0 0,0-2 0 15,-1 0 0-15,-2 0 0 0,-2 0-208 0,1-2 32 16,2-1 16-16,0-1 0 0,-1-1 288 0,3 1 48 15,2 0 16-15,0-1 0 0,3-1-192 0,-1-1 0 16,-1 1 0-16,0-3 0 0,-2 1 0 0,1-4-272 16,-2 2 64-16,0-3 16 0,1 0 192 0,-1 0 160 0,0 0-32 15,0-3 0-15,1 2-128 0,1-1 0 0,3-2 0 0,0-2 0 16,1 2 0-16,3 1 0 0,2 0 0 0,0-1-176 16,-2 0 176-16,3-1 0 0,0 1 128 0,0-3-128 15,0 3 0-15,0-2 0 0,0-1 0 0,0 1 0 16,-1-1 0-16,1-2 0 0,0 1 0 0,1-1-128 15,1 2 128-15,-1-3 0 0,2 1 0 0,-1-2 0 16,1 1 0-16,0 1 0 0,1-2 128 0,1-2-128 16,0 3 0-16,2-3 0 0,0-1 0 0,0 1-128 0,0-4 128 15,2 3 0-15,2-2 0 0,-1-1 0 0,1 1 0 0,1-1 0 16,1 0 128-16,-1 2-128 0,1 0 0 0,1 0 0 16,1-2 0-16,-1 2-128 0,1-1 128 0,-2-1 0 15,2 2 0-15,1 0 0 0,0 2 0 0,-2 0 0 16,2 0 128-16,0 0-128 0,0 2 0 0,-1-2 0 15,0 0 0-15,1 0 0 0,-1 3 192 0,3-3-48 16,-1 2 0-16,-2 2 0 0,4 1-144 0,-1-1 0 16,1-2 0-16,-1 2 0 0,0 1 0 0,2-1 0 15,-2 1 0-15,2-3 0 0,0 0 0 0,1 1 0 16,0 0 128-16,0 0-128 0,0-1 0 0,0-2 0 16,0 0 0-16,1 3 0 0,-1-3-272 0,1 0 64 15,1 0 16-15,-1-1 0 0,2 1 384 0,-1 0 64 16,0 0 32-16,0 1 0 0,1-1-288 0,-1 0 0 15,1 3 0-15,1-2 0 16,0 1-736-16,1 1-208 0,0-1-32 0,1 0-16 0,-3 0 1632 0,0 1 320 16,1 1 64-16,0-2 0 0,1 5-800 0,0-5-224 0,-1 2 0 15,0-4 0-15,0 5 0 0,0-1 0 16,0-2 128-16,-1-2-128 0,1 3 0 0,0-3 0 0,-1 0 0 0,1 2 0 16,-1-2 0-16,1 2 0 0,0-2 0 0,0 2 0 15,0 0 0-15,0-3 0 0,-2 1 0 0,2 2 0 16,0-2 0-16,1 1 0 0,1 2 0 0,0-3 0 15,2 2 0-15,0-2 0 0,-2 0 0 0,2 3 0 16,1-1 0-16,2-2 128 0,-1 2-128 0,2 2 128 0,3-4-128 16,0 3 0-16,2-1 0 0,0 2 0 0,2 3 176 0,-1-5-48 15,0 2-128-15,3 1 192 0,0-1 0 0,-1 1-16 16,0-1 0-16,-2 2 0 0,-1-2-176 0,0 1 0 16,0 2 144-16,-1-3-144 0,-2 1 0 0,1 1 0 15,-2 1 0-15,-2-1 128 0,0-2-128 0,1 2 0 16,-3 1 0-16,0-2 0 0,0-1 0 0,0 2 0 15,-1 3 0-15,0 2 128 0,-1-2-128 0,-1 1 0 16,1 2 0-16,-7 1 0 0,6-3 0 0,-6 3 128 16,8-2-128-16,-8 2 0 0,7-2 0 0,-1 0 128 15,-6 2-128-15,0 0 0 0,8 0 0 0,-8 0 0 16,7 2 0-16,-7-2 0 0,6 2 0 0,-1 0 0 16,-5-2 0-16,0 0 0 0,4 7 0 0,0-3 0 15,-4-4 0-15,0 0 0 0,0 0-208 0,0 0-112 16,0 0-32-16,0 0 0 15,-4 6-1280-15,4-6-256 0,-4 3-48 0,4-3-11424 16,-5 6-2272-16</inkml:trace>
  <inkml:trace contextRef="#ctx0" brushRef="#br0" timeOffset="-25530.44">11658 11867 8287 0,'0'0'368'0,"2"6"80"0,1 3-448 0,0-2 0 0,-1-1 0 0,1 2 0 15,-3-8 1712-15,3 9 256 0,-1 2 48 0,-2-1 16 16,0 2-928-16,1-1-176 0,1-1-32 0,-1 3-16 16,-1 0 16-16,1 2 0 15,1 0 0-15,-1 2 0 0,0-1 80 0,1 1 32 16,-1 0 0-16,0 3 0 0,1 1-192 0,-1 1-48 0,0 2 0 0,0-3 0 16,-1 1-256-16,0 1-48 0,0-3-16 0,2 1 0 15,-1 1-32-15,-1-2-16 0,0 1 0 0,0 1 0 16,0-1-48-16,0 1-16 0,0-1 0 0,0 2 0 15,-1 0 16-15,-1-2 0 0,0 3 0 0,-1 2 0 16,1-3-96-16,0 4-32 0,1-4 0 0,0 3 0 16,-2 1 0-16,2-1 0 0,-1-3 0 0,1 2 0 15,0 0-64-15,1 0-16 0,-3 1 0 0,2-2 0 0,0 2-144 0,-1-2 0 16,1 2 0-16,0-3 128 0,-2 1 192 0,3-2 16 16,-1 2 16-16,1-1 0 0,0 3-112 0,0-2-32 15,0 2 0-15,0-2 0 0,1-3-208 0,0 2 144 16,1 4-144-16,-1 1 128 0,0-3-128 0,2 1 0 15,-2-3 144-15,2 2-144 0,-1 1 0 0,1-3 0 16,0 4 0-16,-1-4 128 0,0 1-128 0,0 1 0 16,1-4 0-16,-1 2 0 0,1 1 0 0,0-1 128 15,-1 0-128-15,1 0 0 0,0 3 0 0,-1 0 0 16,1-1 0-16,-2 2 0 0,0-1 0 0,2 1 0 16,-2-1 0-16,-1 1 0 0,4-4 0 0,-1 3 0 15,-2 1 0-15,1-4 0 0,-1 1 0 0,0 2 0 16,0-2 0-16,1 2 0 0,-2-3 0 0,0 3 0 15,0-1 0-15,0-1 0 0,0 2 0 0,0-2 0 16,-2-1 0-16,0 3 128 0,1 1-128 0,-1-1 0 16,1 1 0-16,0 0-128 0,-1 0 128 0,1 2 0 15,0-2 0-15,-1 0 0 0,1 3 0 0,0-4 0 0,-1 0 0 16,1 0 0-16,-1-5 0 0,0 5 0 0,0 1 0 0,-1-4 0 16,0 2 0-16,-1 1 0 0,2 0 0 0,-1 1 0 15,1 0 0-15,-1 2 0 0,0 1 0 0,1-2 0 16,-1 0 0-16,0 3 0 0,1-4 0 0,-1-1 0 15,1 2 0-15,-2 1 0 0,0-3 0 0,0-1-128 16,0 1 128-16,0 0 0 0,-1-2 0 0,1 2 0 16,0-3 0-16,0-2 0 0,0 4 0 0,0-4 0 15,-1 3 0-15,2-2 0 0,1-1 0 0,-1 1 0 16,0-1 0-16,1 3 0 0,0-2 0 0,1-1 0 0,-2 1 0 0,2 2 0 16,0-3 0-16,0-2 0 0,-1 1 0 0,1 0 0 15,0 1 0-15,-1 1 0 0,0-1 0 0,0 1 0 16,1-2 0-16,0-2 0 0,-2 4 0 0,2-2 0 15,0-3 0-15,-1 3 0 0,1 1 0 0,-2-2 0 16,2-2 0-16,0 3 0 0,-1-3 0 0,1 3 128 16,0-1-128-16,-1 2 0 0,1-1 0 0,0-3 0 15,1 3 0-15,0-1 0 0,-1 1 0 0,1 3 0 16,0-3 0-16,0 0 128 0,0-1-128 0,0-2 0 16,-2 4 0-16,2-4 0 0,0 2 128 0,0-2-128 15,0 2 128-15,-1-2-128 0,1 3 0 0,0-3 0 16,0 3 0-16,0-3 0 0,0 2 0 0,0 2 0 15,-1-1 0-15,1 2 0 0,0-1 0 0,0 3 0 16,0-1 0-16,0 1 0 0,0 1 0 0,0-2 144 16,-2 1-144-16,1-3 160 0,0 1-32 0,-1-7 0 15,2 4 0-15,0 1 0 0,0 0-128 0,0-1-176 16,0-2 48-16,0 3 0 0,-1-3 256 0,2 4 48 16,-1-2 16-16,2 1 0 0,-1-3-192 0,-1-1 0 0,-1 1 0 0,2 0-176 15,0 3 176-15,1-1 0 0,-2 1 0 0,1 1 0 16,0 1 0-16,-1 2 0 0,0-1 0 0,0 5 0 15,0-5 0-15,0 3 176 0,-1 1-48 0,1-1 0 16,0-3-128-16,0 1 0 0,-1 0 0 0,1-1 0 16,0-3 0-16,0-1 0 0,0 1-160 0,0 1 160 15,-2-4 0-15,2 3 0 0,-1-1 0 0,1 4 160 0,0-2-160 0,0 2 128 16,0 3-128-16,0 1 128 0,0 0-128 0,-1-1 0 16,1 4 0-16,0 3 0 0,0-3 0 0,-2 0 0 15,1 0 0-15,2-3-176 0,-2-4 176 0,1-3 0 16,0-3 0-16,-1 3 0 0,-1 1 0 0,0-4 0 15,0 2 0-15,2 1 0 0,-1-1 0 0,0 8 0 16,0 0 128-16,-1-1-128 0,2 1 0 0,0 0 0 16,-1 3 0-16,1-4 0 0,-1 2 128 0,1-3-128 15,0 0 128-15,0 1-128 0,0 0 128 0,0-2-128 16,0 2 128-16,0-3-128 0,0 1 176 0,-2 0-48 16,2-2 0-16,-1 8 0 0,1-4-128 0,0-2 0 15,-1 2 0-15,-1-1 0 0,2-2 0 0,0 2 128 16,0-4-128-16,0-1 128 0,0-1-128 0,0 2 0 15,0-5 0-15,0-1-176 0,0-2 48 0,0-4 0 16,0-3 0-16,0-6 0 0,0 0 128 0,0 0 0 16,0 0 128-16,0 0-128 15,2-9-1264-15,0-4-320 0,2-1-64 0,1-9-16 0</inkml:trace>
  <inkml:trace contextRef="#ctx0" brushRef="#br0" timeOffset="-12787.27">13093 9965 14335 0,'0'0'320'0,"4"-11"64"0,0 2 0 0,0-1 16 0,0-1-400 0,0-1 0 15,0 2 0-15,-2 0 0 0,4-1 624 0,-4 1 32 16,1-2 16-16,0 4 0 0,-1-1-352 0,-1 0-80 0,2 1-16 0,-2-1 0 15,1 1 640-15,-2 8 128 16,0 0 32-16,0 0 0 0,0 0 192 0,0 0 64 0,0 0 0 0,0 0 0 16,0 0 400-16,0 0 96 0,-8 4 16 0,1 2 0 15,1 1-592-15,-2 3-112 0,0-1-32 0,1 2 0 16,1 2-256-16,-1 1-48 0,1 5-16 0,-1-5 0 16,2 2-368-16,0-2-80 0,0 2-16 0,1 1 0 15,0 0-96-15,2 3-32 0,1-3 0 0,1 2 0 16,1 1 0-16,2 1 0 0,0-4 0 0,2 3 0 15,0-1-144-15,2-2 128 0,2 2-128 0,0-5 128 0,1 3-128 16,2-4 0-16,0 3 144 0,1-6-144 16,-1 3 128-16,1-2-128 0,0-5 160 0,2 1-160 0,-1 0 0 15,-1-5 0-15,0-1-208 0,0-1 64 0,-1-3 144 0,1 0 0 16,0-4-144-16,-1-3 144 0,0-1 0 0,-2 1 0 16,1-6 0-16,-1 3 0 0,-1-1-224 0,1-2 80 15,-3-1 16-15,0 0 0 0,-2 1 128 0,0 2-128 16,-1-2 128-16,-1 2-128 0,-3-2 128 0,-1 3 0 15,-5 2 0-15,2 2 0 0,-1 1 0 0,-1 2 0 16,-2-1 0-16,0 5 0 0,-1-1 0 0,1 6 0 16,-1-1 0-16,0 2 128 0,-2-1-128 0,1 5 0 15,-1 1 0-15,1 1 128 0,-1 1-272 0,1 1-48 16,-1-2-16-16,1 3 0 0,-1 0 464 0,3 0 112 16,2 2 16-16,-1-2 0 0,1 3-112 0,1-2-16 15,-1 2 0-15,2-2 0 0,2 2 208 0,0-3 48 0,1-3 0 0,0 1 0 16,1-5-160-16,0-6-32 0,0 7 0 0,0-7 0 15,0 0-320-15,0 0 0 0,4 7 0 0,-4-7-128 16,0 0 128-16,6-3 0 0,0-1 160 0,-1-3-160 31,0-2-2112-31,3 1-528 0,-3-1-112 0,-1 3 0 0</inkml:trace>
  <inkml:trace contextRef="#ctx0" brushRef="#br0" timeOffset="-10318.33">13130 10621 25343 0,'0'0'560'0,"0"0"112"0,1-7 32 0,-1 7 0 0,3-6-576 0,-3 6-128 0,0 0 0 0,0 0 0 16,2-4 1776-16,-2 4 320 0,0 0 64 0,0 0 16 16,0 0-512-16,0 0-112 0,0 0-16 0,0 0 0 15,-2 7-560-15,-1-1-112 0,-1 2-32 0,-1 4 0 16,0-2-400-16,0 3-96 0,-2 2-16 0,-1 0 0 15,0 2 112-15,-2 7 16 0,1-2 0 0,-1 2 0 16,0-1-160-16,1-3-32 0,0 4 0 0,-2-5 0 16,2 2 112-16,0-1 16 0,1 0 0 0,0-3 0 15,0 0-208-15,0 0-48 0,3-2 0 0,-1 2 0 16,-1-4-128-16,2 1 128 0,1-1-128 0,0 0 128 16,1-3-128-16,1-1 0 0,0-1 0 0,2-8 0 0,0 0 0 0,0 0 0 15,-1 11 0-15,1-5 0 0,0-6 0 0,0 0-176 16,0 0 48-16,0 0 0 15,0 0-112-15,0 0-16 0,0 0 0 0,0 0 0 16,8-1-1584-16,-1 1-320 0,-1-3-64 0,2 1-10080 16,-2-2-2032-16</inkml:trace>
  <inkml:trace contextRef="#ctx0" brushRef="#br0" timeOffset="-9948.45">13347 10650 26943 0,'0'0'1200'0,"0"0"240"0,8 1-1152 0,1-1-288 0,0 0 0 0,-1 3 0 16,-1-1 2048-16,1 0 368 0,0 0 64 0,-1 5 16 15,0-1-976-15,0 2-192 0,-1-1-48 0,1 2 0 16,-1 1-608-16,3 4-128 0,-1 1-32 0,0 0 0 16,0 4-96-16,1-2-32 0,0 0 0 0,0 0 0 15,1 2-144-15,-1-2-48 0,-1 0 0 0,-1 0 0 16,0-4-192-16,0 0 144 0,0-3-144 0,1 4 128 16,1-4-128-16,-2 3 0 0,0-4 0 0,-1 4 0 15,2-2 0-15,1-2 0 0,-2-1 0 0,-1 1 0 0,1-2 0 16,-1-1 0-16,1 1 0 0,-2-3-176 0,0 0 48 0,2 2 0 15,-3-2 0-15,0 1 0 16,-4-5-1952-16,4 7-384 0,-4-7-80 0,0 0-14448 16</inkml:trace>
  <inkml:trace contextRef="#ctx0" brushRef="#br0" timeOffset="-8885.46">12766 11430 29487 0,'0'0'640'0,"0"0"144"0,0 0 32 0,0 0 16 0,0 0-672 0,0 0-160 16,0 0 0-16,0 0 0 0,-17-6 1568 0,17 6 288 15,0 0 48-15,0 0 16 0,0 0-512 0,0 0-112 16,0 0-16-16,0 0 0 0,0 0-512 0,0 0-96 16,0 0-32-16,-2-7 0 0,2 1-192 0,0 2-64 0,0 4 0 0,0 0 0 15,4-7-96-15,0 3-32 0,-4 4 0 0,7-2 0 16,1-2-256-16,0 0 0 0,-2 1 0 0,3-1-144 15,3 2 144-15,0-1 176 0,-2 2-48 0,1 1 0 16,1-3-128-16,1 3 0 0,-2 0 0 0,0 0 0 16,1 3 0-16,-2-2 0 0,1 2 0 0,-3 3-176 15,-3 1 176-15,0-1 0 0,0 1 0 0,-2 3 0 16,-3 0 0-16,0 0-128 0,1 1 128 0,-2-1-128 16,-4 3 128-16,-1 0 0 0,1 0 0 0,0 0 0 15,-2-2 0-15,0 2 0 0,-1-3 0 0,1 2 0 16,2-1 0-16,-2-1-128 0,-1 1 128 0,3-2-128 15,0 0 128-15,-2-1 0 0,0-2 0 0,0 1 0 0,1-1 0 0,0-2 0 16,1 2 0-16,5-6 0 0,-7 4 0 0,7-4 0 16,0 0 128-16,-6 1-128 0,6-1 0 0,0 0 0 15,0 0 0-15,-7 0 0 0,7 0 0 0,0 0 0 16,0 0 0-16,0 0 0 0,-5-1 128 0,5 1-128 16,0 0 128-16,0 0-128 0,0 0 0 0,0 0 0 15,0 0 0-15,7-3 0 0,2-1 0 0,0 1 0 16,-1-1 0-16,1 4 0 0,2-2 0 0,-1 2 0 15,-1 0 0-15,2 2 0 0,0 1 0 0,0-2 0 16,-2 5 0-16,0-2 0 0,2 3 0 0,1 3 0 16,-3-4 0-16,-3 3 0 0,-1-1 128 0,1 1-128 15,-1 2 128-15,-1-1-128 0,-4 3 0 0,0-2 0 16,3 2 0-16,-5-3-128 0,-3 2 128 0,0 3 0 0,-1-2 128 16,1 0-128-16,-3 0 128 0,-1 0-128 0,-1 0 128 15,1-2-128-15,-3-1 128 0,1-1-128 0,0-2 128 0,0 1-128 16,3-2 128-16,-1-1-128 0,-1-1 128 0,-2 0-128 15,3-1 0-15,-1-2 0 0,0 2 0 0,-1-3 0 16,2 0 0-16,0 0 0 0,0-3 0 0,1 2 0 16,-2-6 0-16,2 1 0 0,0 3 0 0,1-5 0 31,2-1-544-31,1-1-176 0,3-1-48 0,2-2 0 16,1 1-3472-16,0 1-704 0,3-3-144 0,1 1-32 0</inkml:trace>
  <inkml:trace contextRef="#ctx0" brushRef="#br0" timeOffset="-7817.42">13584 11493 19807 0,'0'0'432'0,"0"0"80"0,0 0 32 0,0 0 32 0,0 0-576 0,0 0 0 0,0 0 0 0,0 0 0 15,0 0 1744-15,0 0 240 0,-5 3 64 0,5-3 0 0,0 0-512 0,0 0-112 16,0 0-16-16,0 0 0 16,0 0-400-16,0 0-96 0,-1-3-16 0,-1-1 0 0,2 4-256 0,0 0-48 15,0-5-16-15,0 5 0 0,0 0-48 0,2-4-16 16,0-2 0-16,1-1 0 0,-2-1-144 0,3 2-48 16,0-1 0-16,1 1 0 0,1 2-48 0,-1-2-16 15,0 0 0-15,0-1 0 0,2 1-48 0,-1 1-16 16,1-1 0-16,0 0 0 0,-1 2 0 0,1 0 0 15,-1 1 0-15,1 1 0 0,-1 0-48 0,1 0-16 16,-1-1 0-16,1 2 0 0,1 1 64 0,-2 0 0 16,-6 0 0-16,7 1 0 0,-1 2-192 0,2 1 128 15,-8-4-128-15,8 5 128 0,-1 3 320 0,-2-2 48 16,-5-6 16-16,5 7 0 0,-1 2-672 0,0 1-128 16,-4 1-32-16,1-2 0 0,-1 2 512 0,-1-1 112 0,0 2 16 15,-2-2 0-15,-1 1 48 0,0 2 16 0,2 4 0 16,-2-4 0-16,0 0-112 0,-1-2-16 0,2 4 0 0,-2-2 0 15,-1-1-256-15,0 1 0 0,-2 0 0 0,0 1 0 16,0-1 0-16,0 0 0 0,1 0 0 0,-3 0 0 16,1 0 0-16,0-1-256 0,0 0 64 0,0 1 0 15,0-3 192-15,-1 1 0 0,4-2 0 0,-2 1 160 16,-1 1-160-16,1-2 128 0,1 1-128 0,0-3 128 16,-3 2-128-16,1-1 0 0,1-1 0 0,1-1-176 15,-3-2 176-15,4 1 0 0,1-3 128 0,-1 0-128 16,1 1 0-16,5-3 0 0,-6 0 0 0,6 0 0 15,0 0 0-15,0 0 0 0,-8-3 0 0,2 1-128 16,4-2 128-16,-1-3 0 0,-2 1 0 0,2-1 0 0,2 0 0 0,1 1-128 16,0-1 128-16,0-1-128 0,-1-1 128 0,2 3 0 15,3-2 128-15,0-1-128 0,-1 2 0 0,2-2 0 16,3 2 0-16,-2 0 0 0,-2 0 0 0,1-2 0 16,6 1 0-16,-2 1-128 0,-1 4 128 0,1-3 0 15,2 2 128-15,-1 0-128 0,2-1 0 0,0 4 0 16,-2 1 0-16,2 0-128 0,1 0 128 0,0 0-128 15,0 4 128-15,0-2-128 0,0 0 400 0,0 3 96 16,1-1 16-16,-1 2 0 0,1 1-208 0,-1 0-48 16,-1-4 0-16,0 4 0 0,-1 2 208 0,1-4 48 15,-1 2 0-15,-1 0 0 0,1-2-384 0,-1 1 0 16,1-2 0-16,-3 0 0 0,1 1 176 0,0-1-48 16,0-2 0-16,1 0 0 0,0-2-128 0,0-2 128 15,1 0-128-15,-1-2 128 0,-1-1-128 0,-1-1 0 16,0-1 0-16,0-1-176 0,0-1 176 0,1-1 0 0,0 0 0 15,0 0 0 1,-1-3-2496-16,0 2-448 0,0-2-112 0,1 0-16 0</inkml:trace>
  <inkml:trace contextRef="#ctx0" brushRef="#br0" timeOffset="-13.01">15491 9829 16703 0,'0'0'736'0,"0"0"160"0,0 0-720 0,0 0-176 16,0 0 0-16,0 0 0 0,0 0 2368 0,0 0 432 0,0 0 80 16,0 0 32-16,0 0-1152 0,0 0-224 15,0 0-64-15,0 0 0 0,0 0-304 0,4-7-64 0,-4 7-16 16,4-6 0-16,-1-2-320 0,-2 1-64 0,-2 1 0 0,-1-1-16 16,0 1-368-16,-2-1-64 0,-1-2 0 0,-2 2-16 15,1 1-240-15,-2 0 0 0,0 0 0 0,-1 1 0 16,-1 1 0-16,0 1 0 0,0 2 0 0,-2 1 0 15,0 1 0-15,3 2 0 0,-2 1 0 0,1 2 0 16,-1-1 0-16,3 3 0 0,-2-1 0 0,0-1 0 16,-2 5 0-16,1-2 144 0,2 2-16 0,-1-1 0 15,-1 3 64-15,2-2 16 0,1 0 0 0,0 0 0 16,0 2 224-16,2-3 32 0,1 1 16 0,-1 1 0 0,2-2-208 16,1 1-32-16,-1-2-16 0,1-1 0 0,2 1-96 0,1-3 0 15,0 2-128-15,1 1 192 0,3-2-192 0,0 0 0 16,-4-7 0-16,6 6 0 0,1-2 0 0,-1 0 0 15,1-1 0-15,1-1 0 0,0 2 144 0,1-1-144 16,1-2 128-16,1-1-128 0,-2-1 0 0,1-2-256 16,1 0 48-16,-1 2 0 0,1-4 208 0,-1 1 208 15,1-4-32-15,1-1-16 0,-1 2-160 0,1-3 0 16,0 1 0-16,-3-2 0 0,0-2 0 0,1 3 0 16,-1-1 0-16,-1-1 0 0,-2 2 0 0,1 0 0 15,-2 0 0-15,0 0 0 0,-2 3 0 0,1 1 0 16,0-1 0-16,-4 7 0 0,4-6 0 0,-4 6 0 15,0 0 0-15,0 0 0 0,0 0 0 0,0 0 0 16,0 0 0-16,0 0 0 0,0 0 0 0,0 0 0 16,0 0 0-16,0 0 0 0,-2 9 0 0,2 1 0 0,-2 1 0 15,0 2 0-15,1 0 0 0,0 3 0 0,-1-2 0 0,1-1 0 16,-2 4 512-16,2-1 80 0,1 1 16 0,-1 3 0 16,0-3-288-16,-1 2-48 0,2 2-16 0,0 2 0 15,-1-3-96-15,1 0-32 0,0 0 0 0,0-1 0 16,0 1 64-16,0-3 16 0,-1 0 0 0,1-2 0 15,0 0-208-15,-2-2 128 0,1-2-128 0,1-5 0 16,0-6 0-16,0 0 0 0,0 0 0 0,0 0 0 16,0 0 0-16,0 7 0 0,0-7 0 0,0 0 0 15,0 0-1152 1,0 0-128-16,0 0-32 0,0 0 0 0,0 0-3680 0,-1-9-720 16,-2 1-160-16,-1 1-16 0</inkml:trace>
  <inkml:trace contextRef="#ctx0" brushRef="#br0" timeOffset="688.09">15262 10667 17503 0,'0'0'768'0,"0"0"176"0,3-9-752 0,-1 2-192 16,1-1 0-16,0 2 0 0,-3 6 1824 0,2-7 336 15,-2 7 64-15,3-9 16 0,-2 2-320 0,-1 7-48 16,0-3-16-16,0 3 0 0,0 0-864 0,0 0-176 16,-4-3-48-16,4 3 0 0,-5 3 624 0,0 3 112 15,-1 5 32-15,1-2 0 0,-1 4-832 0,-1-1-144 16,-1 3-48-16,0 2 0 0,1 0 208 0,-1 3 48 15,-3 2 0-15,2-1 0 0,1-1-208 0,-1 0-48 16,0 1 0-16,1-2 0 0,0 3-256 0,0-3-48 16,-4-1-16-16,3 2 0 0,1-3 112 0,2 0 16 15,-1-4 0-15,1 1 0 0,-3-1-320 0,3 0 0 0,4-3 0 0,-2-2 0 16,-1 1 0-16,2-1 160 0,3-8-160 0,0 0 128 16,0 0-128-16,0 0 0 0,0 0 0 0,0 0-176 15,0 0 48-15,0 0 0 0,0 0 0 0,7 0 0 31,2-2-1280-31,0 2-256 0,-1-2-64 0,1-2 0 0,1-3-2704 16,1 1-560-16,-2-1-96 0,1-2-32 0</inkml:trace>
  <inkml:trace contextRef="#ctx0" brushRef="#br0" timeOffset="1021.14">15453 10634 30175 0,'0'0'1344'0,"0"0"256"0,0 0-1280 16,7 0-320-16,-7 0 0 0,0 0 0 0,6 3 2112 0,2 1 368 15,-8-4 64-15,8 4 16 0,-8-4-1136 0,8 9-208 16,-2-3-64-16,2 5 0 0,-1-5-400 0,-1 5-96 16,1-2-16-16,1 1 0 0,0 4-400 0,1-4-96 15,0 3-16-15,0 3 0 0,-1-2-128 0,3 2 128 16,-2 1-128-16,1-3 128 0,1 5-128 0,0-2 128 15,0 0-128-15,1 0 128 0,1-1-128 0,0 3 128 16,-1-2-128-16,-1 3 128 0,1-2-128 0,-1 2 128 16,-1-4-128-16,-1-2 128 0,1 2-128 0,-3-3 128 15,1-3-128-15,-1 1 128 0,-1-2-128 0,0-3 128 16,-1 1-128-16,-1 0 128 0,-2-4-128 0,-2-3-272 0,0 0 64 0,0 0 16 31,0 0-512-31,0 0-112 0,0 0-16 0,0 0 0 16,3-6-2960-16,-4-3-608 0,-3 1-112 0,0-1-32 0</inkml:trace>
  <inkml:trace contextRef="#ctx0" brushRef="#br0" timeOffset="2022.57">14868 11576 10367 0,'0'0'448'0,"0"0"112"0,0 0-560 0,0 0 0 0,0 0 0 0,0 0 0 16,0 0 1600-16,0 0 192 0,2-5 64 0,-2 5 0 16,0 0-624-16,0 0-112 0,4-4-32 0,-4 4 0 15,0 0 112-15,3-4 16 0,0-3 0 0,1 3 0 16,-1-1 0-16,-3 5 0 0,0 0 0 0,4-7 0 15,2 3-160-15,-6 4-32 0,0 0 0 0,4-6 0 0,-1-1-256 0,0 1-48 16,0-1-16-16,-3 7 0 0,5-4-48 0,-1 0-16 16,0-2 0-16,-4 6 0 0,5-3-256 0,2-1-48 15,-3-2-16-15,1 3 0 0,0-3-96 0,2 2-32 16,0-3 0-16,1 3 0 0,0 2-192 0,3-2 0 16,2 4 0-16,-1-3 0 0,-2 3 0 0,2 0 0 15,1 0 0-15,0 3 0 0,-1 1 0 0,0 2 144 16,-1 1-144-16,2-1 128 0,-2 2 0 0,-3 1 0 15,-2 2 0-15,0 2 0 0,-1-4 208 0,-1 4 48 16,-6 0 0-16,1-1 0 0,1 4 96 0,-4-3 32 16,-4 1 0-16,2 2 0 0,2-3-240 0,-3 1-32 15,-2 0-16-15,0-1 0 0,-2 0-224 0,2 0 0 16,1-4 128-16,-1-1-128 0,-3 1 128 0,3-2-128 0,3-1 176 16,-1-2-176-16,-2 0 0 0,1 1 0 15,8-5 0-15,-6 2 0 0,-1 0 0 0,7-2 0 0,-5 1 0 0,5-1 0 16,0 0 0-16,0 0 0 0,0 0 0 0,0 0 0 15,0 0 128-15,0 0-128 0,0 0 0 0,0 0 0 16,0 0 160-16,0 0-160 0,0 0 128 0,8-1-128 16,1 1 0-16,0-2 0 0,-1 2 0 0,0 0 0 15,0 0 0-15,1 2 0 0,0-2 0 0,0 4 0 16,0-1 0-16,0 1 0 0,2 0 0 0,-2 1 0 16,-1 3 0-16,1-2 0 0,0 5 0 0,-1 0 0 15,-1 0 128-15,-1-1-128 0,-1 4 128 0,-1-1-128 16,-1 0 192-16,-2 0-64 0,-2 1 0 0,0 2 0 0,-1-3 64 0,-2 1 0 15,-3 0 0-15,-1-1 0 0,0-3-192 0,-1-1 0 16,-3 2 0-16,-1-2 0 0,2-1 128 0,1-2 0 16,-3-3 0-16,0 1 0 0,0-2-128 0,1 0 0 15,0-2 0-15,-1 0 0 0,1-2 0 0,2 0 0 16,1 2 0-16,-1-4-176 0,1 1 176 0,1-3-128 16,2-1 128-16,1 3-128 15,-1-2-416-15,2-1-80 0,2 1-16 0,0-2 0 16,1-1-3376-16,0-8-672 0,1 3-144 0,0 14-32 0</inkml:trace>
  <inkml:trace contextRef="#ctx0" brushRef="#br0" timeOffset="2950.65">15732 11519 26495 0,'0'0'576'0,"0"0"128"0,0 0 32 0,0 0 0 0,0 0-592 0,0 0-144 15,0 0 0-15,-5 4 0 0,-2-4 1408 0,2 3 256 16,0-3 64-16,5 0 0 0,-5 0-464 0,5 0-96 16,0 0-16-16,0 0 0 0,0 0-400 0,0 0-96 15,-7 0-16-15,7 0 0 0,0 0-144 0,0 0-48 16,0 0 0-16,0 0 0 0,-2-7-48 0,2 7-16 16,0 0 0-16,3-6 0 0,3-1-144 0,0 1-48 15,2-1 0-15,1 3 0 0,2-2-192 0,1 2 144 0,-1-1-144 0,2-2 128 16,1 3-128-16,-1 0 0 0,2 2 0 0,1-2-176 15,0 1 176-15,-2 3 176 0,1 0-48 0,-2 3 0 16,-2-3-128-16,0 4 128 0,-2-2-128 0,-2 2 128 16,-1 0-128-16,-1 3 0 0,1-1 0 0,-2 1 0 15,-3 2 128-15,-1-1 0 0,0 1 0 0,-3 5 0 16,-2 2 208-16,-1 1 48 0,-1-4 0 0,-1 0 0 16,0 4-160-16,-1-1-32 0,0-2 0 0,0 2 0 15,-2-3-192-15,1 2 0 0,-1-5 0 0,1 2 0 16,1-2 256-16,0 1 0 0,-1-1 0 0,2-1 0 15,1 1-256-15,0-4 0 0,1-2 0 0,0 3-160 0,6-7 160 16,-5 4-128-16,5-4 128 0,0 0-128 0,0 0 256 0,0 0 48 16,0 0 16-16,0 0 0 0,0 0-192 0,0 0 0 15,0 0 0-15,0 0-176 0,0 0 176 0,0 0 176 16,8 2-48-16,-2-2 0 0,2-2-128 0,0 2-176 16,0 0 48-16,0-3 0 0,0 2 128 0,0 1 0 15,2-3 128-15,-1 3-128 0,-1 0 176 0,1 0-48 16,0 3 0-16,1 1 0 0,1-4-128 0,1 2-272 15,-1 2 64-15,-1 0 16 0,-1 3 192 0,0-1 0 16,-3 1 0-16,0 2 160 0,-1 1-384 0,1 1-80 16,-2 2-16-16,0-3 0 0,-2 4 512 0,-3-1 112 15,0 0 16-15,-3 2 0 0,-2-3-320 0,0 4 0 16,-2-3 0-16,-2 1-144 0,-4 0 144 0,1-1 0 16,0-4 0-16,-1 1 0 0,-3 1 0 0,0-5-128 0,-2 1 128 15,1-3-128-15,-2-2 128 0,1-2 0 0,2 0 128 16,0-2-128-16,-2-2 0 0,2 0 0 0,-1 0 0 0,2-3 0 15,1-2 0-15,2 0 0 0,1 1 0 0,3-1-128 16,1-1 128-16,3-1 0 0,-1 1 0 0,4-2 0 31,2-1-752-31,0 5-112 0,0-1-32 0,1 2-18992 0</inkml:trace>
  <inkml:trace contextRef="#ctx0" brushRef="#br0" timeOffset="20695.09">17309 8549 44799 0,'-1'8'992'0,"-1"4"208"0,1 0 32 0,-7 3 16 0,4 5-992 0,0-3-256 0,4 3 0 0,-1 1 0 16,-2 1 576-16,2-3 64 0,0 0 0 0,0 0 16 15,-1-3-400-15,1-1-96 0,1 0-16 0,0-2 0 16,0 0 32-16,-1 2 0 0,-1-2 0 0,2-4 0 15,0 2-176-15,0-5 0 0,0 2 0 0,0-8-176 16,0 0 176-16,0 0 0 0,0 0 0 0,0 0 0 16,0 0-448-16,7 3-96 0,-7-3-32 0,9 0-13344 15,-1-3-2672-15</inkml:trace>
  <inkml:trace contextRef="#ctx0" brushRef="#br0" timeOffset="21519.12">17584 8573 27183 0,'0'0'592'0,"0"0"128"0,0 0 32 0,0 0 16 0,0 0-624 0,0 0-144 15,0 0 0-15,0 0 0 0,0 0 1616 0,0 0 304 0,0 0 48 0,-6 4 16 16,6-4-416-16,0 0-80 16,0 0-16-16,0 0 0 0,0 0-864 0,0 0-176 0,0 0-48 0,0 0 0 15,0 0 0-15,0 0 0 0,0 0 0 0,0 0 0 16,2-8-240-16,1-1-144 0,1 2 160 0,0-2-160 15,1 1 240-15,0 1-48 0,0-2-16 0,2 3 0 16,-1-2-176-16,0-1 0 0,0-2 0 0,1 5 0 16,-1-1 0-16,1 1 0 0,-1-1 0 0,1 3 0 15,1 2 0-15,0-2 0 0,-8 4 0 0,10-3 128 16,1 6-320-16,-1-3-80 0,1 2-16 0,-2 0 0 16,0 1 544-16,1 4 128 0,1 2 0 0,-2 0 16 15,-1 2-224-15,-2 2-48 0,1 1-128 0,-3-1 192 16,0 3 0-16,-3 1 0 0,-1 3 0 0,-1-1 0 0,-2 0 112 0,1 0 16 15,-2 1 0-15,0-3 0 0,-3 3-160 0,1-3-32 16,-1 2 0-16,1-2 0 0,-1-1 160 0,2-3 32 16,0 4 0-16,-1-4 0 0,0 0-64 0,-1 1 0 15,1-4 0-15,-1 1 0 0,1-1-256 0,-1-1 0 16,-1-2 0-16,2 1 0 0,-1-2 0 0,1-1 160 16,-1-1-160-16,0 0 128 0,1 1-128 0,6-5 0 15,0 0 0-15,-9 2-176 0,1-2 176 0,1-2-128 16,7 2 128-16,0 0-128 0,-9-5 128 0,1 1 0 15,3-2 128-15,0-1-128 0,0 1 176 0,5 6-48 16,-4-4 0-16,1-3 0 0,2-2-304 0,1 1-64 16,0 2-16-16,1-1 0 0,2 0 256 0,-3 7 0 15,5-6 0-15,0 2 160 0,0-3-160 0,2 1 0 0,-2-1 0 0,2 2 0 16,-1 4 0-16,2-2 0 16,0-1 0-16,-8 4 0 0,8-2 0 0,1 2 128 0,0-2-128 0,2 2 128 15,-2 2-128-15,1-2 128 0,1 0-128 0,-1 2 128 16,1 1-128-16,-1-2 128 0,1 2-128 0,-1-2 128 15,-1 4-128-15,2-1 0 0,-1-1 0 0,-1 1 0 16,1-2 384-16,-1 0 64 0,1 0 0 0,1 2 0 16,-1-4-448-16,5 0 0 0,-1 0 0 15,-4 0 0-15,1-1 0 0,2-4 0 0,-1 1 0 16,-2 0-144-16,1 1 144 0,-2-3 0 0,1-1 0 16,1 1-288-16,-1-1 48 0,0-1 16 0,0 2 0 15,-1-1-1920 1,2 1-384-16,-3-1-80 0,-2 1-16 0</inkml:trace>
  <inkml:trace contextRef="#ctx0" brushRef="#br0" timeOffset="22319.68">17407 9289 26031 0,'0'0'576'0,"0"0"112"0,0 0 16 0,0 0 32 0,0 0-592 0,0 0-144 0,0 0 0 0,0 0 0 16,0 0 1568-16,0 0 288 0,0 0 48 0,0 0 16 16,0 0-256-16,0 0-64 0,0 0 0 0,0 0 0 15,-8 3-448-15,2 3-112 0,-1 1-16 0,1 1 0 16,-2 1-304-16,0 1-64 0,0 1-16 0,0 1 0 15,-3 2-192-15,1 3-64 0,1-1 0 0,4-3 0 16,1 1-96-16,-1 2-32 0,-2-2 0 0,2 2 0 16,1 1 112-16,-1-1 16 0,1-2 0 0,0 3 0 15,0 0-64-15,1-1 0 0,1 0 0 0,-1-5 0 16,-1 3-144-16,2-1-48 0,0-3 0 0,2 2 0 16,0-4-128-16,-1 1 0 0,1-1 0 0,0 1 0 15,-1-2 0-15,2-1-176 0,3 1 48 0,-4-7 0 16,-1 6 128-16,1-6 0 0,4 7 0 0,0-1 0 15,-4-6-1104-15,0 0-192 0,6 4-48 0,-6-4 0 16,0 0-1680-16,8 3-352 0,1-3-64 0,0 0-16 16</inkml:trace>
  <inkml:trace contextRef="#ctx0" brushRef="#br0" timeOffset="22730.8">17710 9315 29023 0,'0'0'640'0,"0"0"128"0,0 0 16 0,0 0 48 0,0 0-672 0,0 0-160 0,9 3 0 0,-1-2 0 16,-8-1 1728-16,0 0 304 0,8 0 64 0,-2 3 16 15,-6-3-720-15,7 4-144 0,-7-4-32 0,6 4 0 16,2 1-304-16,1 3-64 0,-1-2-16 0,0 1 0 16,1 2-144-16,0-2-48 0,1 3 0 0,0-1 0 15,3-1-304-15,-1 3-64 0,-2 0-16 0,1 0 0 16,1-1 112-16,-1 3 16 0,0 1 0 0,1-1 0 16,-2 0-160-16,-1 0-32 0,-1-1 0 0,1 3 0 15,1-2-192-15,-3 1 144 0,1-1-144 0,1 0 128 16,-2-3-128-16,1 3 0 0,-2 0 0 0,2-2 0 15,-1-1 0-15,-2-1 0 0,-1-1 0 0,1-1 0 16,-5-7 0-16,3 4 0 0,-1 1 0 0,1-1 0 0,-3-4 0 16,3 4-176-16,-3-4 48 0,0 0 0 15,4 5-416-15,-4-5-80 0,0 0-16 0,0 0 0 16,0 0-2448-16,0 0-496 0,0 0-112 0,0 0-16 0</inkml:trace>
  <inkml:trace contextRef="#ctx0" brushRef="#br0" timeOffset="23737.06">17118 9967 24879 0,'0'0'544'0,"0"0"112"0,0 0 32 0,0 0 16 0,0 0-576 0,0 0-128 16,6 0 0-16,-6 0 0 0,0 0 1776 0,7 4 320 15,-2 0 64-15,-1-1 16 0,-1 4-624 0,-1 0-112 16,1 3-32-16,-2-1 0 0,-1 1-560 0,0 1-112 16,2 2-32-16,-4 0 0 0,0 0-192 0,-1 0-64 15,0 4 0-15,1-4 0 0,-1 2-96 0,1 0-32 16,-2-2 0-16,2-2 0 0,1-1-192 0,1 1-128 16,-1-2 128-16,1 1-128 0,0-3 0 0,1 0 0 0,0-1 0 0,3 3-128 15,0-1 256-15,3 1 48 0,-1-2 16 0,2-1 0 16,-1-2 48-16,1 3 16 0,1-1 0 0,0-2 0 15,1 2-256-15,2-2 144 0,1-1-144 0,3 0 128 16,1-2-128-16,0 2 0 0,-3-3 0 0,2 3 0 16,-1-3 0-16,-1-3 128 0,-1 0-128 0,0 2 128 31,2 1-560-31,-4-3-112 0,1 2-32 0,0-4 0 16,-3 1-2864-16,0-3-576 0,-1 1-112 0,0-5-32 0</inkml:trace>
  <inkml:trace contextRef="#ctx0" brushRef="#br0" timeOffset="23978.77">17382 10008 29951 0,'0'0'1328'0,"0"0"272"0,-1 7-1280 0,0 2-320 0,-2-4 0 0,2 4 0 0,0 0 2464 0,-2 4 432 16,-1-1 96-16,1 4 16 0,1 0-1344 0,-1 1-256 16,1 0-48-16,0 2-16 0,0 2-768 0,0 6-144 15,2-1-48-15,0 1 0 0,0-1-96 0,0-2-32 16,2 0 0-16,-1-2 0 0,0 1-96 0,-1-3-32 15,3 1 0-15,1-1 0 0,1-3-128 0,-1 0 128 16,0-2-128-16,0 0 128 0,-2-3-128 0,2-2 0 16,2 1 0-16,-1-6-176 15,1-1-672-15,2 0-144 0,-1-4-32 0,-1 0 0 16,2 0-3520-16,5-8-720 0,-4-4-144 0,-3 4-32 0</inkml:trace>
  <inkml:trace contextRef="#ctx0" brushRef="#br0" timeOffset="24871.47">18073 10085 24191 0,'0'0'1072'0,"0"0"208"0,0 0-1024 0,0 0-256 16,0 0 0-16,0 0 0 0,0 0 2256 0,0 0 400 16,0 0 80-16,0 0 16 0,0 0-1088 0,0 0-192 15,0 0-64-15,2-6 0 0,-2 6-608 0,5-7-128 0,1 3-32 0,-1-2 0 16,-5 6-192-16,6-4-64 0,-6 4 0 0,8-7 0 15,-1 1-96-15,1 2-32 0,-2-1 0 0,1 1 0 16,-7 4-256-16,8-3 160 0,-8 3-160 0,8-1 128 16,1-3-128-16,0 1 128 0,-1 1-128 0,-2 0 128 15,-6 2-128-15,9-2 128 0,-9 2-128 0,11 2 128 16,-2-2 64-16,0 2 0 0,0 0 0 0,-9-2 0 16,7 7-64-16,0-3 0 0,0 5 0 0,-1-3 0 15,-2 5 64-15,-2-2 0 0,1-1 0 0,-2 2 0 16,-4 3-192-16,1 1 0 0,-3-1 0 0,-2 0 0 15,1 0 0-15,-1 0 0 0,-1 0 0 0,0-1 0 0,-1 0 128 0,0 1 0 16,-2-3 0-16,1 1 0 16,0-1-128-16,0-1 0 0,2 0 0 0,2-1 0 0,-1-1 0 0,2-1-176 15,0-2 48-15,5-4 0 0,-5 6 128 0,5-6 176 16,0 0-48-16,0 0 0 0,0 0-128 0,0 0-176 16,0 0 48-16,0 6 0 0,0-6 128 0,4 5 0 15,2 1 128-15,2-2-128 0,-1-2 0 0,0 2 0 16,3 0 0-16,0-1-128 0,-1 1 128 0,2-2 0 15,-1 2 128-15,2-1-128 0,0 1 0 0,-2-2 0 16,1 2 0-16,-2 0 0 0,1 1 224 0,1-1-32 16,-2 3 0-16,-1-1 0 0,0 1-48 0,1 1-16 15,-3 1 0-15,-2 1 0 0,-1 1 0 0,-2 1 0 16,-2-2 0-16,-3 1 0 0,0-2-128 0,-1 1 128 16,-2 1-128-16,-1 2 128 0,-1-4-128 0,-1 2 0 15,-1-1 0-15,-3 3 0 0,1-4 0 0,1 2 0 16,0-5 0-16,0 1-176 0,-1-3 176 0,0 2 0 0,0-3 0 0,1 1 0 15,1-4 0-15,-4 0 0 0,1-3 128 0,-1 2-128 16,1-4-128-16,2 1-112 0,0 0-16 0,2-3 0 16,1 1 256-16,2-1 0 0,1 1 0 0,0-1 0 15,3-1 0-15,1 2 0 0,2-3 0 0,2 2 0 16,0 0-192-16,2 1 0 0,1-1 0 0,2 1 0 16,-1 2-2672-16,2 0-528 0,3 1-96 15,-2-1-32-15</inkml:trace>
  <inkml:trace contextRef="#ctx0" brushRef="#br0" timeOffset="28675.12">17165 10844 20447 0,'0'0'448'0,"0"0"80"0,0 0 32 0,3-7 16 0,-2-2-448 0,3 1-128 16,1 3 0-16,-1 0 0 0,-1-2 1632 0,-1 1 304 15,-2 6 64-15,4-10 16 0,-1 4-608 0,-3 6-112 16,2-7-16-16,-2 7-16 0,0 0-368 0,0 0-64 16,0 0 0-16,0 0-16 0,0 0 144 0,-5 7 48 15,-1-1 0-15,-1 4 0 0,-1 0-368 0,0 3-64 16,1 2 0-16,-3 3-16 0,1-1 96 0,0 3 32 15,-1 0 0-15,-1 3 0 0,1-2 64 0,-1 2 16 16,1 3 0-16,2-2 0 0,-1 0-384 0,-1-1-64 16,0 1 0-16,2 2-16 0,-1-4-80 0,2-1-16 0,1-1 0 15,2-1 0-15,0 1 240 0,0-3 64 0,-1-4 0 16,2-2 0-16,1-1-384 0,0-1-128 0,1-1 0 0,0 1 0 16,1-9 0-16,1 7 0 0,-1-7 0 0,0 0 0 31,0 0-256-31,0 0-160 0,0 0-32 0,0 0 0 15,0 0-944-15,0 0-192 0,5 0-32 0,2 0-16 0,-7 0-3360 0,8-3-688 16,-2-1-128-16,1 0-16 0</inkml:trace>
  <inkml:trace contextRef="#ctx0" brushRef="#br0" timeOffset="29033.67">17491 10930 23263 0,'0'0'1024'0,"0"0"224"0,0 0-992 0,0 0-256 16,0 0 0-16,0 0 0 0,0 0 2096 0,0 0 368 16,0 0 80-16,5-3 16 0,-5 3-768 0,0 0-160 15,6 0-32-15,-6 0 0 0,5 3-400 0,0 4-96 16,0-1-16-16,2 1 0 0,-2-1-352 0,-1 2-80 15,-1 1-16-15,2 2 0 0,1 2-192 0,1 0-64 16,1 0 0-16,1 4 0 0,0 0-96 0,-1-1-32 16,1-2 0-16,0 3 0 0,-1 2-256 0,-1-5 0 15,2-1 0-15,-1 0 0 0,0 0 0 0,-1 0 0 0,0 1 0 16,1-4-144-16,-2 0 144 0,1 1 0 0,-3-2 0 0,1-1 0 16,0 1 0-16,-1-2 0 0,-4-7 0 15,4 9 0-15,0-3 0 0,-4-6 0 0,2 6 0 0,-2-6 0 31,0 0-2688-31,-4 5-512 0,4-5-112 0,-7 4-16 0</inkml:trace>
  <inkml:trace contextRef="#ctx0" brushRef="#br0" timeOffset="30041.89">16955 11683 17503 0,'0'0'384'0,"0"0"64"0,0 0 32 0,0 0 32 0,0 0-512 0,0 0 0 0,-3-4 0 0,3 4 0 16,-4-2 1424-16,0 0 192 0,1-3 48 0,2 4 0 15,-5-4-160-15,4 3-32 0,-2-3 0 0,1-2 0 16,-1 4-96-16,0-4-32 0,4 7 0 0,0 0 0 15,-2-7-144-15,1 1-48 0,1 6 0 0,0-8 0 0,0 1-256 0,0-2-48 16,0 9-16-16,0 0 0 16,5-6-304-16,0-1-64 0,0 1-16 0,2-1 0 0,-2 3-256 0,2 0-48 15,-1-2-16-15,2 3 0 0,0-1-128 0,0 0 128 16,0 2-128-16,-1-1 128 0,3-1-128 0,0 4 0 16,1 0 0-16,-2 0 0 0,-9 0 128 0,9 3 0 15,0 1 0-15,-1 2 0 0,-2-2-128 0,0 3 0 16,-1 2 0-16,-1-1 0 0,-2 1 240 0,1 1 16 15,-2 6 0-15,1-2 0 0,-4 0 0 0,2 3 0 16,-1 2 0-16,0-2 0 0,-1 3-64 0,0-1 0 16,-2 1 0-16,-1 1 0 0,-1 1-192 0,1-2 144 15,-1-3-144-15,-2 3 128 0,0-1 64 0,-1-2 0 16,-2 0 0-16,2 0 0 0,1-4 0 0,-1 1 0 16,0-1 0-16,0-3 0 0,0 1-192 0,-1-5 128 15,1 3-128-15,1-2 128 0,-1-3-128 0,1 0 0 16,1-2 0-16,-1 2 0 0,0-4 0 0,1 3 0 0,1-3 0 0,6 0-176 15,-7 0 176-15,1-3-128 0,0 2 128 0,6 1-128 16,-5-5 128-16,1 1 0 0,0-3 0 0,2-2 0 16,0 1 0-16,2 2 176 0,2-5-48 0,-1 2 0 15,2-1-128-15,-1-1-272 0,2-5 64 0,0 6 16 16,1 1 192-16,2-2 0 0,-1-2 0 0,2 3 160 16,0 1-160-16,0-2 128 0,0 5-128 0,0-1 128 15,1 0-128-15,0 3 0 0,-1 1 0 0,1 0-176 16,-2 0 176-16,0 3 0 0,3 3 0 0,0 0 0 15,2-2 0-15,-2 1 0 0,1 5 128 0,-2 0-128 0,1 0 0 16,1 3 0-16,-2 0 0 0,0-1 0 0,-1-2 128 0,0 1-128 16,0 1 128-16,0 0-128 0,0-1 0 0,-2-2 0 15,2 4 0-15,0-4 0 0,-2 1 0 0,1-2 0 16,2 0 0-16,0-1 0 0,-1 0 0 0,0-1 0 16,-8-3 0-16,8 2 0 0,1-2 0 0,2 0 0 15,-1-2 0-15,0-1-128 16,0-1-368-16,1 0-64 0,3 2-16 0,-3-5 0 15,1 3-2352-15,0-3-464 0,1-2-112 0,0 1-16 0</inkml:trace>
  <inkml:trace contextRef="#ctx0" brushRef="#br0" timeOffset="30792.86">17672 11623 19807 0,'0'0'880'0,"0"0"176"0,0 0-848 0,0 0-208 0,0 0 0 0,0 0 0 16,0 0 2240-16,0 0 416 0,0 0 80 0,0 0 16 15,0 0-880-15,0 0-160 0,0 0-48 0,0 0 0 16,0 0-448-16,0 0-112 0,0 0-16 0,0 0 0 0,0 0-352 0,-5-4-80 16,5 4-16-16,0 0 0 0,0 0-144 0,0 0-48 15,0-7 0-15,1 1 0 0,2-1-256 0,-1 1-48 16,1-1-16-16,1 3 0 0,1-2-128 0,1 1 128 16,0-2-128-16,2 2 128 0,1-4-128 0,0 5 128 15,-1 1-128-15,1-1 128 0,0 1-128 0,-1 0 128 16,0 3-128-16,1-3 128 0,1 3-128 0,2 3 128 15,0-3-128-15,-1 3 128 0,-4 1-128 0,3 3 0 0,0 0 0 0,0-1 0 16,-4 3 0-16,-1-1 0 16,0 1 0-16,-1 4 0 0,-1 0 0 0,-2 2 128 15,-1-2-128-15,-1 4 128 0,-3 3-128 0,0-3 0 16,-3 1 0-16,1-1 0 0,-1 3 0 0,-1-2 0 16,-1 2 0-16,1 2 0 0,1-1 0 0,-3-1 128 15,-1-5-128-15,0 2 128 0,2-2-128 0,0 0 0 16,-2-2 0-16,1 1 0 0,-1-4 0 0,3 3 128 0,1-2-128 0,-1-2 128 15,-1-1-128-15,-1-2 0 0,4 1 0 0,-1-1 0 16,1 1 0-16,1-1 0 0,-1-2 0 0,6-4-176 16,0 0 176-16,0 0 0 0,-6 3 0 0,6-3 0 15,0 0 0-15,0 0 0 0,0 0 0 0,-6-4 0 16,3-1 0-16,3 5-128 0,-2-8 128 0,1 1-128 16,1-2 128-16,1 3 0 0,2-1 0 0,1 1 0 15,0-1 0-15,0 0 0 0,1 1 128 0,0 2-128 16,2-3 128-16,-1 3-128 0,1 1 128 0,1-3-128 15,0 5 0-15,1-2 0 0,1 3 0 0,1 0 0 16,-2 0 0-16,1 0 0 0,2 3 0 0,1-2 0 0,2 2 0 0,-2 0 0 16,1-2 0-16,0 4 0 0,1-4 128 0,1 2-128 15,-2 0 128-15,0-2-128 0,1-1 0 0,-1 3 0 16,-1-3 0-16,0 0-128 0,1 0 128 0,-1 0 0 16,0-3 128-16,-2 3-128 0,1-4 0 0,0 1 0 15,0-1 0-15,-3-2 0 0,-1-1 0 0,1-2 0 16,2 1 0-16,-1-1 0 0,-1-1-208 0,0-1 32 15,-1-4 16-15,-1 0 0 16,-2-1-3072-16,-1 2-608 0</inkml:trace>
  <inkml:trace contextRef="#ctx0" brushRef="#br0" timeOffset="32143.17">16873 11400 17967 0,'0'0'384'0,"0"0"96"0,0 0 16 0,0 0 16 0,0 0-512 0,0 0 0 0,0 0 0 0,0 0 0 16,0 0 1024-16,0 0 96 0,0 0 32 0,0 0 0 16,0 0-320-16,0 0-48 0,0 0-16 0,0 0 0 15,0 0 64-15,0 0 0 0,0 0 0 0,0 0 0 16,0 0 48-16,0 0 16 0,0 0 0 0,4-6 0 16,-4 6-208-16,0 0-48 0,4-4 0 0,-4 4 0 0,5-7 0 0,-5 7 0 15,0 0 0-15,4-4 0 0,-4 4-256 0,7-5-48 16,-7 5-16-16,6-4 0 0,-1 0 0 0,1 0 0 15,-1-1 0-15,-1 1 0 0,2-2-192 0,1 2-128 16,-2-2 128-16,3 2-128 0,0 1 224 0,0-4-32 16,-3 3 0-16,3-1 0 0,1 4 160 0,1-2 32 15,2-1 0-15,1 1 0 0,-2 3 48 0,0-2 16 16,3 0 0-16,-1 2 0 0,-2 0-160 0,4 0-32 16,-1 4 0-16,-1-1 0 0,3 4 112 0,0-1 16 15,1 1 0-15,0 0 0 0,-3 0-112 0,2 4-16 16,-2-2 0-16,1 4 0 0,1-3 0 0,-2 3 0 0,-1 0 0 0,0 2 0 15,-1 1-96-15,-2-2-32 0,1 2 0 16,-2 1 0-16,-1-2 0 0,0 0 0 0,1 1 0 0,-3 1 0 16,0 2-128-16,-1 2 128 0,0-4-128 0,0 3 128 15,-1 0-128-15,-1-1 128 0,0 1-128 0,-2 1 128 16,-1 1-128-16,0 2 0 0,0-1 0 0,-1-1 0 16,-2-1 0-16,0 3 128 0,-1-2-128 0,0-1 128 15,-1-1 0-15,0 1 0 0,-2-2 0 0,0 1 0 16,-1 0-128-16,0-3-176 0,-3 2 48 0,1-4 0 15,-1 1 128-15,1-1-128 0,-2 0 128 0,-1-2-128 16,0 2 128-16,0-3 0 0,0 1 0 0,0 0 0 16,-2 3 0-16,1-3 0 0,-1-2 0 0,1 2 0 15,0-3 0-15,-1-1 0 0,0-1 0 0,-2 1 0 0,2-1 0 16,-2 2 0-16,-1-7 0 0,-1 0 0 0,1 1 0 0,2-4 0 16,1 0 0-16,-2 0 0 0,-3-4 0 0,0 1 0 15,1-3 128-15,-4 2-128 0,1-3 0 0,-4-3 0 16,1 1 0-16,2-4 0 0,0 2 0 0,1-2 0 15,2-1 0-15,2 1 0 0,1-3 0 0,1 1 0 16,2 2 0-16,2-2-128 0,0-5 128 0,3 3 0 16,0-3 128-16,0 3-128 0,2-4 0 0,2 2 0 15,0-5 0-15,1 2 0 0,0-2 128 0,3 1-128 16,-1-1 128-16,2-2-128 0,0 0 0 0,2 1 0 16,0-1 0-16,2-1-128 0,0 4 128 0,-1 3 176 15,1 1-48-15,0-2 0 0,1 1-128 0,3 0 0 16,1 1 0-16,0-2 0 0,1 1 0 0,2-3 0 15,1 3 0-15,0 0 0 0,1 3 0 0,-1 0 0 0,0 2 0 0,0-3-176 16,1 5 176-16,1 0 0 0,-5-1 0 0,2 2 0 16,0 2 128-16,-1-1 48 0,1 1 16 0,1 0 0 15,-1 0-192-15,1 1 0 0,0 1 0 0,0 1 0 16,1 2-224-16,1 4-80 0,-3-6-16 0,1 5 0 16,2-2-768-1,-1 1-144-15,0 3-48 0,1-1 0 0,-2-2-2240 0,-3 3-464 0,1 0-96 16,-2 0-16-16</inkml:trace>
  <inkml:trace contextRef="#ctx0" brushRef="#br0" timeOffset="33411.58">17706 11409 15663 0,'0'0'336'0,"0"0"80"0,0 0 16 0,0 0 16 0,0 0-448 0,0 0 0 0,-7-2 0 0,7 2 0 16,0 0 1728-16,-5-4 256 0,5 4 48 0,0 0 16 15,-4-7-416-15,4 7-80 0,-2-6-16 0,2 6 0 16,-2-7-304-16,2 7-64 0,0 0-16 0,0 0 0 16,0-6-48-16,3-1-16 0,-1 1 0 0,2-1 0 15,0 3-448-15,0-2-112 0,0-1-16 0,1 3 0 16,2 1-304-16,0 0-64 0,-1-4-16 0,1 3 0 0,2-1 0 0,0 1 0 16,0 0 0-16,0 1 0 0,2 3-128 0,-1-4 0 15,2 4 0-15,2-2 0 0,1-1 128 0,-1 2 0 16,1 2 0-16,0-1 0 0,0 0 256 0,-1 3 64 15,1-3 0-15,0 4 0 0,0-2 0 0,-1 2 0 16,2 3 0-16,0-2 0 0,-2 2 0 0,-1 0 0 16,-1 0 0-16,0 0 0 0,-1 2-208 0,3-1-48 15,-3-2 0-15,1 3 0 0,-1 2-48 0,-1-1-16 16,-2-1 0-16,0-1 0 0,0 4 0 0,-1-1 0 16,1-1 0-16,0-1 0 0,-1 2 0 0,-2-1 0 15,2 1 0-15,-1-2 0 0,-1 4 112 0,1-3 16 16,0 3 0-16,1-2 0 0,-1 1-256 0,-1-2 144 15,-1 1-144-15,0 2 128 0,0-3-128 0,0 3 128 16,-1-2-128-16,1 2 128 0,0 0-128 0,0 0 0 16,-1 0 0-16,1 0 0 0,-1 2 0 0,-2 0 128 0,1 2-128 0,-1-1 128 15,0 1-128-15,-1 0 0 0,-1 0 0 0,0 0 0 16,-2-1 0-16,0 1 0 0,1 0 0 0,-2-1-176 16,0-2 176-16,-1 2 0 0,-1-2 0 0,1-1 0 15,0 1 0-15,0-1 0 0,0 2 128 0,-1 0-128 16,0-2 0-16,-1 0-128 0,1 0 0 0,-1 0 0 15,-1-2 128-15,0 2 0 0,1-3 0 0,-1 1 0 16,-2 0 0-16,1-3 0 0,-2 1 128 0,-1-1-128 16,0 1 0-16,0-1 0 0,-1-1 0 0,-1-1-128 15,-2 0 0-15,0 0 0 0,1-2 0 0,0 0 0 16,-1-1 128-16,1 1 0 0,-1-2 128 0,0-2-128 0,-1 0 0 16,0 0 0-16,-1 0 0 0,1-2-128 0,-2 2 128 0,1-4 0 15,1 1 128-15,1-1-128 0,1 2 0 0,0-2 0 16,0 0 0-16,1 1 0 0,0-1 128 0,1 2-128 15,0-5 128-15,1 0-128 0,0 3 0 0,2-2 0 16,-1 2 0-16,0-3 0 0,1 1 0 0,1-3 0 16,0 1 0-16,0-1-128 0,1-2 128 0,1 1-128 15,0-2 128-15,-1-1-128 0,0 2 256 0,1-2 48 16,1 3 16-16,-1-3 0 0,1 2-192 0,0-2 0 16,3 0 0-16,0 0-176 0,-1 0 48 0,1-2 0 15,1 2 0-15,-1 0 0 0,1 0 256 0,0 0 48 16,0-1 16-16,0 1 0 0,1-3-192 0,0 3-176 15,-1 2 48-15,2-2 0 0,-1-1 128 0,-2 1 0 16,1 2 128-16,1-1-128 0,-1-1 0 0,1 2 0 0,0-1 0 0,-1 1 0 16,1 2 128-16,1-1-128 0,0-1 128 15,0 1-128-15,0 1 0 0,1 2-128 0,1 0 0 0,0 0 0 16,1 0 128-16,-1-2 176 0,1 2-48 0,0-1 0 16,1-1-304-16,1-1-64 0,0 1-16 0,0-2 0 15,1 1 256-15,-3 3 0 0,3 1 0 0,-1-1 160 16,-2 0-32-16,2 1 0 0,0-3 0 0,2 2 0 15,-1-1-128-15,1-1 128 0,1 1-128 0,1-1 128 16,0 3-128-16,-3-4 128 0,2 5-128 0,0-1 128 16,0-1-128-16,0 1 128 0,-2-1-128 0,2 0 128 15,-1 1-128-15,-1 2 0 0,1-3 0 0,-1 1-176 16,0-1 176-16,-6 7 0 0,0 0 0 0,6-2 0 16,1-5 0-16,-2 3 0 0,-5 4 0 0,0 0 0 0,0 0 0 0,7-2 0 15,-7 2 0-15,0 0 0 0,0 0-128 0,0 0 0 16,0 0 0-16,6-4 0 15,-6 4-1280-15,0 0-256 0,0 0-64 0,7-3-17840 0</inkml:trace>
  <inkml:trace contextRef="#ctx0" brushRef="#br0" timeOffset="35305.21">17944 9864 23327 0,'0'0'512'0,"0"0"96"0,0 0 32 0,0 0 16 0,0 0-528 0,0 0-128 16,7 0 0-16,-7 0 0 0,0 0 960 0,8 0 176 16,0-3 16-16,-2 1 16 0,-1-2-656 0,1 1-128 0,-6 3-16 0,6-4-16 15,1 0-208-15,-2-1-144 16,1 1 192-16,0 0-192 0,-1 2 128 0,1-2-128 16,0 0 0-16,0-1 0 0,1 3 544 0,2 0 0 0,-1-2 0 0,0 1 0 15,-2-1 32-15,3 2 16 0,2-1 0 0,-1-1 0 16,1 0-144-16,-1 1-48 15,2 2 0-15,1-1 0 0,-1-1-112 0,0-1-32 0,0 1 0 16,-2 2 0-16,0-2-48 0,1 3-16 0,-1-2 0 0,0 2 0 16,-1 2 160-16,1-2 32 0,-1 3 0 0,-1 1 0 15,1-4 144-15,2 4 48 0,-1-1 0 0,2 3 0 16,0 1-208-16,0-1-48 0,1 2 0 0,0 1 0 16,1-2-112-16,1-1-16 0,-1 5-16 0,1-1 0 15,-1-1-32-15,0 1 0 0,1 0 0 0,-2 1 0 16,0-1-144-16,1 3 0 0,0-4 0 0,1 4 0 15,0-1 128-15,-2 1-128 0,1 0 0 0,-1 0 128 16,-1 1 64-16,0-1 0 0,-4 0 0 0,-2-3 0 16,1 1 0-16,-1 2 16 0,1 0 0 0,1 0 0 15,-3 3-64-15,0-2-16 0,-1 6 0 0,-1-3 0 0,-2 0-128 0,0-1 0 16,1 1 144-16,-1 2-144 0,-1 1 0 0,-1-3 0 16,-1 0 0-16,1 0 128 0,-2-1-128 0,1 1 0 15,-1-3 0-15,1 2 0 0,-1-1 0 0,-1 0 0 16,0-2 0-16,0 4 0 0,0-1 0 0,0 1 0 15,-1 0 0-15,0-1 128 0,-2 1-128 0,1-3 0 16,-1 2-128-16,1-3 128 0,-4 1 0 0,1 2 0 16,1-2 0-16,-1 2 0 0,-1-3 0 0,-1 0 0 15,0-2 0-15,-1 2-128 0,-1-3 128 0,-2-1 0 16,0 2 0-16,-1-5 0 0,-1 2 0 0,0-1 0 16,-2-1 0-16,4 0 128 0,-2-2-128 0,2-1 0 0,2 0 0 0,-1 1 0 15,-1-1 0-15,2 1 0 0,0-4 0 0,-1 2 0 16,2-2 0-16,0 2 0 15,-1-2 0-15,1 0 0 0,1 2 0 0,-3-2 0 16,1 0 0-16,0 0 128 0,0-2-128 0,1 0 0 0,1 0 0 16,-1 0 128-16,3 0-128 0,-2-1 0 0,1-1 128 0,-1 0-128 15,-1-2 128-15,1 0-128 0,0 2 160 0,1 1-160 16,-1-4 0-16,1 0 0 0,-1 1 0 0,1-3 0 16,1 1 0-16,-1 1 0 0,0-2 0 0,-1 1 0 15,2-1 0-15,0-1 0 0,0 0 0 0,0 4 0 16,0-5 0-16,1 5 0 0,-1-3 176 0,1 1-176 15,-1 1 0-15,1-2 0 0,1 1 0 0,1-1 0 16,-4 3-144-16,4-1 144 0,-1-1-128 0,1 2 128 16,1-4 0-16,-1 3 0 0,0-5 0 0,1 4 128 15,-1-1-128-15,1-2 0 0,1 2 0 0,0 1 0 0,-1-1 0 16,0 3 128-16,1-2-128 0,1-1 128 0,-1-2-128 0,2 2 0 16,-2 2 0-16,1-3 0 0,0 1 0 0,0 1 0 15,-1-1 0-15,1 1 0 0,2-1 0 0,1 2 0 16,0-3 0-16,-2 0 128 0,1 0-128 0,1 0 0 15,-1-2 0-15,1 1 0 0,0-2 0 0,0 3 0 16,1-3 144-16,-1-1-144 0,0 4 0 0,1-3 0 16,2 0 0-16,-2 0 0 0,1 0 0 0,-1 1 0 15,2-1 0-15,-1 0 0 0,1-3 128 0,1 3-128 16,0 1 0-16,0 0 0 0,-1-1 0 0,0 3 0 16,1 2 0-16,0-1 0 0,0-2 0 0,0 2 0 15,0-1 0-15,0 0 0 0,0 2 0 0,1-1 0 16,0-1 0-16,0 1 0 0,-1 2 0 0,1-1 0 15,1-1 0-15,-2 3 0 0,-2-2 0 0,2 1 0 16,1 1 0-16,2-1 0 0,-3 1 0 0,1-1 0 0,2 0 0 16,-1 1 0-16,1-1 160 0,-1 1-160 0,2-1 128 0,1 1-128 15,2-2 0-15,-2-1 0 0,0 2 0 0,0 1 0 16,1-1 288-16,0 3-32 0,-1 1 0 0,2 0 0 16,0-4-256-16,-1 4 0 0,-3 2 0 0,1-2 0 15,1-1 0-15,-2 4-272 0,0-2 48 0,-1 2 16 16,-6 0 208-16,7 2 0 0,-7-2 0 0,0 0 0 15,6 2 0-15,-2 0 0 0,-4-2 0 0,0 0 0 16,0 0-2272-16,0 0-464 16,0 0-80-16,0 0-32 0</inkml:trace>
  <inkml:trace contextRef="#ctx0" brushRef="#br0" timeOffset="112933.48">13203 13264 20447 0,'0'0'448'0,"0"0"80"0,0 0 32 0,0 0 16 0,0 0-448 0,0 0-128 15,0 0 0-15,0 0 0 0,-4 6 1856 0,0 2 336 16,0 2 80-16,1 3 16 0,0 0-176 0,-1 1-48 16,-1 2 0-16,-1 3 0 0,1 0-720 0,1-1-160 15,-1-1-32-15,0 7 0 0,0-5-224 0,-1 2-48 0,1 2-16 0,0-2 0 16,0-2-352-16,1 1-64 0,1 1 0 0,2 1-16 15,-1-5-96-15,2 3-16 0,4-1 0 0,0 1 0 16,2-3-320-16,0 0 128 0,2 0-128 0,0 0 0 16,0-1 0-16,1-3 0 0,3-3 0 0,-2 4 0 15,5-1 0-15,-2-6 0 0,-4-1 0 0,0-2 0 32,3-2-432-32,-2 0-144 0,-1-2-48 0,1-4 0 0,0 0 176 0,1-3 48 0,-4-2 0 0,4-1 0 15,-2-4-192 1,-2-1-48-16,-3 0 0 0,-2-2 0 0,1 2 400 0,-2 1 80 0,0-3 16 0,-1 3 0 15,-2-4 144-15,-1 1 192 0,2 2-32 0,-2 0-16 0,-3 1-144 0,0 1-192 16,1 6 32-16,0 0 16 0,-3-2 720 0,0 5 128 16,-1 4 48-16,1 0 0 0,-1 4 0 0,0 0 0 15,-2 2 0-15,1 3 0 0,-1 1-160 0,2 0-16 16,0 1-16-16,0 2 0 0,1 2-352 0,2 0-64 16,-1-2-16-16,2 4 0 0,2-1-128 0,2-3 128 15,-1-3-128-15,2 1 128 16,2-5-896-16,0-2-192 0,2 3-48 0,3-5 0 0,-1 2 1264 0,1-1 256 15,1-3 64-15,0 0 0 16,0 0-4192-16,1-3-832 0,13-10-160 0,-10 0-48 0</inkml:trace>
  <inkml:trace contextRef="#ctx0" brushRef="#br0" timeOffset="113600.09">13743 13598 21183 0,'0'0'944'0,"0"0"192"0,0 0-912 0,0 0-224 0,0 0 0 0,0 0 0 15,0 0 1840-15,0 0 320 0,0 0 64 0,0 0 16 0,0 0-768 0,0-8-160 16,0 3-32-16,0-2 0 0,-2-1-448 0,0 2-112 16,-1-3-16-16,1-2 0 0,-1 1-32 0,-1 1-16 15,0-2 0-15,-1 1 0 0,-2 0-656 0,1 0-192 16,-2 3-16-16,-1-2 0 0,0 3 544 0,-1 2 112 16,-1 1 32-16,-1 3 0 0,1 3-16 0,1 3 0 15,-2 1 0-15,-1 3 0 0,1-3-64 0,0 3-16 16,3 2 0-16,-2 3 0 0,-4-2-64 0,3 2 0 15,3 2-16-15,0 0 0 0,-3 0-304 0,3 0 0 16,5 3 128-16,-1-3-128 16,-2 3-288-16,3-3-112 0,3 2-32 0,1 1 0 0,1 0 656 0,1-3 128 15,0-1 32-15,4-2 0 0,1 2-384 0,3-3 0 16,-1-3 0-16,1-3 0 0,2-1 0 0,1 1 0 16,-1-3-176-16,2-4 176 15,-1 0-848-15,1-4-80 0,-1-3-16 0,0 1 0 16,-2-5 240-16,3-2 64 0,-5 0 0 0,1-3 0 0,-2 2 272 0,0 1 64 0,0-3 16 0,-2-1 0 31,1 0-160-31,-2 0-16 0,-1 1-16 0,0-1 0 0,0 0 736 0,-1 4 160 0,-1 0 32 0,-1 0 0 16,1 0-448-16,-1 2-192 0,0 5 0 0,-1 6 16 15,0-7 544-15,0 7 96 0,0 0 32 0,0 0 0 16,0 0 144-16,-4 7 16 0,2 2 16 0,-1-1 0 16,2 4-416-16,0-2-64 0,-1 1-32 0,1-1 0 15,1 3 176-15,0 0 48 0,0 0 0 0,0 1 0 16,1-4-64-16,2 3 0 0,0 0 0 0,-1 0 0 15,1-2-144-15,1 2-48 0,1-3 0 0,3 3 0 16,-3-3-128-16,2-3 0 0,2 0 0 0,-1 0 0 0,-1-1 0 0,1-2 0 16,-1-4 0-16,2 0 0 15,2 0-1408-15,-1 0-384 0,-1-4-64 0,0 0 0 0</inkml:trace>
  <inkml:trace contextRef="#ctx0" brushRef="#br0" timeOffset="114401.86">13879 13191 27407 0,'0'0'592'0,"0"0"128"0,0 0 32 0,0 0 32 0,0 0-624 0,0 0-160 15,0 0 0-15,0 0 0 0,0 0 1008 0,0 0 160 16,0 0 48-16,0 0 0 0,0 0-832 0,0 0-144 15,4-7-48-15,-4 7 0 0,0 0-192 0,5-5 0 16,-5 5 0-16,5-4-160 0,-5 4 160 0,7-4 0 16,0 0 128-16,0-1-128 0,0 1 0 0,-1 0 0 15,2 1 0-15,1 1 0 0,-1-2 0 0,-1 4 0 16,1 0 0-16,0 0 0 0,1 0 128 0,-1 0-128 0,-2 4 128 0,1 1-128 16,1-4 128-16,-3 4-128 15,-1-1 128-15,-2 3-128 0,1 1 384 0,0 1 0 16,-3 0 0-16,-2 2 0 0,-2-2 144 0,-1 1 48 0,0 3 0 0,-2 0 0 15,0-2-160-15,0 2-32 0,2 0 0 0,-3-2 0 16,-3-1-192-16,2 1-64 0,1-2 0 0,0-1 0 16,-2 1-128-16,2-3 0 0,2-2 0 0,6-4-176 15,0 0 176-15,0 0 0 0,0 0 0 0,0 0 0 16,0 0 0-16,0 0 176 0,0 0-48 0,5 0 0 16,4 0-128-16,0 0 128 0,0 0-128 0,2 0 128 15,1 0 160-15,-1 0 32 0,1 0 0 0,4 0 0 16,0 0-320-16,-1 3 0 0,1 1 0 0,-3-2 0 15,-4 2 0-15,0 3 0 0,1-3 0 0,-2 2 0 16,-3 4 320-16,-1-1 0 0,-2 1 0 0,0 3 0 0,-4 2-112 16,-2 0-16-16,-1 0 0 0,-1-2 0 0,-4-3-192 0,0 2 144 15,-3-1-144-15,-2-1 128 0,1-3-128 0,0-1 0 16,-1 1 0-16,3-5 0 0,1 0 0 0,0-2 0 16,-1 0 0-16,2-2 0 15,1 0-1152-15,1-2-256 0,-1-1-48 0,2 1-16 16,3 0-3216-16,0-3-656 0,0 1-128 0,-1 2-32 0</inkml:trace>
  <inkml:trace contextRef="#ctx0" brushRef="#br0" timeOffset="116970.23">14403 13585 12895 0,'0'0'272'0,"0"0"64"0,0 0 16 0,0 0 32 0,0 0-384 0,0 0 0 0,0 0 0 0,0 0 0 15,0 0 2032-15,0 0 336 16,0 0 64-16,0 0 0 0,0 0 192 0,0 0 48 16,0 0 0-16,0 0 0 0,0 0-480 0,0 0-80 0,4 5-32 0,1-5 0 15,-5 0-848-15,7 1-160 0,0-1-48 0,1 0 0 16,1 0-832-16,1 0-192 0,1-1 0 0,1 1 0 15,3 0 0-15,-1 0 0 0,3 0 0 0,-1 0 0 16,-1 0 0-16,1-3 0 0,-3 3 0 0,-1 0 0 16,0 0-416-1,-2 3-192-15,0-3-32 0,-3 1-16 0,0-1-1712 0,-7 0-352 0,0 0-64 0,0 0-16 16</inkml:trace>
  <inkml:trace contextRef="#ctx0" brushRef="#br0" timeOffset="117211.65">14416 13767 29663 0,'0'0'640'0,"4"6"144"0,2 1 32 0,2-3 16 0,-1 0-656 0,2 1-176 15,2-1 0-15,0-1 0 0,1-2 1216 0,2 2 224 16,4-1 32-16,-1-1 16 0,1-1-496 0,2 0-96 15,-2 0-32-15,0 3 0 0,-1-3-224 0,0 0-32 16,-2 0-16-16,-1-3 0 0,-1 3-416 0,-1-1-176 16,0-1 128-16,-2 2-128 15,-1-3-896-15,1 3-256 0,-4-4-48 0,-6 4-16 0</inkml:trace>
  <inkml:trace contextRef="#ctx0" brushRef="#br0" timeOffset="119171.87">15162 13424 20031 0,'0'0'448'0,"0"0"80"0,0 0 32 0,0 0 0 0,-7 0-560 0,0-3 0 16,7 3 0-16,-6 0 0 0,6 0 2304 0,0 0 368 15,-6-3 64-15,6 3 16 0,0 0-624 0,0 0-112 16,-4-3-32-16,4 3 0 0,-1-4-704 0,1 4-160 16,0 0-32-16,0 0 0 0,3-7-512 0,-1 1-96 15,2 2-32-15,0-3 0 0,1 2-304 0,-1 1-144 16,2 0 128-16,-1 0-128 0,1-1 0 0,1 1 0 0,1 1 0 0,0-3 0 15,-1 2 0-15,3-3 0 0,0 3 0 0,1 2 0 16,-1-2 0-16,1 1 0 0,0 2 0 0,1-2 0 16,0 3-176-16,-2-2 176 0,1 4-128 0,-2 1 128 15,-2-2 0-15,0 4 0 0,0-1 0 0,0 3 128 16,-2 1-128-16,-3 1 128 0,-2 4-128 0,0-3 128 16,-1 4-128-16,-2-1 0 0,1 1-128 0,-2 2 128 15,-1-3 128-15,-1 0 96 0,0 0 32 0,-2 0 0 16,0-1-256-16,-1 1 0 0,1-1 0 0,-1-2 0 15,0-2 0-15,0 1 0 0,-1-2 0 0,1-1-160 0,1-2 32 16,1 0 0-16,0-1 0 0,2 0 0 16,5-3 256-16,0 0 48 0,0 0 16 0,0 0 0 0,0 0-192 0,0 0 0 15,0 0 0-15,0 0-176 0,5-3 176 0,2-1 0 16,0-1 128-16,3 3-128 0,-1 0 0 0,-1 0 0 16,1 0 0-16,0 2-128 0,0-3 128 0,2 3 0 15,0 3 128-15,1-3-128 0,1 4 0 0,3-2-128 16,-2 5 0-16,-2 0 0 0,-1-1 256 0,-1 5 48 15,-2 2 16-15,-1 0 0 0,-2 1-192 0,-1 2 128 16,-3-2-128-16,-1 5 128 0,-3-2 208 0,0 0 48 16,0 0 0-16,-4 0 0 0,-2 0-384 0,-1-2 0 15,-2 1 0-15,0-5-128 0,-1-1 352 0,-1 1 80 16,-2-5 16-16,0-2 0 0,0 1-320 0,2-5 0 16,0-2 0-16,1-2 0 0,-2 0 0 0,3-3 0 15,1-2 0-15,0-1-144 0,2-3 144 0,1-1-128 16,2 4 128-16,0-3-128 15,1 4-832-15,4-2-144 0,1 1-48 0,1 1 0 16,2-5-2960-16,5-5-608 0,1 7-112 0,-9 12-32 0</inkml:trace>
  <inkml:trace contextRef="#ctx0" brushRef="#br0" timeOffset="119546.57">15610 13544 34783 0,'0'0'1536'0,"0"0"320"0,0 0-1472 0,3 4-384 16,-3-4 0-16,3 7 0 0,-1-1 2016 0,0-1 336 15,-2-5 64-15,0 0 16 0,2 4-1184 0,-2-4-224 16,0 0-64-16,0 0 0 0,0 0-512 0,0 0-96 16,0 0-32-16,0 0 0 0,0 0-320 0,0 0 0 15,0 0 0-15,0 0 0 0,0 0 0 0,0 0 0 16,0 0 0-16,7 4 0 15,-7-4-752-15,6 0-208 0,1 0-64 0,-2 0 0 16,-5 0-3632-16,17-4-720 0,-2 2-160 0,-9 0-32 0</inkml:trace>
  <inkml:trace contextRef="#ctx0" brushRef="#br0" timeOffset="120288.56">15876 13471 28095 0,'0'0'624'0,"0"0"128"0,0 0 16 0,0 0 16 0,0 0-624 15,0 0-160-15,0 0 0 0,0 0 0 0,0 0 1104 0,0 0 192 16,0 0 48-16,0 0 0 0,-1-11-160 0,1 5-32 16,0 6 0-16,0-7 0 0,0 7-304 0,1-9-64 15,1 1-16-15,0 2 0 0,1-3-304 0,-1 5-64 16,0-3-16-16,0 1 0 0,2-1-144 0,2 0-48 16,0 1 0-16,1-1 0 0,-1 3-192 0,2-2 144 15,0 2-144-15,2-3 128 0,2 1-128 0,-3 1 128 16,0 1-128-16,1 0 128 0,-2 1-128 0,-1 3 0 0,1-1 0 15,0 1-176-15,0 1 176 0,0 2 0 0,0 1 128 0,-3-2-128 16,0 2 432-16,2 3 16 0,-1-1 0 0,-1 3 0 16,-1-1 96-16,0 3 32 0,-1 1 0 0,0-2 0 15,-1 3-576-15,1 2 0 0,-4-2 0 0,-1 2 0 16,0 5 0-16,-1-3 0 0,-1 3 0 0,-1 3 0 16,-2-2 208-16,2 2-64 0,0-3-16 0,-2 0 0 15,-1 2-128-15,1-3 0 0,-1-1 0 0,0-1-176 16,-1 0 176-16,-1 0 0 0,1-4 128 0,-1 0-128 15,2 0 0-15,-1-2 0 0,0-1 0 0,-1-3 0 16,0 2 0-16,1-5 0 0,0 0 0 0,1 1-128 16,8-5 128-16,-7 0 0 0,1 1 128 0,6-1-128 15,0 0 176-15,0 0-48 0,0 0 0 0,0 0 0 0,-3-3-304 0,2-4-64 16,1 3-16-16,0-2 0 0,1-1 112 0,2 0 16 16,1-2 0-16,0 3 0 0,2-2 128 0,1 1 0 15,0-2 0-15,0 5 0 0,0-2 0 0,-1 2 0 16,1 1 0-16,-1-1 0 0,2 2 0 0,0 0-128 15,1 0 128-15,0 2-128 0,-1 2 128 0,1 0 0 16,2 0 0-16,-1 2 0 0,-1-1 0 0,1 1-128 16,0-2 128-16,1 2-128 0,-1 0 128 0,1 1 0 15,-2-3 0-15,1 0 0 0,2 2 176 0,0-4 64 16,0 3 16-16,2-3 0 0,-1-3-256 0,0 3 144 16,2-4-144-16,-1 2 128 0,2-2-352 0,-2 0-80 15,-2-1-16-15,0 1 0 0,-1 0-48 0,3 1-16 16,-4-3 0-16,0-1 0 15,0-1-2432-15,-3-1-512 0,1 2-80 0,-1 0-32 0</inkml:trace>
  <inkml:trace contextRef="#ctx0" brushRef="#br0" timeOffset="121332.79">16458 13548 43535 0,'0'0'960'0,"0"0"192"0,0 0 32 0,0 0 48 0,0 0-976 0,0 0-256 0,0 0 0 0,0 0 0 0,6 0 1072 0,-2 7 160 16,-4-7 48-16,0 0 0 0,5 2-672 0,-5-2-128 15,0 0-32-15,0 0 0 0,4 7-256 0,-4-7-48 16,0 0-16-16,0 0 0 0,0 0 0 0,0 0 0 15,0 0 0-15,0 0 0 0,0 0-128 0,0 0-176 16,0 0 48-16,0 0 0 16,0 0-1232-16,6-3-240 0,-6 3-64 0,5-6 0 15,-5 6-2912-15,8-13-592 0,-4 2-112 0,-4 11-32 0</inkml:trace>
  <inkml:trace contextRef="#ctx0" brushRef="#br0" timeOffset="122106.29">16879 13574 32255 0,'0'0'704'0,"0"0"160"0,0 0 32 0,0 0 0 0,0 0-720 0,0 0-176 0,0 0 0 0,0 0 0 15,0 0 1360-15,0 0 240 0,4-4 64 0,-4 4 0 16,3-2-832-16,0-5-144 0,-2 1-48 0,0-1 0 16,-2 1-640-16,0-1 0 0,-2 2-176 0,-1-2 48 0,-2-5 128 0,-1 5 0 15,-1-3 0-15,0 3 0 0,0-3 0 0,1 4 0 16,-3 2 0-16,1-1 0 0,-1 1 0 0,1 4 0 15,-1-3 128-15,1 6-128 0,-1-3 128 0,-1 2-128 16,0 2 128-16,0 3-128 0,1-3 128 0,0 2-128 16,1 1 128-16,0 2-128 0,-1 2 128 0,2-1-128 15,0 2 128-15,1-2-128 0,1 5 0 0,1-4 0 16,-1 1 0-16,1 4 0 0,1 1 128 0,0 0-128 16,2-1 128-16,-2 1-128 0,2-4 128 0,2 4-128 15,0-1 128-15,2-2-128 0,-1-1 0 0,2 0 0 16,-1 0 0-16,1 0 0 0,-1 1 128 0,2-4-128 15,0-1 128-15,2-1-128 0,-1 1 0 0,1-1 0 16,2-5 0-16,0 1 0 0,0-4 0 0,1 0-128 16,2 0 0-16,0 0 0 0,-2-4 128 0,2-3-128 15,1 1 128-15,-2-5-128 0,1 2-160 0,-1-2-32 0,1 1 0 0,-1-3 0 16,-1 2 160-16,0-2 32 0,1 0 0 0,-1-3 0 16,0-1 128-16,-2 4-128 0,-2-1 128 0,-1 1-128 15,0-3 128-15,-2 2-128 0,0 2 128 0,-1 1-128 16,-1-2 128-16,-1 6-128 0,-1-3 128 0,1 4-128 15,0-1 128-15,1 7 0 0,-2-6 0 0,2 6 0 16,-2-8 0-16,2 8 0 0,0 0 0 0,0 0 0 16,0 0 0-16,0 0 0 0,0 0 128 0,0 0-128 15,0 0 272-15,0 0-16 0,0 0 0 0,-4 8 0 16,1 1 112-16,2 1 16 0,1 0 0 0,0-3 0 0,-1 3-256 16,1 0-128-16,1 0 128 0,0 4-128 15,0-3 528-15,2 1 48 0,2 0 0 0,-1 1 0 0,0-2-208 0,1-1-48 16,1 0 0-16,-1 2 0 15,0-1-144-15,0-1-48 0,3 1 0 0,-1-1 0 0,1-1-128 0,-2-2 0 16,1-1 0-16,-2 1 128 0,2 0-128 0,0-4 0 16,3 4 0-16,-1-4 0 0,1 1-224 0,-1-2 32 15,1 2 0-15,-3-1 0 16,0-2-2464-16,-1-1-480 0,1-1-112 0,0-2-16 0</inkml:trace>
  <inkml:trace contextRef="#ctx0" brushRef="#br0" timeOffset="122490.53">17198 13620 43535 0,'0'0'960'0,"0"0"192"0,0 0 32 0,0 0 48 0,-3 4-976 0,3-4-256 0,-3 7 0 0,1-1 0 0,-1 1 1328 0,3-7 208 16,-5 6 64-16,5-6 0 0,0 0-672 0,-3 7-128 15,1-1-32-15,2-6 0 0,0 0-448 0,0 0-112 16,0 0-16-16,0 0 0 0,0 0-192 0,0 0 144 16,-3 7-144-16,3-7 128 0,0 0-128 0,0 0 0 15,0 0 0-15,0 0 0 16,0 0-480-16,0 0-128 0,0 0-32 0,0 0 0 16,0 0-1632-16,0 0-336 0,7-3-64 0,-7 3-17168 0</inkml:trace>
  <inkml:trace contextRef="#ctx0" brushRef="#br0" timeOffset="123359.42">17593 13568 23487 0,'0'0'1040'0,"0"0"224"0,0 0-1008 0,0 0-256 0,0 0 0 0,0 0 0 0,0 0 1936 0,0 0 352 16,7 2 64-16,-7-2 16 0,0 0-1136 0,0 0-208 16,5-2-64-16,-5 2 0 0,0 0-352 0,4-7-80 15,0 1-16-15,-1-2 0 0,-2-1-192 0,0 1-64 16,-1-4 0-16,0 4 0 0,0 8-256 0,-2-9 160 16,-2-1-160-16,0 0 128 0,0 2-128 0,-2-1 128 15,1 3-128-15,-1 2 128 0,-1-3-128 0,-1 5 0 16,0-2 0-16,-1 4-176 0,0 0 560 0,4 2 96 15,-3 0 32-15,0 0 0 0,-1 2-160 0,0 0-32 16,0 3 0-16,-1-1 0 0,1 1-48 0,-2 5-16 16,0-2 0-16,2 3 0 0,0 0-48 0,0-1-16 15,1 0 0-15,0 2 0 0,0-1-192 0,1 0-256 16,2 1 48-16,1-1 16 0,-1 1 192 0,0-1 0 16,2 0 0-16,2 0 0 0,1 0 160 0,1 1 80 0,0-4 16 0,2 0 0 15,1 0-256-15,0 0 144 0,1-1-144 0,2-1 128 16,1-1-352-16,-1-2-80 0,1-1-16 0,0 0 0 15,3-2 464-15,-2 0 96 0,1 0 16 0,1 1 0 16,-1-3-416-16,2-3-80 0,0 1-16 0,0 0 0 16,-2-3 256-16,2 1 0 0,-2 0 0 0,0 0 0 15,-1-1 0-15,-1-3 256 0,-2 2-48 0,2-1-16 16,-2-2-192-16,1-1 0 0,0-1 0 0,0-2 0 16,-1 0 0-16,-1 0-256 0,0 0 48 0,-1 0 16 15,-1-2 192-15,-1 2 0 0,1 0 0 0,-2 0 0 16,1 2 0-16,-1-2 0 0,0 3 0 0,0 1 0 15,-1-2 0-15,-1 5 0 0,1-1 0 0,0 1 0 0,0 6 0 0,0 0 256 16,0 0-48-16,0 0-16 0,0 0-192 16,0 0 144-16,0 0-144 0,0 0 128 0,0 0 320 0,-5 6 48 15,1 1 16-15,1-1 0 0,2 5-256 0,0-2-64 16,-3-1 0-16,3 1 0 0,1-1 0 0,0 1 0 16,0 0 0-16,1 2 0 0,0-2 64 0,2 1 0 15,-1 1 0-15,2-2 0 0,0 1 0 0,0-2 0 16,0 1 0-16,0 2 0 0,1-2 96 0,1-2 32 15,1 0 0-15,3 3 0 16,-1-4-768-16,1 1-160 0,2-1-32 0,0 1 0 0,-2-3 576 0,-1 2 0 16,1 1 0-16,-1-3 0 0,1 1 0 0,-1 0-208 15,1 0 16-15,-1-1 0 16,-1-1-1088-16,1-2-192 0,1 2-64 0,-2 0 0 16,-1-3-3008-16,3-6-624 0,-10 6-112 0,0 0-32 0</inkml:trace>
  <inkml:trace contextRef="#ctx0" brushRef="#br0" timeOffset="123734.2">18019 13628 32703 0,'0'0'1456'0,"1"9"288"0,-1-9-1392 0,0 7-352 16,0-7 0-16,0 0 0 0,0 0 2528 0,0 0 432 15,0 0 96-15,0 0 16 0,0 0-1648 0,0 0-320 16,0 0-64-16,0 0-16 0,0 0-304 0,0 0-64 15,0 0-16-15,0 0 0 0,0 0-512 0,0 0-128 16,0 0 0-16,0 0 0 0,0 0 0 0,0 0 0 16,0 0 0-16,0 0 0 0,0 0 0 0,0 0 128 15,0 0-128-15,0 0 128 16,0 0-960-16,8 0-208 0,-8 0-48 0,0 0 0 16,8 0-4864-16,-8 0-960 0,13-3-208 0,-13 3-48 0</inkml:trace>
  <inkml:trace contextRef="#ctx0" brushRef="#br0" timeOffset="124474.84">18492 13535 25343 0,'0'0'560'0,"0"0"112"0,0 0 32 0,0 0 0 0,0 0-576 0,0 0-128 0,0 0 0 0,0 0 0 16,8-4 752-16,-8 4 112 0,0 0 32 0,3-4 0 0,-3 4 0 0,3-6 0 15,-2-4 0-15,-1 10 0 0,0 0 0 0,2-6 0 16,-2-1 0-16,0 2 0 0,-2-4-416 0,1 2-80 16,0 1-16-16,-1-1 0 0,-1 1-48 0,-1-1-16 15,0 1 0-15,0-1 0 0,-1-1-96 0,-1 3-32 16,0 1 0-16,-1 0 0 0,1 0-192 0,-2 2 144 15,-1-1-144-15,-1 3 128 0,0 0 208 0,-2 3 48 16,0-3 0-16,1 4 0 0,-1 2-112 0,1-2-16 16,0 3 0-16,0 2 0 0,1-3 64 0,-2 2 0 15,1 4 0-15,2-2 0 0,0 4-160 0,0-1-32 16,1-3 0-16,1 6 0 0,1-2-128 0,-1-1 0 16,2 2 0-16,0 0 0 0,1 2 848 0,1-3 144 15,-1 1 32-15,3-2 0 0,0-1-832 0,1 1-192 0,1 0 0 0,0-3 0 16,1 0 0-16,0 0 0 15,1 0 0-15,1-4 0 0,0 2-208 0,1-1-96 0,2-1-16 0,-1 1 0 16,2-1 512-16,0-3 112 0,1 1 16 0,0-2 0 16,0-2-320-16,1 0 0 0,-1-2 0 0,1-1 0 31,1-1-304-31,-1 0-112 0,2-2-32 0,0-3 0 0,-2 1 720 0,1-1 144 0,-1-2 32 0,1 1 0 31,-2-3-720-31,0-1-144 0,-1 1-32 0,0 0 0 16,-1 0-96-16,0 0-32 0,-2 0 0 0,1 1 0 0,-3-1 880 0,1 0 160 0,0 2 48 0,-1 0 0 15,0 0-320-15,-2 1-48 0,0 3-16 0,-1 7 0 16,1-6-128-16,-1 6-176 0,0 0 48 0,0 0 0 16,0 0 128-16,0 0 0 0,0 0 0 0,0 0 0 0,0 0 0 0,-2 6 176 15,-1 1-48-15,1 3 0 0,-1-1 208 0,0 2 48 16,2-1 0-16,0 0 0 0,-1 0-384 0,2 0 0 16,0 1 0-16,2 1 0 0,-1 1 224 0,2-3-32 15,1 1 0-15,0-1 0 0,-1 3 0 0,3-3 0 16,2 0 0-16,2-1 0 0,1-1-192 0,-1-1 0 15,2-1 0-15,0 1 0 0,-1-3 352 0,4 2 32 16,-2-3 0-16,0 1 0 0,-1-2-384 0,0 2 0 16,1-4 0-16,-2 0-128 0,1 0 128 0,0-1 0 15,-2-2 0-15,0 1 0 16,-4 2-880-16,-6 0-80 0,0 0-32 0,3-7 0 0</inkml:trace>
  <inkml:trace contextRef="#ctx0" brushRef="#br0" timeOffset="133681.04">12674 14526 16575 0,'0'0'368'0,"0"0"80"0,0 0 0 0,0 0 16 0,0 0-464 0,0 0 0 0,0 0 0 0,0 0 0 16,0 0 1936-16,0 0 304 0,0 0 48 0,0 0 16 16,0 0-384-16,0 0-80 0,0 0-16 0,0 0 0 15,0 0-352-15,0 0-80 0,0 0-16 0,0 0 0 16,0 0-288-16,0 0-48 0,0 0-16 0,0 0 0 15,0 0-96-15,0 0-32 0,0 0 0 0,0 0 0 0,0 0-352 0,0 0-80 16,0 0-16-16,0 0 0 0,0 0-96 0,7 0-32 16,1 3 0-16,-1-3 0 0,1 0-32 0,0 0-16 15,1 0 0-15,2-3 0 0,-1 3-272 0,2-3 0 16,1 0 0-16,2 0 0 0,-1 2 0 0,-1-2 0 16,-1 2 0-16,0-2 0 0,1 1 0 0,-3 2 0 15,-1-1 0-15,-1-2 0 0,1 3 0 0,-1 0 0 16,-8 0 0-16,7 0 0 15,-7 0-1744-15,0 0-464 0,8 0-96 0,-8 0 0 16,0 0-5520-16,0 0-1104 0,6 4-224 0,1 2-32 0</inkml:trace>
  <inkml:trace contextRef="#ctx0" brushRef="#br0" timeOffset="134448.25">13364 14423 31327 0,'0'0'688'0,"0"0"144"0,0 0 16 0,4-10 48 0,-4 10-720 0,5-7-176 15,2 0 0-15,-2 1 0 0,1-1 496 0,-1-3 64 16,-1-2 16-16,1 2 0 0,1-3-208 0,0 2-48 16,-5-2 0-16,-1 0 0 0,0 0-192 0,-1 5-128 15,-2-3 128-15,-1 0-128 0,-1 0 0 0,0 1 0 16,-1 0 0-16,1 4 0 0,-1-2 448 0,-4-1 0 15,3 2 16-15,-3 1 0 0,0 5 128 0,1 1 32 16,0 0 0-16,-2 1 0 0,-1 1-272 0,1 2-48 16,-1 6-16-16,0-3 0 0,0 3-48 0,0-1-16 15,-1 1 0-15,2 1 0 0,0 2 32 0,1 0 0 16,0 0 0-16,5 1 0 0,0-1-256 0,1 1 144 0,0-1-144 0,3 0 128 16,2 0 0-16,0 0 0 0,2-3 0 0,1 1 0 15,0-1-128-15,1 2 0 0,2-1 0 0,-1-3 0 16,2 1 0-16,-1 0 128 0,-1-3-128 0,1 2 128 15,1-4-128-15,-1 1-176 0,3-3 48 0,-3 0 0 16,3-2 128-16,-3 0-128 0,3-4 128 0,-2-1-128 16,-1-1 256-16,1-2 64 0,1-1 16 0,1-2 0 15,-1 1-480-15,-1-1-112 0,-1-2 0 0,3-3-16 16,1 3 400-16,-1-1 0 0,-5-2 0 0,0 6 0 16,2-3 0-16,-3 3 0 0,-2 3 0 0,1 0-128 15,-1 3 128-15,-2 4 0 0,2-5 0 0,-2 5 0 16,0 0 336-16,0 0 48 0,0 0 16 0,0 0 0 0,-2 6-528 15,1 4-128-15,0-3 0 0,-2 5-16 0,-1 3 416 0,2-2 96 16,-1 4 16-16,0-2 0 0,-1 5-256 0,2-2 0 16,1 5 0-16,-2-2 0 0,-1 1 896 0,1 1 144 15,1 1 32-15,-1 5 0 0,2-4-672 0,-1 1-128 16,1-2-16-16,1-2-16 0,3-3-96 0,-3-4-16 16,0 1 0-16,1-2 0 0,0-2-128 0,1-2 0 15,-2 3-192-15,0-2 192 0,1-3 0 0,0 1 0 16,1-5 0-16,-2-4 0 0,0 0 0 0,0 0 0 15,0 0 0-15,0 0 0 16,0 0-1248-16,5-4-128 0,0-3-32 0,-1-1 0 16,-1-1-3120-16,1-4-624 0,0-1-128 0,-1-2-32 0</inkml:trace>
  <inkml:trace contextRef="#ctx0" brushRef="#br0" timeOffset="135132.06">13772 14536 23263 0,'0'0'512'0,"0"0"96"0,0 0 32 0,0 0 16 0,0 0-528 0,4-6-128 0,-1 2 0 0,0-2 0 15,0-1 960-15,-2 1 144 0,0-1 48 0,-1-1 0 0,0-1-368 0,0 1-64 16,0-3-16-16,-1-4 0 0,-2 2-256 0,-1 0-48 16,2 0-16-16,-2 2 0 0,-1-2 208 0,-2 3 48 15,1 1 0-15,0-2 0 0,2 5 144 0,2 2 48 16,-2-1 0-16,-1 3 0 0,-1 0 0 0,0 2 0 16,-2 2 0-16,-1 2 0 0,-2 3-320 0,-2-1-48 15,0 5-16-15,0 2 0 0,0-3 112 0,1 6 16 16,0-2 0-16,2 2 0 0,-2 1-352 0,3 0-64 15,1 3-16-15,0-1 0 0,2 1-400 0,0-3-64 16,4 0-32-16,-1 0 0 0,1 3 672 0,0-3 144 16,2-4 32-16,0 0 0 0,4-2-272 0,1 0-48 15,1 0-16-15,0 2 0 0,3-3-160 0,1 1 0 16,-3-5 0-16,3-2 0 0,0 2-144 0,1-5 144 16,-1 1 0-16,-1-2 0 0,0-2-256 0,2 1 64 0,-1-2 16 0,2-4 0 15,-3 0 176-15,2-3 0 0,1 0-144 0,2-2 144 16,-1 0-176-16,-1-1 48 0,-2-3 0 0,-1 2 0 15,1-2-64-15,-2 2-16 0,-2-2 0 0,-1-1 0 16,-1 2 208-16,1-3-144 0,1 4 144 0,-2 1-128 16,-2 0 400-16,1 0 96 0,-2 4 16 0,0-2 0 15,-1 5-384-15,0 6 0 0,0 0 0 0,0 0 0 16,0 0-224-16,0 0-112 0,0 0-32 0,-5 4 0 16,1 2 752-16,0 3 128 0,-1 0 48 0,1 2 0 15,2 2-192-15,-1 0-48 0,0-5 0 0,2 2 0 16,0 4 64-16,1-1 0 0,0 0 0 0,0 2 0 15,1 0-384-15,0-2 0 0,1-7 0 0,0 5 128 16,0 2 0-16,2 0 16 0,1-2 0 0,0-2 0 0,0 1-400 0,2-3-96 16,-1-1-16-16,2 1 0 0,1-1 576 0,-1-4 112 15,-1 0 32-15,2-4 0 16,1 2-656-16,1-2-128 0,-1 0-16 0,2-5-16 16,0-3-2816-16,0 1-560 0,-2 2-128 0,1-1 0 0</inkml:trace>
  <inkml:trace contextRef="#ctx0" brushRef="#br0" timeOffset="135749.71">14013 14153 31327 0,'0'0'688'0,"0"0"144"0,0 0 16 0,0 0 48 0,0 0-720 0,0 0-176 0,0 0 0 0,0 0 0 15,0 0 896-15,0 0 128 0,0 0 48 0,0 0 0 16,0 0-176-16,0 0-48 0,0 0 0 0,0 0 0 16,0 0-368-16,0 0-80 0,-6-2-16 0,6 2 0 15,0 0-256-15,0 0-128 0,-2-8 0 0,0 1 128 16,2 7-128-16,0 0 0 0,3-9 0 0,0 2 0 15,1 1 0-15,1-1 0 0,1 0 0 0,2 0 0 16,-3 2 0-16,2 1 0 0,1-3 0 0,1 1 0 0,-1 2 0 0,0 0 0 16,1-1 0-16,-1 3 0 0,1 2 0 0,0 0 0 15,-1 0 0-15,1 0 0 0,-1 4 0 0,0 0 0 16,0 3 0-16,-2-1 0 0,1 1 304 0,-2 2 16 16,2 4 16-16,-3-2 0 0,-2 2-64 0,-1 1-16 15,-1 2 0-15,-2 3 0 0,-2-2-96 0,0 3-32 16,-1-3 0-16,-2 0 0 0,1 0 208 0,-2 0 48 15,0 3 0-15,-1-4 0 0,-2-2 192 0,2 2 64 16,0-6 0-16,0 1 0 16,-2-2-1344-16,2 0-256 0,3-5-48 0,2 0-16 0,4-4 1648 0,-7 2 320 15,1-2 64-15,6 0 16 16,0 0-1280-16,0 0-256 0,-6-3-64 0,4-4 0 0,2 0 416 0,1 1 160 16,0-3-128-16,1 2 128 0,3 1 0 0,-1-2 0 15,-2-1 0-15,2 2 128 0,0 0-128 0,3 1 0 16,-1-1 0-16,4 0 0 0,-1 1 128 0,1 2 0 0,1 2 0 15,-1 0 0-15,1 0 256 0,0 2 48 0,3 0 16 0,-1 0 0 16,0 0-448-16,0 2 0 0,0 2 0 0,0-1 0 16,-1 1 0-16,0 0 0 0,-1-2 0 0,1 2 0 15,-1-1 0-15,-2 1 0 0,0-1 0 0,0-2 0 32,0 1-640-32,0-2-192 0,1 3-64 0,-3-3 0 15,1 4-2704-15,2-1-560 0,-10-3-96 0,0 0-32 0</inkml:trace>
  <inkml:trace contextRef="#ctx0" brushRef="#br0" timeOffset="136121.23">14662 14475 26719 0,'0'0'576'0,"0"0"128"0,0 0 32 0,0 0 32 0,0 0-624 0,0 0-144 16,0 0 0-16,0 0 0 0,0 0 1568 0,0 0 288 15,0 0 48-15,0 0 16 0,0 0-512 0,0 0-112 0,0 0-16 16,0 0 0-16,9-2-560 0,-1-1-112 15,-1-1-32-15,1 2 0 0,1-2-96 0,0 1-32 16,1 2 0-16,1-2 0 0,1 6-96 0,-1-3-32 0,0-3 0 0,-1 3 0 16,1 0-144-16,-1 0-48 0,0 0 0 0,-3 0 0 15,-7 0-128-15,8 3 0 0,-1 1 0 0,-7-4-176 32,5 6-320-32,0 1-64 0,-5-7-16 0,-1 8 0 15,-4 1-3072-15,0-3-608 0,-1 5-128 0,-2-2-32 0</inkml:trace>
  <inkml:trace contextRef="#ctx0" brushRef="#br0" timeOffset="136344.47">14622 14630 35007 0,'0'0'768'0,"5"5"176"0,0-1 16 0,2 0 16 0,-1 0-784 0,1-1-192 0,1-1 0 0,-1-2 0 0,0 0 1168 0,1 0 192 15,-2 0 48-15,1-2 0 0,-1 2-624 0,2 0-112 16,0-3-32-16,1 2 0 0,1 1-96 0,-1 0-32 15,0 0 0-15,3 0 0 0,-1 0-96 0,0 0-32 16,-1-3 0-16,2 3 0 0,-1 0-384 0,-2 0-224 16,0-3 32-16,0 3 0 0,0 0 192 0,-1 0 0 15,0 0 0-15,-8 0 160 16,0 0-1664-16,0 0-336 0,0 0-64 0,0 0-16 0</inkml:trace>
  <inkml:trace contextRef="#ctx0" brushRef="#br0" timeOffset="147607.54">15185 14416 24879 0,'0'0'544'0,"0"0"112"0,0 0 32 0,0 0 16 0,0 0-576 0,0 0-128 16,0 0 0-16,0 0 0 0,0 0 1472 0,0 0 256 16,0 0 48-16,0 0 16 0,0 0-208 0,0 0-48 15,9 0 0-15,0 0 0 0,-1 3-400 0,0-2-96 16,1-1-16-16,0 3 0 0,0-3-192 0,2 3-64 15,-1-2 0-15,2-1 0 0,1 3-496 0,0-3-96 16,0 0-32-16,-1 2 0 0,3-1-16 0,-1-1 0 0,-1 0 0 0,0 0 0 16,0 0-128-16,-1 0 128 0,-1 0-128 0,-1 0 128 15,-2 0-128-15,0 3 0 0,0-3 0 0,-8 0 0 32,7 4-1088-32,0-4-208 0,-7 0-48 0,8 0-11008 0,-8 0-2224 0</inkml:trace>
  <inkml:trace contextRef="#ctx0" brushRef="#br0" timeOffset="148311.07">15718 14300 28623 0,'0'0'624'0,"0"0"128"0,0 0 16 0,0 0 64 0,0 0-672 0,0 0-160 15,0 0 0-15,0 0 0 0,0 0 944 0,0 0 144 16,0 0 48-16,0 0 0 0,0 0-560 0,0 0-96 16,0 0-32-16,0 0 0 0,0 0-112 0,0 0-16 15,5-4-16-15,0 1 0 0,1-1-304 0,0-1 0 16,1 4 0-16,-1-2 0 0,2 2 192 0,0-2 0 0,1 1-16 0,0-2 0 15,3 1-176-15,-2 2 0 0,2-2 0 0,0-1 0 16,-1 2 0-16,-4 2 0 0,4-3-144 0,-1 3 144 16,0 0 0-16,0 3 0 0,-3-3 0 15,0 0 0-15,0 2 448 0,-1 0 192 0,0 0 32 0,-6-2 16 16,4 7-144-16,-2-1-32 0,0 1 0 0,-2-1 0 16,-2 2 144-16,1 1 32 0,-2 2 0 0,-1-1 0 15,-1 4-384-15,-1-3-80 0,-1 0-16 0,-1-1 0 16,-1 1-208-16,0-2 0 0,0 4 128 0,0-3-128 15,-1 0 0-15,3 0 0 0,-3-2 0 0,3 1 0 16,0-2 0-16,-1 3 0 0,0-3 0 0,2-1 0 16,0 1 0-16,3-1 0 0,3-6 0 0,-3 7 0 15,3-1-192-15,0-6-16 0,0 0-16 0,0 0 0 0,0 0 224 0,5 4 0 16,0-1 0-16,2 1 0 0,-1-1 0 0,2-3 256 16,2 1-16-16,0-1-16 0,0 0-224 0,1 2 0 15,-1-2 128-15,0 3-128 0,0-3 0 0,2 4 0 16,0-1 0-16,-2 1 0 0,3 0 0 0,0 1 0 15,-1-1 0-15,-1 0 0 0,-2 5 176 0,-1-1-176 16,-2 1 192-16,-1 1-192 0,1-1 0 0,-4 5 0 16,-2-4 0-16,0 7 0 0,-1-4-208 0,-3 4-160 15,-4 0-16-15,2-1-16 0,-2 1 720 0,-3 0 160 16,-2-4 32-16,-1 3 0 0,-1-3-368 0,0-3-144 16,-2 1 128-16,-2-2-128 0,1-2 192 0,1-4-64 15,0 1 0-15,0-1 0 0,0-3-128 0,1-3 0 16,0 2 0-16,2-4 0 0,1 1 0 0,1-3 0 15,0 1 0-15,3-1-176 0,3 1 480 0,0-1 80 16,1 1 32-16,1-2 0 16,3 1-1184-16,2 2-224 0,1-3-48 0,1 2-12016 0,3-1-2384 0</inkml:trace>
  <inkml:trace contextRef="#ctx0" brushRef="#br0" timeOffset="149129.54">16270 14499 37599 0,'0'0'832'0,"0"0"160"0,0 0 32 0,0 0 48 0,0 0-864 0,0 0-208 0,0 0 0 0,0 0 0 0,0 0 768 0,0 0 128 16,3-9 0-16,0 2 16 0,-1 1-384 0,1-1-80 15,-4-1 0-15,1 2-16 0,0-1-624 0,0 7-112 16,0-6-16-16,0 6-16 0,0 0 528 0,-2-7 128 15,2 7 0-15,0 0 16 0,0 0-80 0,0 0 0 16,0 0-16-16,0 0 0 0,0 0 208 0,0 0 32 16,0 0 16-16,0 0 0 0,0 0 48 0,-1 7 16 15,0 1 0-15,-1 1 0 0,0-3-320 0,0 3-64 16,2-9-16-16,-2 8 0 0,-1-1-160 0,1-1 0 16,2-6 0-16,0 0 0 0,0 0 0 0,0 0 128 15,0 0-128-15,0 0 128 0,0 0-128 0,0 0 0 16,0 0 0-16,0 0 0 0,0 0 0 0,0 0-144 15,0 0 0-15,0 0 0 0,0 0 144 0,0 0 0 16,5-4 0-16,-5 4 128 0,4-6-128 0,-4 6 144 16,5-3-144-16,-5 3 160 0,0 0-160 0,0 0 0 0,7 0 0 0,-7 0 0 15,0 0 0-15,6 3 128 0,-6-3-128 0,7 4 128 16,-1 0-320-16,-1 2-80 0,-5-6-16 0,4 7 0 31,-1-1-3056-31,0 1-624 0,1 2-112 0,-1-5-16 0</inkml:trace>
  <inkml:trace contextRef="#ctx0" brushRef="#br0" timeOffset="149827.44">16496 14386 24015 0,'0'0'512'0,"0"0"128"0,0 0 0 0,0 0 64 0,0 0-576 0,0 0-128 15,0 0 0-15,0 0 0 0,0 0 688 0,0 0 96 16,0 0 32-16,0-6 0 0,0 6-48 0,1-7 0 16,0 1 0-16,2-1 0 0,0 1 64 0,-3 6 16 15,4-4 0-15,-1-3 0 0,3 1 240 0,-1 2 32 16,-1-3 16-16,0 2 0 0,-4 5-304 0,5-4-48 15,2 0-16-15,-1 0 0 0,-2-1-304 0,3-2-64 16,2 3-16-16,-1 0 0 0,-3-2-256 0,1 2-128 16,2-1 0-16,0 1 128 0,0 1-128 0,0 2 0 15,0 1 0-15,0-3 0 0,1 6 128 0,-1-2-128 0,-2 2 128 16,2-1-128-16,1 2 192 0,-2 0-64 0,-7-4 0 0,8 9 0 16,1-1 320-16,-3 1 48 0,-3 2 16 0,0-1 0 15,-2 2-208-15,0-1-48 0,-1-1 0 0,-1-1 0 16,-2 2-48-16,-2 2-16 0,0-3 0 0,0 0 0 15,-2 0-192-15,0 0 144 0,0 1-144 0,-3 1 128 16,1-4 0-16,1-2 0 0,3 1 0 0,-1-1 0 16,-1 1-128-16,0-3 0 0,7-4 0 0,-5 6 0 15,5-6 0-15,-5 3 0 0,5-3 0 0,0 0 0 16,0 0 0-16,0 0 0 0,0 0 0 0,0 0 0 16,0 0 0-16,0 0 0 0,0 0 128 0,0 0-128 0,0 0 0 0,8 3 0 15,-8-3 0-15,8 0 0 0,0 1 0 0,1-1-176 16,0 0 176-16,0 0-128 0,0 2 128 0,2 1 128 15,2 1-128-15,0 0 176 0,-1 0 32 0,-1 2 16 16,3 4 0-16,-3-1 0 0,-1-1-384 0,-3 1-80 16,0 1-16-16,-3 1 0 0,-3 2 448 0,-2 0 96 15,-4-3 16-15,-2 6 0 0,-1-3-304 0,-1 2 0 16,-3-2 0-16,0 0 0 0,-1 0 0 0,-1-3-176 16,1 1 176-16,0-2-160 0,1 2 160 0,0-2 0 15,0-3 128-15,1 1-128 0,0-1 0 0,1-2 0 16,1-4 0-16,-1 0-128 0,0 0 128 0,1 0 0 15,1 0 160-15,0-2-160 0,-1 0 0 0,1 0 0 16,8 2 0-16,-7-3-160 0,1-1 160 0,1 2 0 16,5 2 0-16,0 0 0 15,0 0-1456-15,0 0-256 0,-4-4-48 0,4 4-16 0</inkml:trace>
  <inkml:trace contextRef="#ctx0" brushRef="#br0" timeOffset="150413.81">17052 14520 13823 0,'0'0'304'0,"0"0"64"0,0 0 16 0,0 0 0 0,0 0-384 0,0 0 0 16,-5 3 0-16,5-3 0 0,0 0 1088 0,0 0 160 16,0 0 32-16,0 0 0 0,0 0-416 0,0 0-80 15,0 0-16-15,0 0 0 0,0 0 0 0,0 0 0 16,-1-3 0-16,-1-1 0 0,0 0-144 0,1-1-48 15,2-2 0-15,-1 3 0 0,-1-2-80 0,2-1-32 16,0 1 0-16,0-1 0 0,-1 1 592 0,0-1 112 16,0 3 32-16,0 4 0 0,0-6 112 0,0 6 32 15,0 0 0-15,0 0 0 0,0 0-208 0,0 0-48 0,0 0 0 0,0 0 0 16,0 0-512-16,0 0-96 16,0 0-32-16,0 0 0 0,3 6 496 0,-2 3 80 0,-1-2 32 0,0-1 0 15,0 0-864-15,-1 0-192 0,0 1 0 0,-2-1 0 16,1 1 0-16,2-7 192 0,0 0-48 0,-3 5 0 15,3-5-16-15,-4 1-128 0,4-1 192 0,0 0-64 16,0 0-128-16,0 0-272 0,0 0 64 0,0 0 16 16,-5-1 192-16,5 1 0 0,-2-5 0 0,2 1 0 15,3-3 0-15,-3 7-144 0,3-4 144 0,-1-2-128 16,2 1 128-16,-4 5 0 0,4-4 0 0,-4 4 0 16,5-4 0-16,-5 4 0 0,0 0 128 0,0 0-128 15,7 0 128-15,-7 0-128 0,0 0 128 0,0 0-128 16,5 4-1152-16,0 2-320 0,-5-6-48 0,4 7-16 15,0-1-3376-15,2 5-672 0,-6-11-144 0,0 0-32 0</inkml:trace>
  <inkml:trace contextRef="#ctx0" brushRef="#br0" timeOffset="151060.07">17507 14609 27871 0,'0'0'608'0,"8"0"128"0,0 0 32 0,-1 0 16 0,0-5-624 0,2 1-160 16,0 0 0-16,0 0 0 0,-1-1 1616 0,0-2 304 15,-1 3 48-15,-2 0 16 0,-1-5-1104 0,-2 1-224 16,1-1-32-16,-3-1-16 0,0-3-176 0,0 2-48 0,-1-1 0 0,-2 2 0 16,-1-3-384-16,-1 2 128 0,-2 1-128 0,0 1 0 15,-3 2 192-15,1-1-64 0,1 2 0 0,1 0 0 16,-3 2 112-16,0 1 16 0,-1 3 0 0,0 1 0 15,-2 1 0-15,-1 2 0 0,0 2 0 0,0 0 0 16,-2 2 32-16,2 1 16 0,2 2 0 0,-1-1 0 16,-3 3 16-16,0 0 16 0,3 0 0 0,1 4 0 15,1-3-464-15,-1 3-112 0,0-2-16 0,0 2 0 16,6 0 256-16,-1-4 0 0,-2 1 0 0,4 0 0 16,1-1 192-16,2 0 48 0,2-4 0 0,0 2 0 15,2-2-240-15,2-1 0 0,2 1 128 0,1-2-128 16,-1-1 128-16,3 1-128 0,2-3 176 0,-1 0-176 0,1-2 0 0,3-2 0 15,1 0 0-15,-1-2 0 0,1-2-192 0,0-3-160 16,2-2-32-16,0 1 0 0,-1-2 512 0,0-2 112 16,-1-3 16-16,0 2 0 0,-2-2-416 0,0-3-80 15,0 1-16-15,-1-2 0 0,-2-1 256 0,1-1 0 16,-3 2 0-16,0 2 0 0,-2-3 0 0,1 4 0 16,-5-1 0-16,1 4 0 0,0 3 160 0,-2-1 80 15,0 2 16-15,0 2 0 0,-1 7-112 0,0 0-16 16,0 0 0-16,0 0 0 0,0 0-400 0,0 0-96 15,0 0-16-15,-5 3 0 0,0 4 896 0,1-1 160 16,1 1 32-16,1 1 16 0,-2 3-528 0,0 0-192 16,3 2 0-16,-1 0 144 0,0-3 304 0,0 4 48 15,1 0 16-15,0 2 0 0,1 3-512 0,0-2-288 16,0-2 32-16,1 0 16 0,2-1 720 0,-1 0 144 0,2-1 16 16,0-1 16-16,1-2-448 0,2 1-80 0,0-1-128 15,0 1 176-15,1-5-176 0,1 3 0 0,1-2 0 0,-1 0 0 16,1-1 0-16,1-2 0 0,-1-1 0 0,1-2 0 15,-2 2-224-15,1-3-80 0,3 0-16 0,-1 0 0 32,-4-4-2048-32,3 1-400 0,2-1-96 0,-3 0-16 0</inkml:trace>
  <inkml:trace contextRef="#ctx0" brushRef="#br0" timeOffset="151690.21">18025 14506 31327 0,'0'0'688'0,"0"0"144"0,0 0 16 0,0 0 48 0,0 0-720 0,0 0-176 0,-2-3 0 0,2 3 0 15,0 0 1392-15,0 0 240 0,0 0 48 0,0 0 16 16,-5-3-768-16,5 3-160 0,0 0-16 0,-6 3-16 16,1-3-80-16,-1 3-16 0,6-3 0 0,0 0 0 15,-6 6-80-15,2-1-32 0,4-5 0 0,-2 7 0 16,-2-2-144-16,0-1-48 0,-1 3 0 0,2-3 0 16,0 1-336-16,3-5 0 0,0 0 0 0,0 0-128 15,0 0 384-15,0 0 64 0,0 0 32 0,0 0 0 16,0 0-352-16,0 0 0 0,0-5 0 0,2-3 0 15,-4 1 176-15,4 1-48 0,0-1 0 0,1 0 0 16,-3 1-128-16,1-1-176 0,3 1 48 0,-1 2 0 16,-4-1 128-16,1 5 0 0,0 0 0 0,0 0 0 0,0 0 0 0,0 0 192 15,0 0-64-15,0 0 0 0,0 0-128 0,0 0 0 16,1 6 0-16,0 3 0 0,-1-2 0 0,-1 2 0 16,0-1 0-16,-1 1 0 0,1-2 432 0,0-1 64 15,1-6 16-15,0 0 0 0,-3 8-512 0,0-1 0 16,3-7 0-16,0 0 0 0,-4 6-160 0,4-6-128 15,0 0-32-15,0 0 0 0,0 0-48 0,0 0-16 16,7 3 0-16,0-3 0 16,-7 0-3680-16,14 0-736 0,2-3-160 0,-11 3-32 0</inkml:trace>
  <inkml:trace contextRef="#ctx0" brushRef="#br0" timeOffset="152294.7">18523 14500 28159 0,'11'-10'1248'0,"-6"6"256"0,1-3-1200 0,1-2-304 0,-2-1 0 0,-1-1 0 16,0-2 1408-16,-1 0 208 0,-2-4 48 0,-2 4 16 16,-2-3-752-16,-2 3-160 0,0 3-16 0,-2-1-16 15,-2-2-432-15,0 4-96 0,-3 1-16 0,0 1 0 16,-2 4-48-16,-2-3-16 0,-1 5 0 0,-1 1 0 15,-1 0 48-15,1 4 0 0,0 0 0 0,-2 2 0 16,3 1 224-16,0 3 48 0,0 4 16 0,0 1 0 0,1-2-112 0,3 2-32 16,1 2 0-16,2 1 0 0,1-1-48 15,1 0-16-15,-1 3 0 0,2-1 0 0,2 1-256 16,1-3 0-16,0 0 0 0,1 0 0 0,2-1 432 0,0-3 16 16,1-3 16-16,1 1 0 0,2-1-336 0,-1 0-128 15,-2-10 0-15,0 0 144 0,8 6-144 0,1 1 0 16,-1-3 0-16,3-4 128 0,0 2 288 0,2-4 48 15,2-1 16-15,-2-1 0 16,3-3-800-16,1 0-144 0,1-3-48 0,0 0 0 16,3-3 0-16,-2-3 0 0,-2 2 0 0,0-3 0 0,-2-3 512 0,1 0 0 15,-3 3 0-15,-1-2 0 0,-1 3 304 0,-2 2 96 16,-1-2 32-16,-1 2 0 16,-3 2-704-16,0 4-144 0,0-1-32 0,-4 9 0 0,0 0 448 0,0 0 0 0,0 0 0 0,0 0 0 15,0 0 368-15,0 0 96 0,0 0 32 0,0 0 0 16,0 0-176-16,-4 12-16 0,2-5-16 0,0 4 0 15,4 2-48-15,-2 0-16 0,0 0 0 0,1 0 0 16,0 0-32-16,2 2 0 0,1 0 0 0,1-1 0 16,2-1 208-16,0 1 48 0,1-1 0 0,2-2 0 15,0 0-256-15,0-3-64 0,0-1 0 0,1 2 0 16,4-2-128-16,-1-1 0 0,-1-2 0 0,2 0 0 16,-1-1 0-16,1-3 0 0,-2 2 0 0,2-2 0 15,1-2 0-15,1 2 0 0,1-4 0 0,-2-2 0 16,1 2-576-16,-1-2-160 0,-2-5-32 0,-1 2 0 15,2-4-2384-15,-5 3-496 16,-2-3-80-16,-3 2-32 0</inkml:trace>
  <inkml:trace contextRef="#ctx0" brushRef="#br0" timeOffset="159649.13">12865 15139 21823 0,'0'0'480'0,"0"0"96"0,0 0 32 0,0 0 0 0,3-7-480 0,-3 7-128 0,1-10 0 0,2 4 0 16,-3 6 1552-16,0 0 304 0,0-9 48 0,0 9 16 15,1-8-640-15,-1 8-112 0,0 0-16 0,0 0-16 16,0 0 400-16,0 0 96 0,0 0 16 0,0 0 0 16,0 0-512-16,0 0-112 0,-1 6 0 0,0 5-16 15,-2-2-464-15,2 1-96 0,-1 5 0 0,1 1-16 16,-2 1 160-16,1 0 48 0,-1 9 0 0,-1 0 0 15,2 0-640-15,0 2 0 0,2-2 0 0,-1-3 0 16,1 4 288-16,-1-4-16 0,1 1 0 0,0-5 0 16,-2 1-272-16,2 0 0 0,2-6 0 0,0 2 0 15,0-3 0-15,0-1 0 0,0 0 0 0,0-5 0 16,2 0 0-16,-1-2 0 0,-3-5 0 0,0 0 0 16,0 0-1424-16,0 0-352 15,6-2-64-15,1 2-16 0,-1-4-3808 0,-6 4-768 0,0 0-160 0,10-6-16 0</inkml:trace>
  <inkml:trace contextRef="#ctx0" brushRef="#br0" timeOffset="160383.31">13199 15166 23951 0,'0'0'1056'0,"0"0"224"0,0 0-1024 0,0 0-256 0,0 0 0 0,0 0 0 15,0 0 2256-15,0 0 400 0,0 0 80 0,0 0 16 16,0 0-1392-16,0 0-272 0,0 0-48 0,0 0-16 15,4-7-512-15,0 0-96 0,0 1-32 0,0 2 0 16,-1-3-192-16,1 1-64 0,-1-1 0 0,1 1 0 16,0-1-128-16,2 1 0 0,0 2 0 0,-1 0-176 15,1-3 176-15,-2 1 176 0,2-1-48 0,2 1 0 16,0-1-128-16,0 5 0 0,0-2 0 0,-1 0 0 16,0 1 128-16,2-1 0 0,0 4 0 0,0 4 0 0,1 0-128 0,0 1 128 15,-2-1-128-15,2 3 128 0,1-1 400 0,-2 5 80 16,-2-1 16-16,-2 3 0 0,1 0-336 0,0 0-64 15,-4 2-16-15,-2 1 0 0,2 1-48 0,-2 2-16 16,-2-2 0-16,0 3 0 0,-5 0-144 0,2-1 0 16,-2 2 0-16,-1 1 0 0,-1-1-320 0,1-1-64 15,1 1 0-15,-1-1 0 0,-1-1 384 0,-1-3 0 16,1-2 0-16,1 2 0 0,0-5 0 0,1 2 0 16,-1-3 0-16,1-1 0 0,1-5 0 0,-1 0 0 15,-1 1 0-15,2-3 0 0,6-2 0 0,-8 0 0 16,0 0 0-16,1-4 0 0,7 4 0 0,-5-7 0 15,0 1 0-15,1-2 0 0,0-1 0 0,1-2 0 16,2 2 0-16,1 0 0 0,0 1 240 0,1-1 112 0,2-2 32 16,0 5 0-16,1-1-608 0,1-1-112 0,0-1-32 0,2 3 0 15,-2-1 752-15,-5 7 128 0,6-2 48 0,2 0 0 16,1 2-560-16,-1 2 0 0,2 0 0 0,-1 1 0 16,0 1 0-16,0 0 0 0,0 2 0 0,2 1 0 15,-1-1 224-15,2 3-64 0,0-2-16 0,1 1 0 16,0 1 80-16,-1-1 16 0,-1 1 0 0,3-2 0 15,-1 2 16-15,1-3 16 0,2 1 0 0,-2-3 0 16,1 2-272-16,-2-2 160 0,-3 0-160 0,1-1 128 16,-1 1-128-16,1-4 0 0,0 0-160 0,-1 2 160 15,-3-2 0-15,1 0 0 0,0-2 0 0,-3 2 0 16,-5 0-1024-16,8-2-96 0,-1 0-32 16,-1-2 0-16,0 1-3424 15,0-1-688-15,-6 4-144 0,7-2-32 0</inkml:trace>
  <inkml:trace contextRef="#ctx0" brushRef="#br0" timeOffset="160984.51">13942 15362 28095 0,'14'-4'624'0,"-7"4"128"0,1 0 16 0,-2 0 16 0,-6 0-624 0,7 0-160 16,-1-5 0-16,0 1 0 0,-1-3 1216 0,-1 1 192 15,-2-1 64-15,1-1 0 0,0 2-784 0,-3-3-160 16,-2-2-16-16,0 2-16 0,-2-1-128 0,0-1-32 16,-3 1 0-16,1-2 0 0,-1 4-576 0,-2-1-112 15,-1 2-32-15,-2 1 0 0,0-1 384 0,0 6 0 0,2-2 0 0,-1 1 0 16,-1 2 448-16,2 2 144 0,-2 1 48 0,2 3 0 16,1 1-256-16,-2 1-64 0,1 1 0 0,-1-1 0 15,2 1 64-15,0 2 0 0,0-1 0 0,1 3 0 16,0-1-160-16,1 0-32 0,3 1 0 0,0 2 0 15,1-1 0-15,0-1 0 0,2-3 0 0,1 3 0 16,2-2-48-16,1-1-16 0,-1-1 0 0,2-1 0 16,2 1-128-16,0-2 0 0,2-1 0 0,0 1-176 15,0-3 176-15,0-1 0 0,1 1 128 0,0-4-128 16,0 0 0-16,0 0 0 0,0-4 0 0,1 0-128 16,-1-3 128-16,1 1-128 0,1-4 128 0,-1 1-128 0,1-3 352 15,-1-1 80-15,1 0 16 0,-4 3 0 0,3-2-512 16,-1 1-112-16,-1 1-16 0,-2 1 0 0,-1 1 320 0,-1-1-160 15,-1 2 160-15,0 1-128 0,-2-1 128 0,-1 7 0 16,0 0 0-16,0 0 0 0,0 0 0 0,0 0 0 16,0 0 0-16,0 0 0 0,0 0 320 0,0 0 80 15,-5 3 32-15,-1 1 0 0,1 2-432 0,1 1 0 16,0 2 0-16,2-1 0 0,-1 1 240 0,2 4 112 16,1 0 32-16,1-1 0 0,2 1 0 0,-1 0 0 15,1 0 0-15,0 0 0 0,-1-2 96 0,2 1 32 16,1-2 0-16,1 1 0 0,0-2-512 0,2-1 0 15,-1-2 0-15,0 1 0 0,1-1 0 0,1-2 0 16,1 1 0-16,1-1 0 0,0-1 0 0,-1-2 0 16,2 2 0-16,3 0 0 15,0-3-928-15,2 0-288 0,0-3-48 0,0-1-16 16,-1-1-3168-16,-1 3-640 0,-2-4-128 0,-2 3-32 0</inkml:trace>
  <inkml:trace contextRef="#ctx0" brushRef="#br0" timeOffset="161292.34">14409 15243 21183 0,'0'0'944'0,"0"0"192"0,0 0-912 0,0 0-224 16,0 0 0-16,0 0 0 0,7-1 2240 0,-7 1 384 16,8-3 96-16,0 0 16 0,0 2-768 0,-1-2-160 15,-7 3-16-15,10-4-16 0,0 4-304 0,1-2-64 16,-1 2-16-16,2-1 0 0,2-2-816 0,-1 3-144 16,2 0-48-16,0 0 0 0,0 0-608 0,1 0-128 15,1 3-32-15,-3-2 0 0,-2-1 784 0,-2 2 160 16,1 0 16-16,-2 0 16 15,1 1-912-15,-4 1-192 0,-6-4-48 0,0 0 0 16,-2 6-2608-16,-2 1-528 0</inkml:trace>
  <inkml:trace contextRef="#ctx0" brushRef="#br0" timeOffset="161523.29">14425 15435 13823 0,'0'0'608'0,"11"4"128"0,-1-1-592 0,2 1-144 0,0-4 0 0,-1 0 0 16,-1 2 5104-16,0-2 976 0,2 0 208 0,-2 0 48 16,1-2-3920-16,-1 1-784 0,1-2-160 0,-1 3-16 15,-1-4-784-15,2 4-160 0,-1-3-16 0,1-1-16 16,-1 2-176-16,2 2-48 0,0-3 0 0,0 2 0 16,-2 1-256-16,3 0 160 0,-1 0-160 0,-1 0 128 0,-2 0-128 0,0 4 0 15,-1-2 0-15,1 0 0 16,-3 0-768-16,0 2-144 0,-2 2-32 0,1-3-17952 15</inkml:trace>
  <inkml:trace contextRef="#ctx0" brushRef="#br0" timeOffset="165054.57">15334 15263 13935 0,'0'0'608'0,"0"0"144"0,0 0-608 0,0 0-144 0,0 0 0 0,0 0 0 15,0 0 1472-15,0 0 272 0,0 0 48 0,0 0 16 16,0 0-304-16,0 0-64 0,0 0-16 0,0 0 0 16,0 0-128-16,0 0-16 0,0 0-16 0,0-7 0 15,1 3-432-15,1 0-96 0,0-1-16 0,1 1 0 0,0 0 176 0,0 1 16 16,3-1 16-16,2-2 0 0,-1 2-672 0,3-1-128 16,-1-2-128-16,1 3 192 0,2-2 48 0,0-1 16 15,0 1 0-15,-1-1 0 0,1 3-256 0,0 2 0 16,0 0 0-16,0 0 0 0,-5-1 288 0,4 3 112 15,-1 3 32-15,0-1 0 0,-10-2-432 0,9 4 0 16,0 3 0-16,-1 1 0 0,-4 1 416 0,0 4 0 16,-2 0 0-16,-2 4 0 0,-4 3 144 0,-1-1 16 15,-3 1 16-15,-1 3 0 0,1 1-224 0,-1 4-48 16,-2-2-16-16,2 0 0 0,-1 1-176 0,-1-3-128 16,0 1 144-16,1 0-144 0,0-6 0 0,-1 1 128 15,0-3-128-15,-2-1 0 0,1-2 0 0,0-1 0 16,0-4 0-16,2 2 0 0,-1-2 0 0,1-1 0 15,1-4 0-15,-1 1 0 0,1-5 0 0,1 1 0 0,1-1 0 16,0-1 0-16,7 1-272 0,-7-2-48 16,2-5-16-16,0 0 0 0,1 1 528 0,4 6 128 0,-3-4 0 15,2-3 16-15,1-2-336 0,1 1 0 0,1 2 0 0,0-3 0 16,1 1-240-16,1 1-112 0,0 1-32 0,2-3 0 16,2 2 384-16,0 0 0 0,0 1 0 0,1-1 0 15,0 3 0-15,0-2 0 0,2 2 0 0,1 1 0 16,-2 2 0-16,2-2 0 0,0 1 0 0,0 2 0 15,-2 2 240-15,1 1 112 0,0-2 32 0,1 5 0 16,-1-3-384-16,-1 4 0 0,2-3 0 0,-2 2 0 16,-1 1 176-16,2 2-48 0,1-1 0 0,0-1 0 15,-2 2 240-15,-2-3 32 0,0 1 16 0,0-1 0 16,1-2-416-16,0 0 128 0,-9-4-128 0,9 3 0 0,0 3 160 16,-1-4-160-16,-8-2 192 0,0 0-192 0,8 2 0 0,-8-2 0 15,0 0 0-15,7-2 0 16,-2-2-1584-16,-5 4-320 0,6-3-64 0,-6 3-16 15,7-4-6656-15,2 0-1328 0,0 2-272 0,-1-2-48 16</inkml:trace>
  <inkml:trace contextRef="#ctx0" brushRef="#br0" timeOffset="165510.31">15870 15416 35183 0,'0'0'768'0,"0"0"176"0,0 0 16 0,5 5 32 0,-5-5-800 0,5 4-192 0,-5-4 0 0,5 4 0 16,-5-4 1280-16,0 0 224 0,0 0 32 0,0 0 16 16,0 0-832-16,0 0-160 0,0 0-48 0,0 0 0 15,0 0-512-15,0 0 0 0,0 0 0 0,0 0 0 16,0 0 256-16,0 0-48 0,0 0-16 0,-2-4 0 15,-1-3-192-15,3 7-256 0,-1-6 48 0,0-1 16 16,-1 1 192-16,2 6-144 0,0-7 144 0,0 1-128 16,2 2 128-16,-2 4 0 0,0 0 128 0,2-7-128 15,-2 7 0-15,0 0 0 0,0 0 0 0,0 0 0 16,0 0 176-16,0 0-48 0,0 0 0 0,0 0 0 0,0 0 368 0,0 0 64 16,0 0 16-16,-1 8 0 0,-2 1-64 0,1 0 0 15,-2 2 0-15,0-2 0 0,0-1-512 0,1 1 0 16,1-1 0-16,-2-2 0 0,0 1 0 0,4-7 208 15,0 0-16-15,0 0 0 0,0 0-192 0,0 0 0 16,0 0 0-16,0 0 0 0,0 0-160 0,0 0 160 16,0 0-128-16,0 0 128 0,4-4 0 0,0-3 0 15,1 1 0-15,0-1-128 0,0 1 256 0,1-1 48 16,-1 3 16-16,0-2 0 16,-1 3-512-16,-4 3-112 0,0 0-16 0,5-4 0 15,-5 4-2096-15,0 0-416 0,0 0-96 0,0 0-16 0</inkml:trace>
  <inkml:trace contextRef="#ctx0" brushRef="#br0" timeOffset="166287.56">16181 15278 29023 0,'0'0'640'0,"0"0"128"0,0 0 16 0,0 0 48 0,0 0-672 0,0 0-160 0,0 0 0 0,0 0 0 16,0 0 1216-16,0 0 192 0,0 0 64 0,0 0 0 15,0 0-576-15,0 0-96 0,4-13-32 0,-4 13 0 0,0 0-256 0,4-6-48 16,3 2-16-16,-2-2 0 16,-1 0-128-16,1 2-16 0,3-3-16 0,0 3 0 15,0-2-288-15,1 3 0 0,0-1 0 0,0 2 0 0,2-2 0 0,1 1 0 16,-2 3 0-16,1-1 0 0,0-2 0 0,1 3 0 16,-1-2 0-16,-1 2 0 0,1 0 192 0,-1 2 0 15,0 1-16-15,0 1 0 0,-2 0 16 0,-1 2 0 16,0 1 0-16,-2-1 0 0,-2 5 32 0,-2 2 16 15,-1 0 0-15,-1 0 0 0,-3 4-96 0,-1 0-16 16,-2 2 0-16,-1-2 0 0,-2 4-128 0,3-6 0 16,-1 2 0-16,-1 0 0 0,-3-1 576 0,1 4 48 15,-1-3 0-15,-1-3 0 0,0 2-432 0,0-3-64 16,-1 1-128-16,1-1 176 0,2 0-176 0,-1-2 0 16,1-2 0-16,1-2 0 0,1-1 0 0,1 1 0 15,0-1 0-15,0-2 128 0,1 0-128 0,0-1-176 0,-1 1 48 0,3-4 0 16,-1 0 128-16,1 0 0 0,1 0 128 0,0-2-128 15,-1 0 0-15,5 2 0 0,-3-4 0 0,1-1-128 16,-1 1 128-16,3-3 0 0,1 1 128 0,1-1-128 16,-2 1 0-16,0-1 0 0,2 0 0 0,2-3 128 15,2-1-128-15,0 1 0 0,2-2 0 0,1 2 0 16,0-1 0-16,2 2 0 0,-1-1 0 0,1 3 0 16,0 1 0-16,1-1 0 0,-1 6 0 0,1-2 0 15,-1 0 0-15,1 3 0 0,0 3 128 0,-2 0-128 16,1-2 0-16,-1 3 0 0,1 2 0 0,-1 1 0 15,-1 2 0-15,1 0 0 0,0 2 0 0,-1 2 0 0,-1-3 0 16,1 1 0-16,-1-2 0 0,-1 1 272 0,-2-3-16 16,1 0 0-16,1-3 0 0,-2 2-256 0,1-3 0 15,-1 1 0-15,0-2-144 0,-5-2 144 0,0 0 0 16,0 0 0-16,7 2 0 0,-7-2 0 0,6 2 128 16,-6-2-128-16,0 0 176 15,7-4-944-15,-2 2-192 0,0-1-48 0,0-1 0 16,-5 4-1488-16,6-4-288 0,-1 0-64 0,-5 4-16 0</inkml:trace>
  <inkml:trace contextRef="#ctx0" brushRef="#br0" timeOffset="166853.69">16718 15329 24879 0,'0'0'1088'0,"0"0"256"0,0 0-1088 0,0 0-256 0,0 0 0 0,0 0 0 16,0 0 1472-16,7 3 224 0,-7-3 48 0,0 0 16 16,0 0-720-16,0 0-144 0,0 0-16 0,0 0-16 15,0 0-224-15,0 0-64 0,-4 4 0 0,4-4 0 0,-3 6-32 0,-1 1-16 16,1-1 0-16,3-6 0 0,-6 7-16 0,6-7-16 15,0 0 0-15,0 0 0 0,-5 4-304 0,5-4-48 16,0 0-16-16,0 0 0 0,0 0-128 0,0 0 0 16,0 0 0-16,0 0 128 0,0 0-128 0,0 0 0 15,0 0 0-15,0 0 0 0,1-7 0 0,2 1 0 16,-2-1 128-16,2 2-128 0,-2-1 0 0,2-1 0 16,1 0 128-16,-4 7-128 0,5-2 0 0,-5 2 0 15,7-4 0-15,-7 4 0 0,0 0 384 0,0 0 32 16,0 0 16-16,0 0 0 0,0 0-160 0,0 0-16 15,3 6-16-15,0 2 0 0,-3-1 16 0,0 2 0 16,-1-1 0-16,-1 1 0 0,0-2-64 0,-1 2 0 16,1-4 0-16,2-5 0 0,-3 9-64 0,0-2-128 0,3-7 176 0,0 0-176 15,0 0 0-15,0 0 0 16,-4 2 0-16,4-2-144 0,0 0 144 0,0 0-128 16,0 0 128-16,0 0-128 0,0 0 128 0,0 0 0 0,0 0 128 0,0-5-128 15,0 5 0-15,0 0 0 0,2-6 0 0,-2 6 128 16,1-8-128-16,-1 8 0 0,0 0 0 0,0 0-128 15,0 0 368-15,0 0 80 0,0 0 0 0,0 0 16 16,0 0-336-16,0 0 128 0,7 4-128 0,-2 2 0 16,-5-6 0-16,1 7-288 0,0 2 48 0,1-1 16 15,-2-2 224-15,0-6-144 0,0 9 144 0,-2-2-128 16,2-7-2976-16,0 0-592 0,0 0-112 16,0 0-32-16</inkml:trace>
  <inkml:trace contextRef="#ctx0" brushRef="#br0" timeOffset="167589.51">17092 15159 27695 0,'0'0'608'0,"0"0"128"0,0 0 32 0,0 0 0 0,0 0-608 0,0 0-160 0,0 0 0 0,0 0 0 16,0 0 864-16,0 0 144 0,0 0 16 0,0-10 16 15,0 10-608-15,0 0-128 0,5-7-32 0,-5 7 0 16,5-4-96-16,0-1-32 0,-5 5 0 0,7-7 0 15,-1 3 368-15,1 0 64 0,-7 4 0 0,7-6 16 16,0 1-240-16,1 1-48 0,0 2-16 0,1 0 0 16,2-2-32-16,-1 1-16 0,2 1 0 0,-1 2 0 15,-1-2 208-15,0 2 32 0,1 0 16 0,-1 0 0 16,1 0-176-16,-2 2-16 0,0 0-16 0,0 2 0 16,-1-1-288-16,0 3 0 0,0 5 0 0,-4-5 0 15,-3 4 336-15,-1-3 16 0,-1 3 0 0,-2 3 0 16,-1-3 16-16,-2 3 0 0,-5 0 0 0,1 0 0 0,-1 1-368 0,0-3 144 15,-3 2-144-15,1-1 0 0,0-1 0 0,-1-1 0 16,1-1 0-16,1-1 0 0,2-1 0 0,-1-3 0 16,2 1 0-16,1-4 0 0,0 2 0 0,2-3 0 15,6 0 0-15,0 0 0 0,0 0 0 0,0 0 0 16,-7 0-176-16,7 0 176 0,0 0 0 0,0 0 0 16,0 0 0-16,0 0 0 0,0 0 400 0,0 0-16 15,0 0 0-15,8-3 0 0,1-1 0 0,0 2 0 16,2-2 0-16,1 2 0 0,1 0-384 0,0 2 0 15,0 2 0-15,1 0 0 0,2-2 320 0,0 2-32 16,-1 2 0-16,0 0 0 0,1 1-288 0,-2-1 0 16,-2 3 0-16,-2 2 0 0,-1-1 0 0,2 1 0 15,-3 4 0-15,-3-1 0 0,-1 0 0 0,-2 2 0 16,1-1 0-16,-3 3 0 0,-4 1 0 0,-1-3 0 16,-2 5 0-16,0-5 0 0,-5 2 0 0,-1-2 0 0,-2 2 0 0,1-2 0 15,-2 0 0-15,2-4 0 0,-2-1 0 0,2 0 0 16,-1-5 0-16,1 0 0 0,1-1 0 0,-2-1 0 15,3 0 0-15,2-2 0 0,0-2 0 0,0 0 0 16,1-2 0-16,1-1 0 0,0 1 0 0,3-3 0 16,-1 3 0-16,0-2 0 0,1-1 0 0,3-2 0 31,-1 2-512-31,2 0-224 0,1 0-32 0,1-2-19008 0</inkml:trace>
  <inkml:trace contextRef="#ctx0" brushRef="#br0" timeOffset="168715.8">17634 15338 21759 0,'0'0'480'0,"0"0"96"0,0 0 32 0,0 0 0 0,0 0-480 0,4-6-128 0,1 2 0 0,-5 4 0 0,5-7 1136 0,-5 7 208 16,0 0 32-16,0 0 16 0,0 0-112 0,0 0 0 15,0 0-16-15,0 0 0 0,0 0 48 0,0 0 16 16,0 0 0-16,0 0 0 0,4 8-240 0,-1 1-64 16,-2 2 0-16,-1-1 0 0,0 2-576 0,0-1-128 15,-1-5-32-15,-1 1 0 0,1-1-96 0,0 1 0 16,1-7-16-16,0 0 0 0,0 0-176 0,0 0 0 15,0 0 0-15,0 0 128 0,0 0-128 0,0 0 0 16,0 0 0-16,0 0 0 0,1-9 160 0,2-2 96 16,1 2 32-16,-2-1 0 0,1 0-288 0,0 3 0 15,1-3 0-15,-1 4 0 0,-1-2-256 0,0-1 0 16,1 2 0-16,-2 3 0 0,-1 4 256 0,0 0 0 16,0 0 0-16,0 0 0 0,0 0 0 0,0 0 0 15,0 0 0-15,0 0 0 0,0 0 384 0,-1 7-48 16,1-7 0-16,-1 10 0 0,-2 0-336 0,0-3-128 0,1 3 0 0,-1 0 0 15,2-3 128-15,1-7 0 0,0 0 0 0,-3 9 0 16,1-4 0-16,2-5 0 0,0 0 0 0,0 0 0 16,0 0 0-16,0 0 0 0,0 0 0 0,0 0 0 31,0 0-768-31,0 0-112 0,0 0-16 0,0 0-17040 0</inkml:trace>
  <inkml:trace contextRef="#ctx0" brushRef="#br0" timeOffset="169372.91">18200 15373 20271 0,'7'-15'896'0,"-4"10"192"0,1 1-880 0,-1-3-208 15,1 3 0-15,0-2 0 0,-2-1 1552 0,1 1 272 16,-1-1 48-16,1-3 16 0,-3 1-896 0,0-2-176 15,-1 2-48-15,-1 1 0 0,-2 2-320 0,1-1-80 16,-3 0-16-16,0 4 0 0,-3 0 80 0,-1 3 16 16,0-3 0-16,-1 6 0 0,-2 0-16 0,0 3 0 15,0 2 0-15,1 1 0 0,-1 2-176 0,0-1-48 16,-3 2 0-16,1-2 0 0,0 1 352 0,1 2 64 16,1 0 16-16,0 1 0 0,0 2-208 0,1-1-48 15,3 0 0-15,0 2 0 0,1 0-48 0,1-1-16 0,2 1 0 16,1-1 0-16,0-2-144 0,3 2-48 0,-2-3 0 15,3-3 0-15,3 4-128 0,-1-4 0 0,1-1 0 0,3-1-176 16,2-1 688-16,0 2 144 0,0-5 32 0,1 0 0 16,2-4-688-16,0 0 0 0,4 0 0 0,-1-4 0 15,1 0 0-15,-2-1 0 0,-1-2 0 0,1-1 0 32,1 2-432-32,-1-5-64 0,-1-2-16 0,0 3 0 0,1-4 368 0,-1-1 144 0,-3-2-128 0,0 0 128 15,0 0-128-15,-1-3 128 0,-3 3-128 0,2-1 128 16,-2 1-384-16,0 0 0 0,-1 1 0 0,-1 1 0 15,-1 2 704-15,1-2 160 0,-3 3 32 0,1 0 0 16,1 4-512-16,-1-1 0 0,-2 3 0 0,1 6 0 0,0 0 0 0,0 0 0 16,0 0 0-16,0 0 0 0,0 0 512 0,0 0 0 15,-6 9 0-15,3-1 0 0,0 3-96 0,0 0-16 16,1-1 0-16,-1 3 0 0,2-2 80 0,-1 2 16 16,0 0 0-16,0 3 0 0,2-4-208 0,0 1-32 15,0 2-16-15,2-2 0 0,0 1-48 0,2-1-16 16,0-2 0-16,0 3 0 0,1-1-176 0,1 0 0 15,0-4 0-15,1 1 0 0,-1 1 256 0,1-2 128 16,2-2 32-16,2-4 0 0,0 1-416 0,2 2 0 16,1-5 0-16,1-1 0 0,2 0 0 0,3-1 0 15,1-5 128-15,1 2-128 0,-2 1 0 0,-1-3 0 16,1 2 0-16,0-2 0 16,-5-1-448-16,0 1-128 0,-3-1-32 0,-2-1-13408 15,-1 2-2688-15</inkml:trace>
  <inkml:trace contextRef="#ctx0" brushRef="#br0" timeOffset="-204610.29">13342 16281 23487 0,'0'0'512'0,"0"0"128"0,0 0 0 0,0 0 16 0,3 7-528 0,-3-7-128 0,2 4 0 0,-2-4 0 15,0 0 1984-15,0 0 352 0,0 0 80 0,0 0 16 16,0 0-928-16,0 0-176 0,3 5-48 0,-3-5 0 0,0 0-512 0,0 0-96 16,0 0-32-16,0 0 0 0,0 0-256 0,0 0-48 15,0 0-16-15,0 0 0 0,4-2-96 0,1-2-32 16,-2 1 0-16,2-1 0 0,1-2-192 0,1 2 144 16,-2-3-144-16,2 2 128 0,3 1-128 0,2-3 0 15,0 1 0-15,1 2 0 0,0 0 128 0,3 1 0 16,1 1 0-16,0 0 0 0,0 0-128 0,1 4 0 15,2 0 0-15,-2 0 0 0,-2 1 0 0,0 1 0 16,1 0 0-16,-3 2-176 0,-2 1 176 0,-2 2 0 16,1 2 128-16,-5-1-128 0,-2-1 128 0,-2 2-128 15,-4 4 128-15,0 0-128 0,-6 0 128 0,-4 2-128 16,-5 1 128-16,1-1-128 0,-2-2 128 0,-2 5-128 16,-1-3 128-16,2 3-128 0,-2-3 384 0,0-3 0 15,1 2 0-15,-2 1 0 0,2-4-256 0,4 0-128 0,2-3 128 0,1 0-128 16,3-6 176-16,3 2-48 0,0-2 0 0,7-4 0 15,0 0 0-15,0 0 0 0,0 0 0 0,0 0 0 16,0 0 208-16,0 0 48 0,0 0 0 0,10 0 0 16,-1-1-64-16,3 1 0 0,1 1 0 0,4-1 0 15,4 3-320-15,0-3 0 0,0 4 0 0,1-2-128 16,1-1 128-16,1 5-128 0,-2 0 128 0,-1-2-128 16,1 3 128-16,-3-1 176 0,-2 5-48 0,-7-2 0 15,-1-1-128-15,-1 1 0 0,-1-1 0 0,-3 4-176 16,-2-2 176-16,-2 3 0 0,-2 0 0 0,-3 4 0 15,-5 0 0-15,0 0 0 0,-2 0 128 0,-2-1-128 16,-3-3 128-16,0 0-128 0,0-2 128 0,-2-1-128 16,1-1 176-16,0-2-48 0,-1 1 0 0,1-3 0 15,-2-1-128-15,5 0 0 0,0-1 0 0,2-3-176 0,0 0 176 16,-1 0 0-16,0-3 0 0,4 2 0 0,1-2-128 0,1-4 0 16,1 1 0-16,2-1 0 15,5 7-2368-15,0-10-448 0,-1-3-112 0,3 0-16 0</inkml:trace>
  <inkml:trace contextRef="#ctx0" brushRef="#br0" timeOffset="-204050.95">14041 16571 35247 0,'0'0'768'0,"7"-4"176"0,2 1 16 0,-2-1 32 0,-1-2-800 0,1-1-192 0,1 1 0 0,-3-5 0 16,-4 1 1216-16,2-2 208 0,-2 2 48 0,-1-1 0 16,-3 1-1088-16,0-4-192 0,-4 5-64 0,-1-1 0 15,-1 1 0-15,-3-2 0 0,-2 5 0 0,-1 2 0 16,0-2-128-16,-2 5 128 0,-4 1-128 0,1 1 128 16,2 5 320-16,1 2 48 0,0 1 16 0,0 4 0 15,1 0-160-15,0 1-32 0,2-1 0 0,1 4 0 16,1 3-48-16,1-3-16 0,4 3 0 0,-1-1 0 15,0 4-256-15,4-5 160 0,3 2-160 0,1-5 128 16,1 2-128-16,2 0 128 0,2 0-128 0,1-3 128 16,2-1 0-16,1-4 0 0,1 1 0 0,0-3 0 15,-1-1-128-15,3-2 0 0,0-1 0 0,1-3 0 0,1-5 0 16,1 1-176-16,-4-3 48 0,4-1 0 0,1-5 0 0,-2 0 0 16,-1 0 0-16,-1-3 0 0,0-1 128 0,-1 0 0 15,1 0 0-15,-3 0 0 0,1-1-128 0,-4 1 0 16,1 2 0-16,-2 2 0 0,-2 0 128 0,0 4 0 15,1 3 0-15,-4 6 0 0,0 0 0 0,0 0 0 16,0 0 128-16,0 0-128 0,0 0 128 0,0 0-128 16,0 0 128-16,-2 9-128 0,0 1 272 0,0 3-16 15,-2 0 0-15,1 3 0 0,3-1 160 0,0 2 32 16,-1 1 0-16,2-1 0 0,3 0-112 0,0 0-16 16,0 0 0-16,1-4 0 0,2 3-96 0,-1-3-32 15,1-3 0-15,1 1 0 0,0-2-48 0,1-1-16 16,0-2 0-16,1-2 0 0,0 2-128 0,0-5 0 15,3-1 0-15,0 0 0 0,0-1 0 0,1-2-176 0,-1 0 48 16,1-1 0 0,-1-2-2560-16,-1-1-512 0,-2-3-112 0,1-1-16 0</inkml:trace>
  <inkml:trace contextRef="#ctx0" brushRef="#br0" timeOffset="-203517.69">14682 16148 27407 0,'0'0'592'0,"4"-7"128"0,-2 1 32 0,2-1 32 0,-2 1-624 0,-2 6-160 15,0 0 0-15,0 0 0 0,0 0 2544 0,0 0 464 16,0 0 112-16,-10 5 16 0,1-1-1232 0,-1 4-240 16,-3 3-64-16,-2 3 0 0,-3-3-768 0,-2 5-144 15,1 1-48-15,-1 0 0 0,2 3-96 0,-1-1-32 16,0 1 0-16,2 1 0 0,4 1-144 0,1 4-48 16,0 2 0-16,4 2 0 0,2-1 0 0,2 2 0 15,1 2 0-15,2 0 0 0,2 3-192 0,3-1-128 0,1 0 128 0,3-4-128 16,1 2 176-16,3-5-48 0,1-4 0 0,0-5 0 15,2 0-128-15,3-3 0 0,4 1 0 0,1 0 0 16,-1-4 0-16,0 0 0 0,0 1 0 0,7-1-176 16,0-6 176-16,-2 0-128 0,2 0 128 0,-3-7-128 31,-2-3-3488-31,-3-1-688 0,-1-4-144 0,-3-5-32 0</inkml:trace>
  <inkml:trace contextRef="#ctx0" brushRef="#br0" timeOffset="-192342.2">15968 13132 10127 0,'0'0'448'0,"0"0"96"0,0 0-544 0,0 0 0 16,0 0 0-16,0 0 0 0,0 0 1072 0,0 0 96 16,0 0 32-16,0 0 0 0,0 0-816 0,0 0-144 15,0 0-48-15,0 0 0 0,0 0 192 0,0 0 16 16,0 0 16-16,0 0 0 0,0 0-416 0,0 0 0 0,0 0 0 0,0 0 0 15,0 0 496-15,0 0 64 0,5-2 16 0,-5 2 0 16,0 0 128-16,5-2 16 0,-5 2 16 0,7-3 0 16,-2 3 304-16,-5 0 64 0,5-1 16 0,-5 1 0 15,7-3-336-15,-7 3-64 0,5-2-16 0,2 0 0 16,-1 0-112-16,1-2-16 0,-7 4-16 0,5-3 0 16,0 0-112-16,1 2-32 0,-1-1 0 0,0-2 0 15,2 1-96-15,-1 3-32 0,-1-1 0 0,-5 1 0 16,0 0-96-16,8-3-32 0,0 3 0 0,0 0 0 15,-8 0 352-15,9 3 64 0,0-2 0 0,-1-1 16 16,0 0-160-16,0 3-48 0,1-2 0 0,0 2 0 16,-1-1 192-16,0 2 48 0,0-1 0 0,0-2 0 15,0 4-288-15,1-3-48 0,-3 0-16 0,-6-2 0 0,7 4 400 0,-1 1 80 16,2-1 16-16,0 0 0 0,-1-1-448 0,-1 3-64 16,-6-6-32-16,5 7 0 0,-1-1 96 0,0 1 0 15,0 0 16-15,0-2 0 0,0 1 112 0,0 1 0 16,-1-1 16-16,1 1 0 0,-4-7-464 0,3 9 0 15,1-1 0-15,0 1 0 0,0-2 0 0,0 2 0 16,1-1 0-16,1-2 0 0,-2 3 0 0,-1-1 0 16,3 2-160-16,-1-3 160 0,2 3 0 0,-2 0 0 15,-1-1 0-15,1 2 0 0,0-2 272 0,-1 1 48 16,-1 1 0-16,1-2 0 0,0 1-320 0,-2 1 0 16,1-2 0-16,1 2 0 0,-2-2 0 0,1 1 0 15,-2 1-160-15,1-1 160 0,-1-1 0 0,0 2 0 16,1-2 0-16,-2 4 128 0,0 0 0 0,0-2-128 0,0-1 192 0,0-1-64 15,-2 2-128-15,2-2-144 16,0-1 144-16,0 1-208 0,-1-1 336 0,1-2 64 0,-1 4 0 16,-1-4 16-16,1 2-208 0,0 1 0 0,-2-2 0 0,0-1 0 15,1 3 0-15,-1-1 0 0,1-1 0 0,-1-1 0 16,0 1 0-16,1-1-256 0,-2 4 48 0,0-5 16 16,0 1 192-16,0 1 0 0,0-1 0 0,0 1-144 15,0 0 144-15,0-1 0 0,0 1 0 0,0-1 0 16,-1 1 0-16,0-1 0 0,0 1 0 0,1-1 0 15,-3 1 128-15,1 0 48 0,-1 0 16 0,1 3 0 16,-1-4-192-16,0 1-256 0,1 0 64 0,-2 3 16 16,-1-4 176-16,0 1 0 0,1-1 0 0,0 1 0 15,-1-1 0-15,0-2 0 0,-2 3 0 0,2-3 0 16,0 2 0-16,1-2 0 0,-1 2 0 0,1 0 0 0,0-2 0 0,0 0 0 16,-2-1 0-16,-1-1 0 0,1-1 0 0,1 2 0 15,0 1 0-15,-1-4 0 0,1 3 0 0,0-3 0 16,-1 0 0-16,2 0 0 0,-1 0 0 0,1 0 0 15,0 0 0-15,0 0 0 0,-1 0 0 0,0-3 0 16,1 3 0-16,0-1 0 0,0-2 0 0,0 3 0 16,0-3 0-16,-1 3 0 0,0-1 0 0,0-1 0 15,1 2 0-15,0-3 0 0,0 2 0 0,2-2 0 16,-2 0 0-16,1 2 0 0,1-2 0 0,-1 0 176 16,1-3-48-16,-1 2 0 0,1 0-128 0,-1 2-192 15,0-5 32-15,2 3 16 0,-3-2 144 0,2-1 0 16,1-2 0-16,-1 4 0 0,0-2 0 0,1 1 0 15,-1-1 0-15,0 1 0 0,-2-1 0 0,3 1 0 0,-1-1 0 16,1-2 0-16,0 2 0 0,0 1 0 0,-1 2 0 16,0-3 0-16,2 1 0 0,0-2 0 0,0 1 0 15,0 1 0-15,0-1 144 0,0 1 16 0,0-1 0 0,-1 1 0 16,1 2-160-16,2-3 0 0,-2 2 0 0,1 1 0 16,-1-3 0-16,2 1-224 0,-1-1 48 0,0-1 16 15,-1 2 160-15,2-1 224 0,-1 1-48 0,0-1-16 16,1 1-160-16,-2-4 0 0,3 4 0 0,-1 1 0 15,0-4 0-15,0 2 0 0,1-2 0 0,0 2 0 16,-2-1 0-16,2 2 0 0,1-1 0 0,0 1 0 16,0 6 0-16,-1-9-224 0,-1 1 48 0,2-1 16 15,0 1 160-15,0-1 0 0,0 9 0 0,0-7 0 16,0-1 0-16,0 8 0 0,2-9 0 0,-2 0 0 0,1 1 0 16,-1 1 0-16,0 1 0 0,0-1 0 0,1 1 0 0,0-1 0 15,1 1 0-15,-2-1 0 0,0 1 0 0,1-1 0 16,2-1 0-16,-2-1 0 0,0 2 0 0,2 1 0 15,0-2 0-15,-1 1 0 0,2-2 0 0,0 3 0 16,0-3 0-16,-1 3 0 0,-1-3 0 0,1 3 0 16,1-1 0-16,0-2 0 0,0 2 0 0,0 2 0 15,-1-4 0-15,1 2 0 0,-1 1 0 0,2-1 144 16,-1 1 0-16,1-1 0 0,1 3-144 0,-1-2 0 16,0-1 0-16,0 3-176 0,1-2 176 0,-1 3 0 15,0-1 0-15,2-2 0 0,-1 2 0 0,1-3 0 16,-1 2 0-16,1 1 128 0,-1 0-128 0,1-2 0 15,-1 2 0-15,2-2 0 0,-1 0 0 0,1 2 0 16,-3 0 0-16,2 1 0 0,-1-3 0 0,1 2 0 0,-2 0-128 16,1-1 128-16,1 1 0 0,0 0 0 0,-1-1 0 0,1 1 0 15,-1 0 0-15,1 1 128 0,-1-3 0 0,1 2 0 16,-1 0-128-16,-6 4-192 0,6-6 64 0,-6 6 0 16,6-3 128-16,1 0 0 0,-7 3 0 0,6-4 0 15,-1 1 0-15,-5 3 0 0,7-4 128 0,-7 4-128 16,7-2 0-16,-7 2 0 0,6-2 0 0,-6 2-128 15,0 0 128-15,8-2 0 0,-1 2 128 0,-7 0-128 16,0 0 0-16,0 0 0 0,6 0 0 0,1 0 0 16,-7 0 0-16,5 0 0 0,0 0 0 0,-5 0 0 15,0 0 0-15,0 0 0 0,0 0 0 0,0 0 0 16,5 0 0-16,-5 0 0 0,0 0 0 0,6 2 0 0,-1-2 0 0,-5 0 0 16,0 0 0-16,0 0 0 15,0 0 0-15,0 0-240 0,0 0 48 0,0 0 0 16,0 0-2160-16,0 0-416 0,6 0-96 0,-6 0-16 0</inkml:trace>
  <inkml:trace contextRef="#ctx0" brushRef="#br0" timeOffset="-190422.94">17520 13382 8511 0,'0'0'384'0,"0"0"64"0,0 0-448 0,0 0 0 15,1-7 0-15,-1 7 0 0,3-5 448 0,-1-2 0 16,0 1 0-16,-2 6 0 0,1-7-304 0,0 1-144 16,1-1 128-16,-2 7-128 0,1-6 240 0,-1 6-48 15,1-9 0-15,1 2 0 0,-1 3 672 0,-1 4 128 16,3-6 32-16,-3 6 0 0,2-4 304 0,-2 4 64 15,4-7 16-15,-4 7 0 0,4-6-320 0,-4 6-48 16,7-4-16-16,-2-2 0 0,-5 6-448 0,5-6-112 16,0-1-16-16,-1 3 0 0,1 0-192 0,1 0-64 15,-1-1 0-15,0 1 0 0,-5 4 0 0,5-6 0 0,1 2 0 0,-2 1 0 16,-4 3 64-16,5-6 16 0,0 2 0 0,0 0 0 16,1-1 48-16,-1 1 0 0,0 1 0 0,2-1 0 15,-1 0 336-15,1 2 80 0,-7 2 16 0,8-4 0 16,-2 1-304-16,3 3-48 0,2-4-16 0,-1 4 0 15,2-3 256-15,-2 3 32 0,0 0 16 0,1 3 0 16,3-3-176-16,-1 1-48 0,-4 2 0 0,0 0 0 16,1-2-16-16,1 2 0 0,-1-1 0 0,0 2 0 15,-4 0 48-15,2-1 0 0,0 3 0 0,1-2 0 16,0-1-176-16,0 1-48 0,0 0 0 0,-1 1 0 16,-1-1 48-16,-1 0 0 0,2 2 0 0,0-1 0 0,0-1-320 0,-1 4 0 15,-1-3 0-15,1 3 0 0,-1-1 0 0,1-1 0 16,-2 1 0-16,3 0 0 0,-2 2 0 0,0-1 0 15,-2 1 0-15,-1 1 0 0,3-1 0 0,-2 4 0 16,0-1 0-16,0 0 0 0,-1 1 0 0,1 0 0 16,0-2 0-16,-1 3 0 0,0-1 0 0,-1 0 0 15,2-2 0-15,-3 1 0 0,1-2 0 0,-1 3 0 16,0-2 0-16,-1 2 0 0,0-3 512 0,0 1 64 16,0 2 0-16,0-4 0 0,0 1-576 0,-1 1 0 15,0 1 0-15,-1-4 0 0,1 1 0 0,0 1 0 16,-1-1 0-16,1-1 0 15,-1 1-448-15,-1-2-64 0,-1 3 0 0,1 0 0 0,1-3 832 0,-1 0 144 16,-1 2 48-16,2-1 0 0,-1-1-512 0,-1 2 0 16,-3-3 0-16,1 2 0 0,1 1 256 0,-2-1 0 15,1-1 0-15,-2 2 0 0,0 1 0 0,0 0 0 0,1-4 0 0,0 2 0 16,-3 1-512-16,3-2-80 16,-1 3-32-16,0-3 0 0,-4 2 592 0,2-3 112 0,0 1 32 0,0-1 0 15,-2 1-592-15,0-2-112 0,1 2-32 0,-1-1 0 16,0 1 608-16,0-1 112 0,-1 0 32 0,1-2 0 15,1 0-384-15,-1-2 0 0,-1 5 0 0,0-3 0 16,0 2 0-16,1-2 128 0,0-1-128 0,-1 1 0 16,-2-2 0-16,4 2 0 0,-1-1 0 0,0-3 0 15,-1 4-272-15,0-2-128 0,1 0-32 0,0 0 0 16,1-2 656-16,-1 0 128 0,0 0 32 0,4 0 0 16,-1 0-384-16,0-2 0 0,-2 0 0 0,1 0 128 15,-1-2-128-15,0 1 0 0,-1-3 0 0,-4-1 0 0,2-1 0 0,1-1 0 16,1 0 0-16,0 1 0 0,0-1-224 0,2-2-112 15,-1 2-32-15,2 1 0 16,-3-2 368-16,4-2 0 0,2 2 128 0,-1-1-128 0,-1 2 304 0,3 1-32 16,0-1 0-16,1-1 0 0,-1 0-480 0,-2 3-112 15,1-5 0-15,0 4-16 0,1-1 336 0,1 1 0 16,0-1 0-16,0-2 0 0,0 5 0 0,2-4 0 16,-1 3 0-16,2-3 0 0,0 4 192 0,-2-1 144 15,0-1 48-15,1-1 0 0,-1-1-560 0,2 3-96 16,0-2-32-16,-1 3 0 0,-2-2 304 0,3-1 0 15,1 1 0-15,0-1 144 0,0 2-144 0,0-2 0 16,1 2 0-16,-1-1 0 0,0 2 0 0,2-3 0 16,-1 1 0-16,2-1 128 0,-1-2-128 0,1 5 0 15,-1-1 0-15,2 1 0 0,2-1 0 0,-1-1 0 0,-1-1 0 0,2 0 128 16,1 1-128-16,-2-1 0 0,0 1 0 0,1 1-176 16,-1-2 176-16,1 0 0 0,0 1 128 0,0 2-128 15,1-4 0-15,-1 3 0 0,-1-3 0 0,2 4 0 16,0-5 0-16,0 5 0 0,1-5 0 0,0 2 0 15,0-1 0-15,1 3 0 0,2-2 0 0,-1 1 0 16,2 2 0-16,0-4 0 0,-1 4 0 0,3-2 0 16,-1-1 128-16,0 2-128 0,0 1 128 0,0-2-128 15,-1 1 0-15,2 1-240 0,1-3 48 0,-5 5 0 16,2-3 192-16,-2 3 0 0,1-1 0 0,-2-2 0 16,0 1 176-16,-1 2 80 0,0 0 0 0,1-2 16 15,0 3-272-15,-1-1 0 0,0 1-128 0,-2 2 128 16,-6 1-144-16,7-3 144 0,-7 3-128 0,7-2 128 0,-7 2 0 15,0 0 0-15,0 0 0 0,7 0 0 16,1-2-800-16,-8 2-80 0,0 0-16 0,7-2 0 16,-1 2-4544-16,-6 0-928 0,0 0-176 0,0-7-48 0</inkml:trace>
  <inkml:trace contextRef="#ctx0" brushRef="#br0" timeOffset="-188723.78">18287 13242 12207 0,'0'0'528'0,"0"0"128"0,0 0-528 0,0 0-128 15,0 0 0-15,0 0 0 0,0 0 1520 0,0 0 272 16,0 0 48-16,0 0 16 0,0 0-416 0,3-7-80 16,-3 7-16-16,4-4 0 0,-4 4-400 0,4-6-96 0,0-1-16 0,-4 7 0 15,0 0 64-15,0 0 0 0,5-4 0 0,0 0 0 16,-5 4-400-16,7-5-80 0,-7 5-16 0,6-1 0 15,1-5 528-15,1 5 96 0,0-1 32 0,-1-1 0 16,1 2-880-16,2-2-176 0,-3-1 0 0,3 4 0 16,0-3 128-16,-1 3 128 0,-1-2 0 0,1 2 16 15,0 0-432-15,1-1-96 0,-1 1 0 0,1 0-16 16,-2 1 832-16,1-1 160 0,0 0 48 0,1 2 0 16,-1-2-160-16,1 3-32 0,2-2 0 0,-2 5 0 15,1-5-96-15,-1 2-32 0,1-1 0 0,-1 2 0 16,-2 0-144-16,1 1-48 0,2-1 0 0,-1 0 0 0,-2 0 256 0,1-1 64 15,2 3 0-15,-2-2 0 16,-2 3-320-16,-1-2-48 0,2-1-16 0,-1 2 0 0,-1-2 64 0,1 3 0 16,-1-3 0-16,1 1 0 0,-7-5 48 0,6 7 16 15,0-1 0-15,0 2 0 0,1-1 0 0,-2-1 0 16,0 1 0-16,-1-1 0 0,0 1-192 0,0 1-128 16,-2-2 192-16,2 3-192 0,2-2 144 0,-1 2-144 15,-1-1 0-15,-2 1 144 0,1 2-144 0,0-1 0 16,1-1 0-16,0 2 128 0,-2 2-128 0,1-3 0 15,-1 3 0-15,1 0 0 0,-2-2 0 0,2 2 0 16,-2 0 128-16,1 0-128 0,-1-2 0 0,0 2 0 16,0-3 0-16,2 1 0 0,-2 1 0 0,1-2 0 15,-4 0 0-15,2 0 0 0,0 0 0 0,0-1 0 16,0-1 0-16,0-1 0 0,2 2 0 0,-2-1 0 16,-3 1 0-16,2 0 0 0,1-1 0 0,0 1 0 0,-2-1 0 0,1 1 0 15,0-2 0-15,0-1 0 0,-2 2 0 16,2 1 0-16,-2-2 0 0,0 3 0 0,1-1 0 0,-1-1 128 15,1 1-128-15,-1 1 0 0,0-3 0 0,2 3 0 16,-2-3 0-16,-1 3 0 0,1-4 0 0,-1 2 0 16,0 1-176-16,0-2 176 0,0-1-128 0,0 1 128 15,0-1 0-15,-1 1 0 0,-2 0 0 0,2-1 0 16,0 2 0-16,-2-2 0 0,-1 1 0 0,0-3 0 16,2 1 0-16,1 2 0 0,-3-1 0 0,-1-2 0 15,-1 0 0-15,1 1 0 0,-1-1 0 0,1 0 0 16,-2-1 0-16,1 1 0 0,0-2 0 0,0 0-128 15,-2 0 128-15,-1 1-208 0,-1-3 80 0,-1 1 128 16,1 2 192-16,0-3 144 0,-1 0 48 0,1 0 0 16,-2 0-624-16,0 0-112 0,-2 0-32 0,1 0 0 0,1-4 384 0,-1 1 0 15,0 1 0-15,1 0 0 0,2 0 0 0,0-2 0 16,1-3 0-16,-1 3 0 0,3-1 0 0,-1-1 0 16,1 2 0-16,1-3 0 0,-2 3 0 0,3-2 128 15,-2 2 0-15,2-3 0 0,0 1-128 0,1-1 0 16,-1 1 0-16,0 0 0 0,0 1 0 0,1-2 0 15,0 1 0-15,-1-1 0 0,1-2 0 0,1 0 0 16,2 1 0-16,0-1 0 0,-2-1 0 0,2 0 0 16,1 3 0-16,0-3 0 0,-1 0 0 0,2 1 0 15,1-2 0-15,1 1 0 0,-1-1 0 0,1-2 0 16,-2 3-192-16,1-3 192 0,-1 3 0 0,2 0 0 16,-2 1 0-16,2-2 0 0,-2 5-144 0,2-3 144 15,-2 1 0-15,1 1 0 0,-1-2 0 0,2 1 0 0,-1-1 0 0,1-1 0 16,0 0 0-16,-1 3 0 0,4 0 0 15,-2-2 0-15,0 1 0 0,0-1 0 0,0 0 0 0,1 1 0 16,0-1 0-16,1 5 0 0,-2 4 192 0,2-7-48 16,0-2-144-16,0 2 0 0,1 0 0 0,0 0 0 15,-1 0 0-15,1 1 0 0,-1-1 0 0,4 1 0 16,-2-2 0-16,-1 1 0 0,1-2 0 0,0 3 0 16,2-4 0-16,-1 3 0 0,-1-3 0 0,0 3 0 15,1-3 0-15,-1 4 0 0,-2-1 0 0,2-1 0 16,0 2 0-16,0-1 0 0,0 1 0 0,0-1 0 15,0 1 0-15,0-1 0 0,1 1 0 0,0-4 0 16,-2 4 0-16,2-1 0 0,1 2 0 0,-1-1 0 16,0-1 0-16,2-2 0 0,-1 2 0 0,1 1 0 0,-1 2 0 0,2-3 0 15,-1 1 0-15,0-1 0 16,3 3 0-16,-1-1 0 0,-1 1 0 0,1 0 0 0,0 2 0 0,-1-2 0 16,0 1 0-16,0-1 0 0,-1 1 0 0,3 2 0 15,0-1 0-15,1-1 0 0,-2 2 0 0,1 1 0 16,1-3 0-16,-2 3 0 0,-1-3 0 0,0 3 0 15,-2 0 0-15,-6 0 0 0,7 0 0 0,-7 0 0 16,0 0 0-16,0 0 128 0,0 0-128 0,0 0 0 16,0 0 0-16,0 0 0 0,0 0 208 0,0 0 16 15,0 0 0-15,0 0 0 0,0 0-384 0,0 0-80 16,6-1-16-16,-6 1 0 0,0 0 256 0,0 0 0 16,0 0 0-16,0 0 0 0,0 0-144 0,0 0 16 15,0 0 0-15,0 0 0 16,3-5-2048-16,-3 5-416 0,0 0-80 0,0 0-16144 0</inkml:trace>
  <inkml:trace contextRef="#ctx0" brushRef="#br0" timeOffset="-183854.11">15043 16304 23263 0,'0'0'512'0,"0"0"96"0,0 0 32 0,0 0 16 0,0 0-528 0,0 0-128 15,0 0 0-15,0 0 0 0,0 0 1664 0,0 0 320 16,0 0 48-16,0 0 16 0,0 0-832 0,0 0-144 0,0 0-48 0,0 0 0 16,8-3-256-16,-8 3-48 15,4-6-16-15,-4 6 0 0,5-4-96 0,1 0-32 16,-1-2 0-16,-5 6 0 0,8-3-176 0,0-1-32 0,1-3-16 0,-1 2 0 15,-1 1 224-15,3 0 32 0,0-1 16 0,1 1 0 32,-1 2-928-32,0 0-176 0,1-2-32 0,1-1-16 0,0 3 528 0,1 0 0 0,-2-2 0 0,1 1 0 15,1 1 0-15,0 0 0 0,1 2 0 0,-1 0 0 16,0 0 0-16,-2 0 144 0,0 2-144 0,-2 0 192 16,0 1-192-16,0 1 128 0,1 0-128 0,-3 2 128 15,1-1 64-15,-1 1 0 0,-2 0 0 0,-1 3 0 16,-3 1 192-16,1 0 64 0,-1 3 0 0,0 7 0 15,-2-3 0-15,0 2 0 0,-2-2 0 0,0 4 0 16,0-1-320-16,-1 0-128 0,-2-1 128 0,4 2-128 16,-2 2 160-16,0-6-160 0,0 0 192 0,0 0-192 15,-1 1 128-15,-2-1-128 0,1 0 0 0,-1 0 0 0,-1 0 0 16,-2 3 0-16,-2-1 0 0,0-4 0 16,0-2 0-16,1 0 0 0,-2-4 208 0,1 2-64 0,1-5-144 0,1 3-176 15,-1-5 48-15,2 3 0 0,0-3 128 0,0-2 0 16,1 0 0-16,-3 0 0 0,2-2 0 0,1 3-128 15,2-3 128-15,-1 1-128 0,0 2 128 0,0-3 0 16,7 0 0-16,-8 2 0 0,2-2 224 0,0 0-32 16,6 0 0-16,0 0 0 0,-5 0-192 0,5 0-208 15,-5 0 32-15,5 0 16 0,0 0 160 0,0 0 0 0,-7-2 0 0,7 2 0 16,-4 0 0-16,4 0 0 16,-2-4-160-16,2 4 160 0,-2-5 0 0,2 1 256 15,0-3-32-15,0 3 0 0,2-5-224 0,-1 1 0 16,2 2 0-16,-1-3 0 0,1-2 0 0,2 1-208 0,2 3 32 0,1 1 16 15,-5-4 160-15,4 4-128 16,1-2 128-16,0 1-128 0,0-2 128 0,1 3 0 0,0-1 128 16,1 3-128-16,0 0 0 0,1 2 0 0,1-2 0 0,0 4 0 15,0-3 0-15,1 3 0 0,1 0 0 0,-1 3 0 16,0-3 0-16,1 4 0 0,-1 0 0 0,-2 1 0 16,3-1 272-16,-3 2-16 0,0 1 0 0,-1-1 0 15,-1 1 208-15,1 1 48 0,-3-2 0 0,1 4 0 16,-1-3-256-16,-2 0-64 0,0-1 0 0,1 1 0 15,-1 0-48-15,0-1-16 0,-1-2 0 0,1 1 0 16,-5-5 0-16,8 7 0 0,0-6 0 0,-8-1 0 16,0 0 64-16,10 3 0 0,0-1 0 0,-3 0 0 15,-7-2-192-15,10-2 0 0,-1 0 0 0,-9 2 128 16,9-4-128-16,0 1 0 0,-1 1 0 0,-1-2 0 16,-1 0-1920-16,1-2-304 0,-1 3-64 0,1-4-16 15,-3-1-6496-15,0 2-1312 0,-1-1-256 0,1 1-48 0</inkml:trace>
  <inkml:trace contextRef="#ctx0" brushRef="#br0" timeOffset="-183153.55">15883 16508 30399 0,'0'0'672'0,"0"0"144"0,0 0 16 0,0 0 16 0,5-1-672 0,0-2-176 0,1-1 0 0,-6 4 0 16,2-5 752-16,1 1 112 0,-2-3 32 0,0 1 0 16,-2-5-432-16,2 2-80 0,-1 1 0 0,0-1-16 15,0-1-368-15,-1 1 144 0,-3 1-144 0,0-3 0 16,-1 2 400-16,-2 3-16 0,1-4-16 0,-2 6 0 16,-1 0 80-16,-2 1 32 0,1-3 0 0,-2 5 0 15,0-2 208-15,1 3 32 0,-1 0 16 0,0 3 0 16,0-2-352-16,-1 5-64 0,-1-3 0 0,1 1-16 15,-1 3-304-15,1 0 160 0,-1 2-160 0,-2 1 128 16,2 1 64-16,1 2 0 0,1 0 0 0,0 4 0 0,2 0-192 0,-1-1-176 16,3 1 48-16,2 2 0 15,-1-2 128-15,2 3 0 0,1-3 0 0,1 3 0 0,1-3 432 0,-1 2 112 16,3-4 32-16,3 0 0 0,1-1-336 0,0-1-64 16,-2 0-16-16,2-5 0 0,2 1-160 0,-1-3 0 15,-5-6 0-15,6 4 0 0,3-1-128 0,1 1 128 16,-1-4 0-16,1 0 0 0,1-3 0 0,-1 2 0 15,2-2-144-15,0-1 144 0,1-2 0 0,0-1 0 16,-1-2 0-16,1 2 144 0,1-3-144 0,-1 1 0 16,-1-2 0-16,-1 1 0 0,-2-3 0 0,1-2-176 15,-1 0 48-15,1 2 0 0,-2-4 128 0,-1-1 0 16,0 1 128-16,-2 2-128 0,-1-2 0 0,0 4 0 16,-1-3 0-16,-1 4-128 0,0-1 128 0,-1 1 0 15,0 4 128-15,-1-1-128 0,1 5 0 0,-1 4 0 0,0 0 0 16,0 0-128-16,0 0 128 0,0 0 0 0,0 0 0 15,0 0 0-15,0 0 320 0,0 0 112 0,0 0 16 0,0 0 0 16,0 0-112-16,2 7-16 0,-1 3 0 0,0-1 0 16,1 2 0-16,0-1 0 0,1 0 0 0,0 0 0 15,1 1-144-15,-2 2-48 0,1-3 0 0,1 3 0 16,1 0-128-16,0 0 128 0,-2 1-128 0,1-4 128 16,0 3-128-16,1-2 128 0,0 2-128 0,2-3 128 15,1-1-128-15,1 2 0 0,-1-2 0 0,-1-2 0 16,1 3 0-16,1-3 128 0,1-1-128 0,-1 1 128 15,0-3-128-15,1-1 0 0,0 0 0 0,-3-3 0 16,3 0 0-16,-1 0 0 0,1 0 0 0,-1-3-176 16,-2 2 176-16,2-3-128 0,0-1 128 0,0 1-128 15,-1 0-1696-15,0-2-336 0,-1-1-64 0,-2 1-16 0</inkml:trace>
  <inkml:trace contextRef="#ctx0" brushRef="#br0" timeOffset="-182303.03">16171 16170 18879 0,'0'0'416'0,"0"0"96"0,0 0 0 0,0 0 16 0,0 0-528 0,0 0 0 0,0 0 0 0,0 0 0 16,0 0 672-16,0 0 32 0,0 0 0 0,0 0 0 16,-1-9 400-16,1 9 96 0,0 0 16 0,0 0 0 15,0 0 192-15,1-7 64 0,-2 1 0 0,1 6 0 16,0 0-112-16,2-7-16 0,-2 7 0 0,3-6 0 16,-1 2-400-16,2-3-96 0,-4 7-16 0,6-6 0 15,-1 2-448-15,1-3-112 0,1 2-16 0,0 1 0 0,-1 0-96 0,-1-2-32 16,2 2 0-16,1-2 0 0,0 3-128 0,-1-1 0 15,0-2 0-15,0 2-176 0,0 0 176 0,0 2 0 16,-2-1 128-16,2 2-128 0,1-2 0 0,-1 3 0 16,1-1 0-16,0 2 0 0,-1 2 384 0,-1 1 0 15,1-2 0-15,-1 2 0 0,0 0 96 0,-1 3 32 16,1 2 0-16,-2 0 0 0,-1 2-112 0,-2-1-16 16,1 3 0-16,-2 0 0 0,-2 2-144 0,1 0-48 15,0 0 0-15,-3 1 0 0,-2 1-48 0,1 0-16 16,0-4 0-16,-2 2 0 0,-2-4-128 0,1 5 128 15,-1-2-128-15,1 2 128 0,2-4-128 0,-1-1 0 16,-1 0 0-16,2-2 0 0,-2-2 0 0,0-2 128 16,-1 0-128-16,1-1 128 0,0-1-128 0,2-3-176 15,-1 0 48-15,2 0 0 0,5 0 128 0,0 0 0 0,-5-3 0 0,-2 0 0 16,3-1 0-16,2 0 0 0,0-2 0 0,2-1 0 16,0 7 0-16,2-6 0 0,0-3 128 0,1 2-128 15,-1 1 0-15,2 2 0 0,3-3 0 0,-1 1 0 16,1-1 0-16,0 3 0 0,-1-2 0 0,1 2 0 15,1 1 128-15,-1 3-128 0,0 0 128 0,1 0-128 16,1-1 128-16,0 1-128 0,-1 1 128 0,0 2-128 16,1 1 0-16,2-2 0 0,-2 2-160 0,0 3 160 15,1-3 0-15,1 2 0 0,-1-3 128 0,1 3-128 16,1-2 304-16,-2-1-48 0,-2-2 0 0,2 2 0 16,2-1 0-16,0-2 0 0,0 0 0 0,0 0 0 15,1 0-256-15,0-2 0 0,-2-2 0 0,1-1 0 0,0-1 0 0,0 0 160 16,-2-1-160-16,2 1 128 0,-3 0-128 0,2 0-176 15,-1-2 48-15,1 2 0 16,-1-4-672-16,-1 4-128 0,-2-1-32 0,-3 1 0 0</inkml:trace>
  <inkml:trace contextRef="#ctx0" brushRef="#br0" timeOffset="-171895.38">15169 14170 16639 0,'0'0'736'0,"0"0"160"0,0 0-720 0,0 0-176 16,0 0 0-16,0 0 0 0,0 0 1040 15,0 0 176-15,0 0 48 0,5-4 0 0,-5 4-384 0,0 0-80 16,7-6-16-16,-7 6 0 0,5-4-416 0,0-1-96 16,-1-2-16-16,-4 7 0 0,0 0-96 0,4-4-32 15,1-2 0-15,-5 6 0 0,6-4 432 0,0-3 80 16,-1 3 0-16,2-1 16 0,-2 1-320 0,0 1-64 15,1-1-16-15,0 1 0 0,3 0 16 0,-1-1 0 16,-2-1 0-16,1 1 0 0,3 0 160 0,-1 4 16 16,-1-3 16-16,1 3 0 0,0-4-48 0,0 2-16 15,2 0 0-15,-2 0 0 0,-1 2 192 0,-1-3 48 16,1 2 0-16,3 1 0 0,-2 1-320 0,0 2-48 16,0-3-16-16,0 2 0 0,-1 0-64 0,0 0 0 15,-8-2-16-15,9 4 0 0,2-1 320 0,-2 1 64 0,-9-4 16 16,10 2 0-16,-2 2-448 0,0 3-128 0,-8-7 0 0,9 6 0 15,-1-2 0-15,0 3 0 0,0-1 128 0,1 1-128 16,-1 0 256-16,-2 2-16 0,2-1 0 0,-1-2 0 16,-2 3-96-16,0-2-16 0,2 1 0 0,-1 1 0 15,0 1-128-15,-1-3 0 0,0 2 0 0,0-1 0 16,-1 1 144-16,-1 2 112 0,0-5 0 0,-2 3 16 16,-1-2-272-16,1 1 0 0,1 1 0 0,-1-1 0 15,-1 4 0-15,0-2 0 0,0-2 0 0,0 4 0 16,-1-2 0-16,1 3 128 0,0-2-128 0,0-2 160 0,-2 1-160 0,1 1 0 15,0-1 0-15,-1-1 0 16,0 2 224-16,-1-2 112 0,2 2 32 0,-2-2 0 0,0 1-368 0,1-1 0 16,-1-1 0-16,1 1 0 0,-2 2 0 0,0-2 0 15,-1-1 0-15,-1 1 0 0,1-2 0 0,0 1 0 16,0 1 0-16,-1-1 0 0,0 1 0 0,-1 0 0 16,1-1 0-16,0-2 0 0,0 3 0 0,-1-2 0 15,-1 1 0-15,2 1 0 0,1-2 0 0,-2-1 0 16,1 1 0-16,-1-3 0 0,-1 2 0 0,2-2 0 15,-1 3 0-15,1-1 0 0,-4-2 0 0,4-1 0 16,-3-1 0-16,1 2 128 0,-1-1-128 0,-1-2 0 16,3 2 0-16,-1-1-128 0,0 0 128 0,1-2 0 15,-3 0 0-15,1 0 0 0,0 0 0 0,-2 0 0 16,1 0 0-16,-2-2 0 0,0 0 0 0,3 2 0 16,0-4 0-16,-2 4 0 0,-1-3 0 0,2 1 0 15,-1 0 0-15,2 0 0 0,0-2 0 0,0 1 0 0,0 2 0 16,0-4 128-16,-1 1-128 0,1 1 0 15,-1-1 0-15,2 0 0 0,0-1 0 0,0 1 0 0,0 0 0 0,2 0-128 16,1-1 128-16,-1 1 0 0,2 0 0 0,-1-1 0 16,0 1 0-16,1 0 0 0,-1-1 0 0,1 1 0 15,0-3 0-15,0 3 0 0,0-2 0 0,0-1 0 16,0 3 0-16,4 4 0 0,-4-6 0 0,2 1 0 16,-1-3 0-16,0 1 0 0,1-3 0 0,-1 0 128 15,1 0-128-15,-1 1 0 0,2-4 0 0,-1 2 0 16,0 1 0-16,-2-1 0 0,0 0 0 0,1 0 0 15,1 1 0-15,2 0 0 0,0 3 0 0,0-3 0 16,0 4 0-16,0-2 0 0,0 1 0 0,1 1 0 0,2-1 0 16,-3 1 0-16,1-1 0 0,0-2 0 0,2 3 0 0,-1-1 0 15,2 0 0-15,-1 1 0 0,1 1 0 0,1-2 0 16,-1-2 0-16,1 2-128 0,-1 1 128 0,1-1 0 16,1 1 0-16,-1-1 0 0,0 1 0 0,2-1 0 15,-1 3 0-15,1-2 0 0,-2 2 0 0,0-3 0 16,1 1 0-16,0 2 0 0,1-2 0 0,-1 2 0 15,1 1 0-15,-2-3 0 0,0 2 192 0,0 0 64 16,-5 4 0-16,7-6 16 0,0 3-432 0,-1 2-96 16,-6 1 0-16,7-3-16 15,0 3-1216-15,0-2-240 0,0 0-64 0,-1 0 0 0</inkml:trace>
  <inkml:trace contextRef="#ctx0" brushRef="#br0" timeOffset="-170360.88">16612 14183 3679 0,'0'0'320'0,"0"0"-320"0,0 0 0 0,0 0 0 16,0 0 1472-16,0 0 208 0,0 0 48 0,0 0 16 15,0 0-432-15,0 0-96 0,0 0 0 0,0 0-16 16,0-9-256-16,0 9-48 0,3-4-16 0,-3 4 0 15,5-8-176-15,-1 3-16 0,-4 5-16 0,0 0 0 16,4-6-80-16,-4 6-16 0,5-7 0 0,0 3 0 16,1 0 224-16,-1-1 32 0,0 1 16 0,0 0 0 0,2 1-320 0,0 0-64 15,-1 0-16-15,2-1 0 0,-1 1 192 0,0 2 16 16,3-2 16-16,-3 1 0 0,1 1 224 0,0 1 32 16,1 0 16-16,2-3 0 0,-2 3-176 0,0 0-48 15,2 3 0-15,-1-2 0 0,-1 1-336 0,2 2-80 16,-2-1-16-16,0 1 0 0,0-1 256 0,0 0 48 15,2 4 16-15,-2-3 0 0,0 1-400 0,0-1-80 16,2 0 0-16,-2 3-128 0,0-2 368 0,0-1-48 16,0 2 0-16,-2 1 0 0,1-1-320 0,0 2 0 15,0 1 0-15,1-2 0 0,-3 3 0 0,0 1-160 16,-1-2 160-16,1-1 0 0,0 1 144 0,-1 2 144 16,0 0 32-16,0 0 0 0,-1-1-128 0,1 1 0 15,1 1-16-15,-2-2 0 0,0 3 0 0,-1 0 0 16,0-1 0-16,0 1 0 0,-1 0-48 0,0 0-128 15,0 3 192-15,0-2-64 0,-1 0-128 0,0-1 0 16,-1 0 144-16,0 0-144 0,0 0 0 0,0-3 0 0,2 4 0 0,-1-4 0 16,-2 1 0-16,-2 2 0 0,0 0 0 15,1-3 0-15,-1 3 0 0,0 0 0 0,-1 0 0 0,1 1 0 16,-1-1 0-16,-2-3 0 0,1 1 0 0,0 2 0 16,1-4 0-16,-1 4 0 0,-2-3 0 0,-1 4 0 15,0-1 256-15,1-3 0 0,-3-2-16 0,1 1 0 16,-1-2-240-16,-1 2-288 0,2-3 64 0,-3 0 16 15,-1 0 208-15,0 1 0 0,0-1-160 0,-1 1 160 16,1-1 0-16,-2 1 0 0,-1-1 0 0,1 1 0 16,-1-3 0-16,-1 3 0 0,1-2 0 0,1-1 0 15,0 0 128-15,-1-2 112 0,2 2 16 0,0 0 0 16,1 1-256-16,-1-1 0 0,3 0 0 0,-2-1 0 16,2-1 0-16,1 0 0 0,-2 0 128 0,1 2-128 0,1-1 0 0,1-3 0 15,-4 1 0-15,2-1 0 0,2 0 0 0,0 3 0 16,-2-3 0-16,2 0 0 0,0 0 0 0,1-3 0 15,0 2 0-15,0-3 0 0,1-1 0 0,0 1 0 16,-1 1 0-16,0-3 0 0,0 2 0 0,1-3 0 16,-4 1 0-16,2-1 0 0,0-1 0 0,0-1 0 15,-1 2 0-15,1 0 0 0,1-3 0 0,1 4 0 16,-1-3 0-16,0 1 0 0,0 1 0 0,1-2 0 16,2 3 0-16,0-2 0 0,0-1 0 0,1 2 144 15,-1-3-16-15,2 0 0 0,-1 3-128 0,1 0 0 16,1 0 0-16,-1-2 0 0,2 3 0 0,-2-2 0 15,2-1 0-15,1 2 0 0,0-1-272 0,0-1-96 0,0 0-16 0,1 1 0 16,2-1 512-16,-2 1 112 0,0-1 16 16,1-2 0-16,0 2-112 0,1-1-16 0,-2-1 0 0,2 2 0 15,0-4-128-15,0 3 0 0,0-4 0 16,0 4 0-16,1-3 0 0,0 2 0 0,-1 2 0 0,1-1 0 16,-1 1 0-16,0-2 0 0,-1 2 0 0,1 1 0 15,0-1 0-15,0 2 0 0,1 0 0 0,0 0 0 16,-1 0 0-16,0 1 0 0,-1-1 0 0,1 1 0 15,2-1 0-15,-2 1 0 0,-1-1 0 0,2 1 0 16,0-2 0-16,0 1 0 0,0 1-224 0,1-1 80 16,0 1 144-16,1-1 176 0,-1 0-48 0,0 1 0 15,0-1-128-15,1 3 0 0,0-2 144 0,1 2-144 16,-2-1 224-16,0-2-32 0,-1 1 0 0,0-1 0 0,1 3-192 0,1-2-160 16,0-1 32-16,1 0 0 0,-1 1 128 0,1 2 224 15,-1-3-48-15,1 1-16 0,1-1-160 0,0 1 0 16,-2-2 0-16,1 1 128 0,1 2-128 0,-1 1 128 15,0 0-128-15,1 0 128 0,-2-1-128 0,1-1 128 16,1 2-128-16,-2 1 128 0,1 2-128 0,-7 1 128 16,6-5-128-16,0 3 128 0,1-3-128 0,-7 5 0 15,7-1 0-15,-7 1 0 0,8 0 0 0,-8 0 0 16,8-3 0-16,-8 3-176 0,0 0-32 0,8 0-16 16,-8 0 0-16,0 0 0 15,0 0-3424-15,0 0-704 0,0 0-128 0,4-10-16 0</inkml:trace>
  <inkml:trace contextRef="#ctx0" brushRef="#br0" timeOffset="-168630.62">18221 14168 14511 0,'0'0'320'0,"0"0"64"0,0 0 0 0,0 0 32 0,0 0-416 0,0 0 0 15,0 0 0-15,0 0 0 0,0 0 1312 0,0 0 176 16,0 0 48-16,0 0 0 0,0 0-368 0,0 0-64 16,0 0-16-16,0 0 0 0,0 0 256 0,0 0 64 15,0 0 0-15,0 0 0 0,0 0-624 0,6-2-112 16,-6 2-32-16,8-4 0 0,-3 2 320 0,2-2 48 16,-1-1 16-16,1 3 0 0,2 0-320 0,-1 2-48 15,-2-4-16-15,2 1 0 0,-1 1-192 0,1 0-64 16,0 0 0-16,-1-2 0 0,3 4-384 0,-1-3 0 15,1 3 0-15,1 0 0 0,1-4 496 0,-1 4 16 16,1-3 0-16,0 3 0 0,0-1-512 0,-1-1 0 16,1 2 0-16,0 0 0 0,0 0 304 0,0 2-48 0,-1-1 0 15,4-1 0-15,-2 3 0 0,0-2 0 0,1 2 0 0,-1 0 0 16,1 1-256-16,-3-2 0 0,1 2 0 0,0-1 0 16,0 1 448-16,0 0 16 0,-1 1 16 0,1-1 0 15,0 2-240-15,-2-2-48 0,-2 0-16 0,0 1 0 16,0-1-176-16,1 3 0 0,-1-3 0 0,0 2 0 15,0-2 0-15,0 2 192 0,-1 0-64 0,1 1 0 16,-3-1-128-16,2 1 0 0,1-2 0 0,0 2 0 16,0-1 224-16,-2 3 16 0,1-2 0 0,-1 2 0 15,1-1-240-15,-1-2 0 0,1 5 0 0,-1-2 0 16,0-1 0-16,0 1 0 0,1 0 0 0,-2 2 0 16,-1-2 0-16,1 1 0 0,0 1 0 0,-1-1 0 15,0-1 0-15,0 2 0 0,0-1 0 0,-1 2 0 16,-1-1 0-16,1-1 0 0,-2 1 0 0,1 0 0 0,-2 0 0 0,0 3 0 15,0-1 0-15,0-2 0 0,0 1 0 0,-2-2 0 16,1 3 0-16,0-2 0 0,-2 2 0 0,0-3 0 16,0 3 0-16,-1-2 0 0,0-2 0 0,-2 1 0 15,0 1 0-15,-1 1 0 0,1-2 0 0,-1 1 0 16,1-1 0-16,-2 3 0 0,-1-4 0 0,-1 5 0 16,1-4 0-16,0 1 0 0,0-2 144 0,0 1-144 15,0 1 128-15,-2-2-128 0,1-1 0 0,-2 1 0 16,1 0 0-16,0-1 0 0,-2-2 0 0,-1 1 0 15,-1-1 0-15,2 1 0 0,-3 0 0 0,0-1 0 16,-2 1 0-16,1-1 0 0,0-2 0 0,-2 3 0 16,0-3 0-16,1 2 0 0,-1-3 0 0,1 1 0 15,-1 1 0-15,1-4 0 0,0 2 0 0,1-3 0 16,0 1 0-16,0 2 0 0,1-3 0 0,0 0 0 0,-1-3 0 0,3 2 0 16,-1-2 0-16,2-1 0 0,0 2 0 0,1-2 0 15,-1 0 0-15,3-1 0 0,-1 1 0 0,1-3 0 16,-1 1 0-16,1-1 0 0,0 1 192 0,-1-1-64 15,-1-1-128-15,2 2-176 0,2-4 48 0,0 4 0 16,-2-2 128-16,0-1 0 0,3 2 0 0,0-1 0 16,0-1 0-16,4 0 0 0,-1 1 0 0,0 2 0 15,-2-3 0-15,1 1 0 0,0-2 0 0,0 0 0 16,-1 1 0-16,1-4 0 0,0 0 0 0,0 2 0 16,1-2 0-16,0 3 0 0,0-4 0 0,1 4 0 15,2-3 0-15,-2 2 0 0,2 2 0 0,1-1 0 16,0 3 0-16,0 1 0 0,1-5 0 0,-1 2 0 0,0 1 0 0,2-1 176 15,-1-1-48-15,0 0 0 0,1 3 0 0,0-3 0 16,2 0 0-16,-1 1 0 0,-1 2-304 0,2-3-64 16,0-3-16-16,2 2 0 0,-1-2 256 0,1 3 160 15,1-4-32-15,1 4 0 0,0-3 64 0,1 0 0 16,0 0 0-16,-1 2 0 0,1-1-192 0,-1 2-272 16,0-1 64-16,0 1 16 0,-1-2 192 0,3 4 160 15,-3-1-32-15,3-1 0 0,0-1-128 0,-1 1 128 16,0 1-128-16,-1 2 128 0,1 0-128 0,1 1 0 15,-3 2 0-15,0-3 0 0,1 4 0 0,0-3 0 16,0 2 0-16,-1-2 0 0,1 2 0 0,0-1 0 16,-8 5 0-16,8-2 0 0,-1-2 0 0,-1 2 0 15,1-1 0-15,1-1 0 0,-1 2 0 0,0 2 128 16,-1-4-128-16,-6 4 128 0,0 0-128 0,8-4 0 0,-1 1 0 0,-7 3-176 16,0 0 176-16,0 0-128 0,6-2 128 15,-6 2-128-15,0 0 128 0,0 0 0 0,7-2 0 0,-7 2 0 16,0 0 0-16,0 0 0 0,0 0 128 0,0 0-128 15,0 0 0-15,0 0 0 0,0 0 0 0,0 0-128 16,5-5 128-16,-5 5 0 0,0 0 128 0,0 0-128 16,0 0 0-16,0 0 0 0,0 0 0 0,0 0 0 15,0 0 0-15,0 0-128 0,0 0 0 0,0 0 0 32,0 0-720-32,0 0-144 0,0 0-32 0,0 0 0 0,0 0-1840 0,0 0-368 15,0 0-80-15,0 0-16 0</inkml:trace>
  <inkml:trace contextRef="#ctx0" brushRef="#br0" timeOffset="-164623.78">16862 16608 13119 0,'0'0'288'0,"0"0"64"0,0 0 16 0,0 0 0 0,0 0-368 0,0 0 0 0,0 0 0 0,-5-3 0 15,5 3 1456-15,0 0 208 0,-5-1 64 0,0-2 0 16,-1-1-416-16,6 4-80 0,0 0-16 0,0 0 0 16,0 0 160-16,0 0 32 0,0 0 0 0,0 0 0 15,0 0-64-15,0 0 0 0,0 0 0 0,0 0 0 16,0 0-48-16,0 0-16 0,0 0 0 0,6-3 0 16,0 3-352-16,2 0-80 0,1-1-16 0,2 2 0 15,-1-1-144-15,2 3-48 0,0-3 0 0,2 3 0 16,-1-2-192-16,2-1-64 0,-1 3 0 0,-2-3 0 15,0 0-192-15,0 0-64 0,-1 0 0 0,1 0 0 16,-1 0-128-16,-1-3 128 0,1 2-128 0,2-2 128 0,-4 0-128 0,3 2 0 16,-2-1 0-16,1-1 0 0,-4-1 0 0,3 1 0 15,0 2 0-15,1-2 0 0,-4 1 0 0,0 0 0 16,-7 2 0-16,0 0-176 16,6 0-2368-16,1 2-464 0,0 0-112 0,0 1-16 0</inkml:trace>
  <inkml:trace contextRef="#ctx0" brushRef="#br0" timeOffset="-163506.4">17398 16351 18879 0,'0'0'832'0,"0"0"192"0,0 0-832 0,0 0-192 0,0 0 0 0,0 0 0 15,0 0 2048-15,0 0 352 0,0 0 80 0,0 0 16 16,0 0-1088-16,0 0-192 0,0 0-64 0,0 0 0 16,0 0-352-16,0 0-80 0,0 0-16 0,0 0 0 15,0 0-96-15,5-7-32 0,2 5 0 0,-7 2 0 16,8-2-192-16,-2 0-64 0,-6 2 0 0,8-3 0 16,0 2-48-16,0 1-16 0,0-3 0 0,0 3 0 15,-1-2-256-15,3 0 160 0,-1 0-160 0,0 0 128 16,-1-3-128-16,1 4 0 0,0-2 0 0,2 1 0 15,-1-2 0-15,2 1 0 0,0 2 0 0,-1-2 0 16,0 3 0-16,1-4 0 0,0 4 0 0,-5-2 0 0,1 2 0 16,0 0 128-16,0 2-128 0,0-2 128 0,-2 1-128 0,1 2 128 15,-1 0-128-15,1 3 128 0,-7-6 0 0,4 7 0 16,1-1 0-16,-1 0 0 0,-1 3-128 0,-2-3 128 16,-1 5-128-16,0-2 128 0,-1 1 160 0,-3 4 32 15,-1 1 0-15,-2 0 0 0,0 2-160 0,1 0-32 16,-2 1 0-16,0-4 0 0,-1 3 112 0,1-1 16 15,0-3 0-15,-1 0 0 0,0 0-256 0,1-2 144 16,0 2-144-16,0-5 128 0,1 1-128 0,0-2 0 16,2-3 0-16,1 2 0 0,-1 1 0 0,5-7 0 15,0 0 0-15,0 0 0 0,0 0 0 0,0 0-176 16,0 0 48-16,0 0 0 0,0 0 128 0,0 0 176 16,0 0-48-16,0 0 0 0,0 0 0 0,5 2 0 0,-5-2 0 15,8 0 0-15,0 0-128 0,1 0 0 0,-1 0 0 0,1-2 0 16,0 2 128-16,0 0 0 0,-2-3 0 0,0 2 0 15,1 1-128-15,0 0 0 0,1 0 0 0,-1 0-176 16,-1 1 176-16,1 2 0 0,1 1 128 0,-1 2-128 16,-2 1 128-16,1-1-128 0,1 3 128 0,-2-1-128 15,-2 1 0-15,0 1 0 0,-1 0 0 0,-1 1 0 16,-2-1 272-16,0 3-16 0,-2-4 0 0,-1 4 0 16,-1-2-256-16,-1 2 160 0,-2-3-160 0,-1 1 128 15,-1-1-128-15,0 2 0 0,0-1 0 0,-2-1-176 16,1-3 176-16,-2-1 0 0,-1 1 128 0,0-3-128 15,0 1 0-15,0-4 0 0,1 2 0 0,0-1 0 16,0 0 0-16,1-2 0 0,0 0 0 0,2 0 0 0,0 0 0 16,1-2 0-16,0 0 0 0,2-2-128 0,0-1 128 0,2 1 0 15,4 4 0-15,0 0 0 16,0-7-2336 0,2-1-432-16,0 2-96 0,2-1-16 0</inkml:trace>
  <inkml:trace contextRef="#ctx0" brushRef="#br0" timeOffset="-162802.88">18137 16657 27871 0,'0'0'608'0,"0"0"128"0,8-4 32 0,-2-1 16 0,1 0-624 0,1-2-160 15,-2-2 0-15,1 0 0 0,-1 1 848 0,-1-5 144 0,-1 4 32 0,0-2 0 16,0-2-512-16,-1 0-112 0,-3 0-16 0,0 3 0 16,-1-3-384-16,-2-1 0 0,-1 4-224 0,0-3 80 15,-1 5 272-15,-2-1 48 0,1 2 16 0,-2 1 0 16,0-1 256-16,-1 3 48 0,-2 2 16 0,1 0 0 16,-2 2 48-16,-1 2 16 0,1-2 0 0,-1 2 0 15,0 2-64-15,0 3 0 0,0-1 0 0,-3 3 0 16,0 2-512-16,2-1 0 0,1 1 0 15,1 1 512-15,2-2 0 0,2 3 0 0,-1 0 0 0,-2 0-256 0,2 2-48 16,2-2-16-16,2 0 0 0,-3 4 0 0,3-1 0 16,1-2 0-16,2 2 0 0,-1-6-48 0,2 4-16 15,1-4 0-15,1 0 0 0,0 2-128 0,1-4 0 16,0 1 0-16,2-2 0 0,0-1 0 0,1 1 0 16,1-3 0-16,0 2 0 0,1-2 0 0,0 0 128 15,4-1-128-15,-1-3 128 0,1 0-128 0,1 0 0 16,-1 0 0-16,1-4-176 0,1 1 176 0,-1-1-128 15,0 0 128-15,0-2-128 0,1-1 128 0,0-2 0 16,0 0 0-16,-3 1 0 0,-2-2 0 0,2-2 0 16,0 1 0-16,-1-2 0 0,-1-1 0 0,0-2-128 15,0 3 128-15,-2-1-128 0,0-2 128 0,-3-1-128 0,1 1 128 16,-1 2-128-16,0 1 128 0,-2 0-128 0,-1 2 128 0,1 2-128 16,1 1 128-16,-1 2 0 0,-1-1 128 0,0 7-128 15,0 0 0-15,0 0 0 0,0 0 0 16,0 0 0-16,0 0 256 0,0 0-32 0,0 0 0 0,0 0 0 15,-3 7 112-15,1-1 32 0,0 5 0 0,1-2 0 16,-2-1-144-16,3 2-32 0,2 2 0 0,-1-2 0 16,-1 1 64-16,1-2 16 0,2 2 0 0,0-2 0 15,-1 1-16-15,2 1-16 0,0-2 0 0,1-1 0 16,0 1-48-16,1 1 0 0,-1-1 0 0,2-1 0 16,-1-1 0-16,2-1-16 0,1 1 0 0,2 0 0 15,-1-1-48-15,1-2-128 0,-1 3 192 0,2-5-64 0,0 2-128 16,1-1 0-16,1 1 144 0,0-2-144 15,2-2 0-15,-1 0 0 0,-4-2 0 0,2 2 0 0,-1-3 0 0,-1 2 0 16,-3 1 0-16,1-3 0 16,-3-1-2912-16,0 2-496 0,-6 2-112 0,3-4 0 0</inkml:trace>
  <inkml:trace contextRef="#ctx0" brushRef="#br0" timeOffset="-145293.37">15215 15162 18831 0,'0'0'832'0,"0"0"176"0,0 0-816 0,0 0-192 0,0 0 0 0,0 0 0 15,0 0 1600-15,0 0 288 0,0 0 48 0,0 0 16 16,0 0-672-16,0 0-128 0,0 0-16 0,4-7-16 16,-4 7-272-16,5-6-48 0,-2-1-16 0,1 3 0 15,1-1-112-15,-1 1-32 0,1 0 0 0,-1-3 0 16,0 2-192-16,0 1-64 0,1 0 0 0,2 2 0 0,-1-2-384 0,2-3 128 15,-1 1-128-15,0-1 0 0,4 1 256 0,-2-1-16 16,0 1-16-16,0-1 0 0,1 0-224 0,-1 3 0 16,0-2 0-16,0 2 0 0,0 0 0 0,3-1 0 15,1 1 128-15,0-3-128 0,0 3 320 0,-1 2 32 16,1-2 0-16,0 1 0 0,-1-1-80 0,0 2-16 16,0 2 0-16,1 0 0 0,1 2-64 0,1 0-32 15,0 3 0-15,0-1 0 0,0 0 64 0,2 2 16 16,2 3 0-16,-2-2 0 0,0 1 128 0,0 1 16 15,1 0 16-15,-1-1 0 0,-1 3-144 0,0 2-16 16,-2-2-16-16,0 0 0 0,1 2-224 0,-2-3 0 16,0 4 0-16,-1-1 0 0,0 1 160 0,-3-1-16 15,-1 0 0-15,-2 3 0 0,-1-2 32 0,2 3 0 16,-3 0 0-16,0 2 0 0,-2-5 256 0,0 2 48 0,-4 1 16 16,1 0 0-16,0 0-496 0,-2 0 0 15,-1 3 0-15,-1-1 0 0,-2 1 0 0,1 1 0 0,-1 1 0 0,0-2 0 16,-3-1 0-16,0 0 0 0,-1 0 0 0,1-2 0 15,1-3 0-15,-2 1 0 0,-2-2 0 0,0 4 0 16,0-4 0-16,-1 2 0 0,-2-2 0 0,1 0 0 16,-4 3 0-16,-2 1 0 0,1-4 0 0,2 1 0 15,0-1-208-15,2-3 16 0,0 0 0 0,-1-1 0 16,1-1 192-16,1-1 0 0,-1-1 0 0,0-2 160 16,1 3-160-16,-3-2 0 0,0-1 0 0,1 0 128 15,0 1-128-15,1-4 0 0,1 2 0 0,-1-3 128 0,0 0-128 16,-1-3 192-16,1 3-192 0,1-4 192 15,-2 2 16-15,2 0 16 0,1 0 0 0,1-2 0 0,0-3-224 16,1 2 0-16,0 0 0 0,-1-4 0 0,-1 0 0 16,-1 1 128-16,3 1-128 0,2 1 0 0,0-5 0 0,0-1 0 15,1 2 0-15,1-3 0 0,-1 0 0 0,3 0 0 16,0-2 0-16,2 2 0 0,1-3 0 0,0-1 0 16,2 0 0-16,-1-2 0 0,1-2 0 0,0-2 0 15,-1 2 0-15,2-1 0 0,2 1 0 0,-1-2 0 16,2 3 0-16,1-2 0 0,1 1 0 0,1 4-240 15,0 0 80-15,1-2 16 0,1 2 320 0,1 3 64 16,1-2 16-16,0 3 0 0,1-1-256 0,-2 1 0 16,1 0 128-16,1 3-128 0,-1 0 0 0,1-1 0 15,-1 1 0-15,2-2 0 0,0 4 0 0,-1-1 0 16,1-1 0-16,0 1 0 0,0 1 0 0,2-2 0 16,-1 3 0-16,0-3 0 0,1 1 0 0,-3 3 0 0,-2-2 0 0,1 1 0 31,1 3-288-31,0-1-96 0,-2-1-32 0,0 2 0 0,0-3 544 0,-1 3 128 0,0 2 0 0,-1-2 16 31,-1 1-1744-31,1-1-336 0,-7 4-80 0,8-2-16 16,-2-2-3056-16,1 1-608 0,-7 3-128 0,0 0-32 0</inkml:trace>
  <inkml:trace contextRef="#ctx0" brushRef="#br0" timeOffset="-144031.35">16125 15125 3679 0,'0'0'160'0,"0"0"32"0,0 0-192 0,0 0 0 0,0 0 0 0,0 0 0 16,0 0 2896-16,0 0 544 0,0 0 96 0,0-7 32 15,0 7-1824-15,3-9-352 0,-3 9-80 0,0 0-16 16,0 0 144-16,4-4 32 0,0 0 0 0,-4 4 0 15,6-5-176-15,-6 5-16 0,4-6-16 0,-1 2 0 0,1-3-352 0,-4 7-64 16,0 0-16-16,6-4 0 0,1-2-224 0,1-1-48 16,-3 3-16-16,0-1 0 0,0 1-368 0,1-3-176 15,-1 4 160-15,1-4-160 0,1 4 192 0,-1-1-48 16,1-2-16-16,1 2 0 0,0-3 336 0,2 2 64 16,-1 1 16-16,0 0 0 0,-1-2-256 0,2 3-48 15,0-1-16-15,3 2 0 0,-1-2 240 0,1 1 48 16,0-1 16-16,0 4 0 0,3 0 48 0,-2 0 0 15,1 0 0-15,-2 3 0 0,-1-2-576 0,2 2 0 16,0 1 0-16,-1-2 0 0,-1 2 208 0,0 0-64 16,1 1-16-16,-1 2 0 0,-2-1 0 0,1 2 0 15,-1-1 0-15,1 2 0 0,-2 1 288 0,-1 1 48 16,0-2 16-16,-2 2 0 0,0-2-352 0,-3 4-128 16,3-1 0-16,0 1 0 0,-1 2 256 0,-1-1-32 15,2-1-16-15,-2 1 0 0,-1-1-208 0,0 3 0 0,0-2 128 0,-1 2-128 16,1 1 0-16,-2-3 0 0,1 2 0 0,-2 1 0 15,1-1 0-15,0 1 0 0,1 0 0 0,-1 0 0 16,-1 0 0-16,-1 1 0 0,-1-1 0 0,1 0 0 16,0 0 0-16,1-1 0 0,-3 1 0 0,0 0 0 15,-1 0 0-15,-1 2 0 0,3-2 0 0,-2 0 0 16,-2-3 0-16,1 2 0 0,-1 1 0 0,-2-2 0 16,0 0 0-16,-1 1 0 0,0-2 0 0,-1-1 0 15,3 0 0-15,-4 0 0 0,-2-2 0 0,0 2 0 16,0 3 0-16,2-6 0 0,-2-2-208 0,-1 1 64 15,-2 0 144-15,0-1 0 0,1-1 160 0,-2-2-160 16,0-1 0-16,-2 0 0 0,0 0 0 0,0 1 0 16,0-4 0-16,0 2 128 0,1-3-128 0,0 2 0 0,-2-2 0 15,2 0 0-15,-1 0 0 0,2-2 0 0,0 2 0 0,0-4 0 16,3 4 0-16,-1-3 0 0,1-1 128 0,1-2 0 16,1 2-128-16,0-1 192 0,2 1-192 0,-1-3-128 15,1 1 128-15,1-1-208 0,1 1 208 0,0-1 256 16,-1 0-48-16,0 1-16 0,0-5-192 0,1 2 0 15,1 1 128-15,1-2-128 0,-1-2 0 0,0 2 0 16,1-3 0-16,1 2 0 0,-1-2 0 0,3 0 0 16,1 0 0-16,0 0 0 0,-2-2 0 0,1 2 0 15,0-3 0-15,3 5 0 0,-2-2 0 0,0-1 0 16,1-1 192-16,1 2-48 0,0 1 240 0,0 0 64 16,0-2 0-16,1 2 0 0,2 1-672 0,0-2-128 15,-2 3-32-15,2-3 0 0,1 2 640 0,0 1 128 16,-1-3 32-16,3 2 0 15,0-2-672-15,2 4-128 0,0-2-16 0,0 1-16 0,0-3 416 0,0 0 0 0,1-3 0 0,1 2 128 16,1 1-128-16,-1-1 128 0,1 4-128 0,-2-3 128 16,3 0 0-16,-1 0 0 0,1 2 0 0,1-2 0 15,-1 0-128-15,1 3 0 0,0-4-128 0,0 4 128 16,-1 1 0-16,1-2 0 0,2 5 0 0,-1-3 0 16,0 1 0-16,1-1 0 0,-1 2 0 0,1 1 128 15,-2-1 0-15,0 0 16 0,-1 3 0 0,-1-2 0 16,0 2-144-16,-1 1 0 0,1-1 0 0,-2 2 0 15,-1 1 0-15,-2-2 0 0,2 3 0 0,-8 0 0 16,7-3 0-16,-2 3 0 0,0 3 0 0,-5-3 0 16,0 0-400-16,7 0-176 0,-7 0-16 0,0 0-16 15,4 4-2128-15,0-2-416 0,-4-2-96 0,0 0-16 0</inkml:trace>
  <inkml:trace contextRef="#ctx0" brushRef="#br0" timeOffset="-128347.25">18989 16325 13823 0,'0'0'608'0,"0"0"128"0,-2-4-592 0,2-3-144 15,0 1 0-15,0-1 0 0,0 1 1664 0,0 2 320 16,0-3 48-16,-2 3 16 0,1-2 0 0,1 6 16 16,0 0 0-16,0 0 0 0,-1-6-208 0,1 6-64 15,0 0 0-15,0 0 0 0,0 0-288 0,0 0-64 16,-1 12-16-16,-1-1 0 0,0 2-288 0,-1 0-64 16,0 1-16-16,2 2 0 0,1 1-384 0,0 0-80 0,-3 3-16 15,2-1 0-15,0 1-240 0,1-2-48 0,0 2-16 16,1 0 0-16,-1-1-128 0,0-2-16 0,0 0-128 0,-1-1 192 15,-1-2-192-15,2 2 144 0,2-3-144 0,-1 2 128 16,-2-2-128-16,1-4 0 0,2 1 0 0,0-3 0 16,-2-7-240-16,2 6 80 0,2-2 16 0,-4-4 0 31,0 0-1888-31,0 0-368 0,6 6-80 0,-1-5-16 16,1 2-2336-16,-6-3-480 0,8 0-80 0,0 0-32 0</inkml:trace>
  <inkml:trace contextRef="#ctx0" brushRef="#br0" timeOffset="-128159.5">19174 16495 32015 0,'0'0'704'0,"0"0"128"0,0 0 48 0,0 0 32 0,0 0-720 0,-5-4-192 0,0 1 0 0,-3 2 0 0,-3 1 1984 0,-2-3 352 16,-3 3 80-16,2 0 16 0,-3 0-1280 0,-1 0-256 15,-3 0-64-15,0 0 0 0,0 0-512 0,-1 0-96 16,-2-1-32-16,-4-1 0 0,5-1-64 0,2 3-128 15,1 0 176-15,3-1-176 0,2 1 192 0,3 0-192 16,3-3 192-16,2 3-192 0,7 0 0 0,0 0 0 16,0 0-192-16,0 0 48 15,0 0-2640-15,0 0-528 0,5 4-96 0,4-1-32 0</inkml:trace>
  <inkml:trace contextRef="#ctx0" brushRef="#br0" timeOffset="-127780.94">19443 16211 29487 0,'0'0'1296'0,"0"0"288"0,0 0-1264 0,7 4-320 0,1 2 0 0,-1-3 0 16,-7-3 2112-16,5 6 352 0,-5-6 80 0,0 0 16 15,4 7-1200-15,-1-1-224 0,-3 2-48 0,-2-1-16 16,0 2-368-16,-1-1-80 0,-1 4-16 0,0-4 0 16,-1 1-192-16,1 1-32 0,1 1-16 0,-1-2 0 0,-3-1-80 0,3 1-16 15,4 1 0-15,0-1 0 0,-2-2-272 0,2 4 0 16,0-2 0-16,2-1 0 0,-1 1 0 0,2-3 0 16,2 2 0-16,1 1 0 0,0 0 0 0,0-1 0 15,3-1 0-15,2-1 0 0,-1-2 0 0,2 3 0 16,0-4 0-16,2 0 0 0,-1 0 0 0,0-2 0 15,1-1 0-15,-1-1 0 0,0 1 0 0,1-4 0 16,-1-1 0-16,0-2 0 16,2 1-560-16,-3-2-112 0,-2-1-32 0,-1 1 0 15,0-4-1584-15,-2 2-320 0,1-3-64 0,-2-1-8880 16,1 0-1776-16</inkml:trace>
  <inkml:trace contextRef="#ctx0" brushRef="#br0" timeOffset="-127546.1">19719 16131 26719 0,'0'0'576'0,"0"0"128"0,0 0 32 0,0 0 32 0,0 0-624 0,0 0-144 0,0 0 0 0,-7 4 0 16,1-2 2896-16,-1 5 560 0,2 3 96 0,0 3 32 16,1 1-1424-16,0 0-288 0,0 2-48 0,0 1-16 15,1 0-608-15,1 2-128 0,0 5-32 0,1-2 0 16,0 2-848-16,1-1-192 0,0 1 0 0,1 0 0 16,2 2 0-16,-2 0 208 0,2 0-32 0,-1-1-16 15,2 1-16-15,0 0 0 0,-3 1 0 0,2-4 0 16,2 1-144-16,1-5 0 0,-1 2 0 0,0-5 0 15,-1-3 0-15,1-2 0 0,3-1 0 0,-1-1 0 16,-3-2-704 0,1-3-192-16,1 0-16 0,-6-4-16 0,0 0-1808 0,10 2-352 0,-1-4-80 0,0 0-16 0</inkml:trace>
  <inkml:trace contextRef="#ctx0" brushRef="#br0" timeOffset="-127180.94">19962 15961 38927 0,'0'0'848'0,"0"0"176"0,11 0 48 0,1 1 32 0,-2-1-880 0,3 2-224 16,2 1 0-16,-1-2 0 0,-1 5 1120 0,3-2 176 15,2 2 48-15,-1 2 0 0,0 4-368 0,2-2-64 16,-1 3-16-16,0 2 0 0,-1 2-640 0,0 2-256 0,2 4 176 0,-2 3-176 15,-2 1 288-15,0 4-32 0,-1-1-16 0,-3 2 0 16,-1 2 368-16,-1 3 80 0,-1 0 16 0,-1-1 0 16,-2 4-560-16,-1 0-144 0,-3 2 0 0,-2 1 0 15,-3-2 0-15,-1 5 0 0,-2-2 0 0,-1 0 0 16,-2-4 0-16,-3 0 0 0,0-4 0 0,-3 1 128 16,-2-4-288-16,-1-3-48 0,0 0-16 0,-1-4 0 15,2-5 224-15,-2-1 0 0,0-3 0 0,1-2 160 16,-1-1-32-16,0-4 0 0,0-3 0 0,0-1 0 15,3-2-1120 1,1-1-224-16,2-2-64 0,-1 2 0 0,1-3-3264 0,2 0-672 16,3 2-128-16,1-2-32 0</inkml:trace>
  <inkml:trace contextRef="#ctx0" brushRef="#br1" timeOffset="-100195.3">13905 15904 20319 0,'0'0'448'0,"0"0"80"0,0 0 32 0,0 0 16 0,0 0-448 0,0 0-128 16,0 0 0-16,0 0 0 0,0 0 1648 0,0 0 304 15,0 0 64-15,0 0 16 0,0 0-816 0,0 0-144 16,0 0-48-16,0 0 0 0,0 0 48 0,0 0 0 16,0 0 0-16,0 0 0 0,0 0-64 0,0 0-16 15,0 0 0-15,0 0 0 0,0 0-464 0,0 0-80 16,0 0-32-16,0 0 0 0,4-6-96 0,-4 6 0 15,5-7-16-15,1 3 0 0,-6 4-16 0,6-6 0 16,1-1 0-16,-1 1 0 0,1-1-288 0,-1 0 0 16,1 1 0-16,-1-1 0 0,1 1 128 0,1-1-128 15,1 3 0-15,0-2 0 0,2 2 0 0,-2-1 0 16,1-2 0-16,1 1 0 0,-1 2 0 0,1 0 0 16,-1-3 0-16,2 2 0 0,-2 1 0 0,2 0 0 0,-1 0 0 15,2-1 0-15,-1-2 0 0,-1 3 0 0,1 0 0 0,0-2 0 16,1 2 0-16,0-1 0 0,0 1 0 0,0 1 0 15,0-3 0-15,1 2 0 0,-1 0 0 0,1 1 0 16,-1 1 0-16,0 0 0 0,0 0 0 0,-1 0 0 16,0 0 272-16,0 2 0 0,0-3 0 0,-1 3 0 15,1 0 0-15,0 0 0 0,-2 0 0 0,2 0 0 16,0 0 176-16,0 0 48 0,1 0 0 0,-1 0 0 16,-1 0-496-16,1 0 0 0,0 0 0 0,-2 3 0 15,2-1 0-15,1 0 0 0,0-2 0 0,1 2 0 16,-1-2 0-16,-2 4 0 0,1-4 0 0,1 3 0 15,-2-2 0-15,1 2 0 0,-1-1 0 0,1 2 0 16,1-1 288-16,0 1-32 0,0 0-16 0,2 1 0 0,-2-1-240 0,0 0 0 16,0 2 0-16,0-3 0 0,-1 1 0 0,0 2 0 15,0-2 0-15,1 3 0 0,-3-4 160 0,1 1-160 16,-1-2 160-16,1 5-160 0,-2-3 0 0,0 2 0 16,0-2 0-16,-1 3 0 0,1-2 0 0,-1-1 0 15,-1 0 0-15,0 0 0 0,1 2 0 0,0 1 128 16,-8-7-128-16,7 6 0 0,0 1 128 0,1-1-128 15,0 1 176-15,0 0-176 0,0-1 192 0,1 1-192 16,0-1 192-16,-1 1-192 0,-1-1 0 0,-1 1 0 16,2 1 0-16,-1-2-192 0,-1 1 192 0,1-1 0 15,-2-2 0-15,0 3 0 0,2-1 0 0,-2 1 0 16,0-1 0-16,2 1 160 0,-1 0-160 0,1-1 0 16,-2 1 0-16,0-3-176 0,1 2 176 0,-1-1 0 15,0-1 0-15,-5-4 0 0,4 7 0 0,0-1 0 16,0 1 0-16,-4-7 0 0,4 8 448 0,1-2 80 0,-1 1 16 0,0-1 0 15,-2-2-720-15,-2-4-144 0,3 6-16 0,-3-6-16 16,3 7 352-16,-1-1-176 0,-2-6 176 0,0 0-128 16,0 0 128-16,0 0 0 0,6 4 0 0,-6-4 0 15,0 0 0-15,0 0 0 0,4 4 0 0,-4-4 0 16,0 0 304-16,0 0 80 0,0 0 32 0,0 0 0 16,0 0-608-16,6 0-128 0,-6 0-32 0,5-4 0 15,-5 4 544-15,0 0 96 0,4-4 32 0,-4 4 0 16,4-7-320-16,-1 1 128 0,-1-1-128 0,1 2 0 15,-3 5-336-15,3-7-176 16,-2 2-48-16,2-2 0 0,-3 7 560 0,1-6 0 0,0-1 0 0,1 1 0 0,-1-1 0 0,-1 7 0 16,1-9 0-16,0 3 0 0,1-1 0 0,-1 0 0 15,0 1 0-15,1 1 0 0,-1-2 304 0,-1 7 160 16,1-6 48-16,-1 6 0 16,0 0-832-16,3-10-144 0,0 4-48 0,-2-1 0 0,-1 7 512 0,0 0 0 15,2-6 0-15,-2 6 0 0,0 0 0 0,0 0 0 16,4-7 0-16,-4 7 0 0,0 0 0 0,0 0 0 15,0 0 208-15,0 0-64 0,0 0-144 0,0 0 128 16,0 0-128-16,0 0 128 0,0 0 400 0,0 0 80 16,0 0 16-16,0 0 0 0,6 5-496 0,-6-5-128 15,4 6 0-15,-4-6 0 0,2 6 0 0,1 1 192 16,-2-1-64-16,0 3 0 0,1-2 0 0,-1 0 0 16,-1-7 0-16,3 7 0 0,-2 3 272 0,0-4 64 15,1 3 16-15,-1-1 0 0,0-1-480 0,1-1-208 16,-1 3 16-16,0-1 0 0,0-1 192 0,1-1 256 0,-2-6-48 0,1 10-16 15,-1-10-192-15,1 7 0 0,-1 0 0 0,0-7 0 16,2 7 0-16,-4-1 0 0,2-6 0 0,0 0 0 16,0 0 0-16,-2 7 0 0,-2-1 128 0,4-6-128 15,0 0 0-15,-5 4 0 0,-2 1 0 0,2-3 0 16,5-2-224-16,-8 2-32 0,0-2-16 0,-2 0 0 16,0 3 272-16,1-2-160 0,0-1 160 0,0 3-128 15,-2-3 128-15,1 1 0 0,-1-1 0 0,1 3 0 16,-2-3 0-16,2 2 0 0,-1-2 0 0,-1 0 0 15,2 0 0-15,1 0 0 0,0 2 0 0,0-2 0 16,-2 0 256-16,4 0 96 0,2 0 16 0,-1-2 0 16,-2 2-368-16,3 0 0 0,5 0 0 0,-4 0 0 0,4 0 0 0,0 0 0 15,-6 0 0-15,6 0 0 0,-5-2 0 0,5 2 0 16,0 0 0-16,0 0 0 0,0 0 240 0,0 0-32 16,0 0 0-16,0 0 0 0,0 0-208 0,0 0 0 15,0 0 0-15,4-4 0 16,-4 4-784-16,8-4-208 0,-1 1-32 0,-7 3-16 15,6-2-4080-15,1 2-800 0,-1 0-160 0,2-2-48 0</inkml:trace>
  <inkml:trace contextRef="#ctx0" brushRef="#br1" timeOffset="-95806.9">13240 12240 24063 0,'0'0'528'0,"0"0"112"0,-1-11 32 0,6 5 0 0,1-1-544 0,1-1-128 0,1 2 0 0,0-3 0 0,1 2 1072 0,1 1 176 16,1-2 32-16,-2 1 16 0,1-2-448 0,2-2-80 16,1 2-32-16,0 1 0 0,2-3-560 0,-2 5-176 15,3 0 0-15,2-1 0 0,3-2 0 0,0-1 0 16,0-1 0-16,0 2 0 0,1-4 0 0,6 0 0 15,-1 0 0-15,1-2 0 0,-1 2 0 0,1 3 0 16,-1-3 0-16,1 1 0 0,-2 1 192 0,1 1 64 16,-1 3 32-16,3 3 0 0,0-1 608 0,2 1 112 15,-2 3 16-15,3-2 16 0,-1 3-224 0,1 0-48 0,-2 3-16 16,0 1 0-16,-3 0-208 0,0 2-32 0,-1 5-16 16,0-5 0-16,-4 4 16 0,0 0 16 0,-1 1 0 0,-1 2 0 15,-2-4-128-15,-1 4-16 0,-1 1-16 0,-1-1 0 16,-4 1 208-16,0 3 64 0,-1 2 0 0,-1-2 0 15,-1-1-512-15,-1 4-128 0,-1-3 0 0,1 2 0 16,1 0 0-16,-2 0 0 0,0 1 0 0,-1 0 0 16,1-3 0-16,0-2 0 0,-2 2 0 0,-1-2 0 15,0 0 0-15,0 2 0 0,-3 0 0 0,2 2 0 16,1 2 288-16,-2-2-16 0,-1 1 0 0,0 0 0 16,-2-2-112-16,-1 2-32 0,0-1 0 0,1 1 0 15,-2 0-128-15,0 1 0 0,0-2 0 0,-1-2 0 16,0 3 0-16,-1-1 0 0,1 1 0 0,-1 0 0 0,-2-2 0 15,0 2 0-15,0 2 0 0,0-2 128 0,-1-2-128 0,1 2 0 16,-2 2 0-16,-1-5 0 0,-2 0 0 0,1 3 0 16,0-3 128-16,1 0-128 0,-4 0 0 0,1-2 0 15,-1 2 0-15,0-1 0 0,-1-1 192 0,0 0-32 16,-1 2-16-16,2-1 0 0,-4-4-144 0,1 1-192 16,-2 0 32-16,1-4 16 0,-2 2 272 0,1-1 48 15,0-1 16-15,-1 2 0 0,0-1 96 0,0-1 32 16,2-2 0-16,-1 0 0 0,-1-1-320 0,0 1 0 15,0-1 0-15,0 2 0 0,-2-1 0 0,1-1 0 16,-2-2 0-16,0 1 0 0,-1 2 128 0,2-3-128 16,-1 0 0-16,1 1 0 0,-2-1 0 0,0 0 0 15,0-4 0-15,0 2 0 0,-1 2-192 0,1 0 0 16,2-1 0-16,-1-1 0 0,-1 2 192 0,3-1 0 16,1-2 0-16,1 2 160 0,2-3-16 0,0 0 0 0,-1-3 0 0,1 2 0 15,1-2-144-15,0-1 0 0,0-1 0 0,1 4 0 16,0-4 0-16,2 1 0 0,0-3 0 15,0 1 0-15,1-2 0 0,0 1 0 0,3-2 0 0,-1 3 0 16,1-2 0-16,1-1 0 0,0-2 0 0,-1 2 0 16,1-2 0-16,1 1 0 0,0-2 0 0,2 2 0 15,-2-5 0-15,2 2 0 0,-2-3 0 0,1 2 128 16,-1 1 80-16,2 0 16 0,-1-4 0 0,1 4 0 16,0 0-224-16,1 0 0 0,-1-1 0 0,0 0 0 15,2-2 0-15,0 3 0 0,1-1 0 0,0-2 0 16,2 2 0-16,-1-2 0 0,1-1 0 0,0 1 0 0,-1 2 0 0,1-3 0 15,2-2 0-15,1 2 144 0,-1 0-144 16,0 3 0-16,2-4 0 0,-2 3 0 0,2 0 0 0,1-2 0 16,1 2 0-16,0-1 0 0,2-1 0 0,-1 0 0 15,0 2 0-15,-1 2 0 0,3-4 0 0,-2 1 0 16,1 1 0-16,-1 2 0 0,1-2 0 0,1 3 0 16,0-1 0-16,-1 0 0 0,1-1 0 0,0 1 0 15,0 3 0-15,1-1 0 0,0 2 0 0,2-1 0 16,-1-2 0-16,2 2 0 0,0-1 0 0,2 1 0 15,3-4 0-15,0 4 0 0,0-3 0 0,2 4 0 16,-1-2 0-16,2-2 0 0,-1 3 0 0,2-1 0 16,3-1 0-16,-1 2 0 0,1-1 0 0,-2 2 0 15,1 1 0-15,-1-1 0 0,-1 0 144 0,-2 3-144 16,-2 2 160-16,-1-3-160 0,-1 3 0 0,-2 0 0 16,-2 2 0-16,0-2 0 0,-3 1 0 0,0-1 0 0,-2 4 0 0,-6 0 0 15,0 0 0-15,7-2 0 0,-7 2 0 0,6-4 0 16,-6 4 0-16,7 0 0 0,-2-3 0 0,-5 3 0 31,0 0-880-31,0 0-208 0,7 0-64 0,-7 0 0 16,0 0-3856-16,6-3-784 0,2 2-160 0,-1-2-16 0</inkml:trace>
  <inkml:trace contextRef="#ctx0" brushRef="#br1" timeOffset="-84486.28">13850 15895 28559 0,'0'0'624'0,"0"0"128"0,0 0 16 0,0 0 64 0,0 0-672 0,0 0-160 0,0 0 0 0,0 0 0 16,0 0 992-16,0 0 160 0,0 0 48 0,5-4 0 15,-5 4-240-15,6-6-64 0,-2-1 0 0,0 3 0 16,-2-2-640-16,-2 6-128 0,4-7-128 0,1 0 192 15,-1 1-192-15,1-3 0 0,2 5 0 0,0 0 0 0,-1-3 0 0,1 2 0 16,1 0 0-16,1-4 0 0,-1 5 0 0,1-1 0 16,1-2 0-16,2 3 0 0,0-2 0 0,1 2 0 15,-1-3 0-15,2 0 0 0,0 5 0 0,1-5 0 16,-1 1 0-16,1 2 0 0,-1-3 0 0,2 1 0 16,0-1 0-16,-1 3 0 0,1-2 0 0,1 2 0 15,0-1 0-15,0 1 0 0,0 0 0 0,0 0 0 16,0-1 0-16,0 1 0 0,0 0 0 0,2 1 0 0,-1 0 0 15,0 0 0-15,-1-1 0 0,3 1 128 16,2 3-128-16,0 0 128 0,-1-3-128 0,6 2 0 16,4 1 144-16,-1-3-144 0,-1 3 0 0,0-1 0 15,1-2 0-15,0 1 128 0,0-2-128 0,0 1 0 16,-1-1 0-16,0 0 0 0,-2 2 0 0,0-2 0 0,-3 4 0 16,0-3 0-16,0 6 0 0,0-3 0 0,0-3 160 15,1 3-160-15,1 0 128 0,0 0-128 0,0 0 0 0,1 3 144 16,-1-3 224-16,0 1 32 0,2-1 16 0,-2 0 0 15,-1-1-416-15,0 1 0 0,-1 0 0 0,1 0 0 16,-1-3 0-16,-1 3 0 0,0 0 0 0,-2 0 0 16,-2 0 0-16,1 0 0 0,-2 0 128 0,1 0-128 15,0-2 304-15,0 2 16 0,2 0 16 0,0 2 0 16,-1-2-144-16,1 3-48 0,2-3 0 0,-1 1 0 16,2 2-144-16,-1-3 0 0,1 2 144 0,-1-2-144 15,2 4 432-15,-1-1 16 0,-1-2 0 0,-3-1 0 16,0 3-448-16,-1-3-320 0,1 3 48 0,0-2 16 15,-2-1 256-15,0 2 0 0,1-2 0 0,-1 4 0 0,0-4 0 16,7 3 0-16,-1 1 0 0,-1 0 0 0,2 1 0 0,0-1 0 16,0 3 0-16,0-3 0 0,-2 2 0 0,1 1 0 15,-1-1 176-15,1 1-176 0,-3 2 160 0,1-3-160 16,2-2 128-16,-1 3-128 0,0-3 144 0,-2 2-144 16,0-3 160-16,0 1-160 0,-2 2 0 0,1-2 0 15,-2 2 0-15,-1-2 0 0,0 2-144 0,-1-2 144 16,0-1 0-16,-1 1-144 0,0 2 144 0,0 1 0 15,1-1 0-15,0 1 0 0,1-3 144 0,0 2 64 16,-1 1 16-16,2-1 0 0,0 1-352 0,-1 1-80 16,-1 1-16-16,0-2 0 0,1 2 224 0,0-1 0 15,-4 1 0-15,0-3 160 0,0 2-32 0,2 1 0 16,-1-2 0-16,-1 3 0 0,0-3-128 0,-1 2 128 16,1-2-128-16,-1 0 128 0,0 0 0 0,-2 0 0 0,-2-1 0 0,2 1 0 15,1-1 16-15,-1 3 0 0,1-3 0 0,-2 0 0 16,0 1-144-16,2-1 0 0,-3 1 0 15,-1-1 0-15,0-2 128 0,-1 1-128 0,1 2 192 0,0-3-64 16,-1 3 16-16,1-4 0 0,-1 4 0 0,1-2 0 16,-2-1-144-16,2 3 0 0,-2-3 144 0,0 2-144 15,-5-6 176-15,7 7-48 0,-2-1 0 0,0 1 0 16,-5-7-128-16,7 6 128 0,-7-6-128 0,6 7 128 16,1-1-128-16,-2-2 0 0,-5-4 0 0,5 7 0 15,0-1 0-15,-5-6 128 0,0 0-128 0,0 0 128 16,7 4-128-16,-7-4 0 0,0 0 0 0,0 0 0 15,8 3 0-15,-8-3 0 0,0 0 0 0,0 0 0 0,6-3 0 16,-6 3 0-16,0 0 0 0,0 0-176 0,4-6 176 0,-4 6-128 16,0-7 128-16,0-1-128 0,-1 2 128 0,0-3 0 15,-1 2 0-15,0-1 0 0,-2-1 0 0,1-1 0 16,1 1 0-16,-1 1 0 0,0-1 0 0,1-2-128 16,0 2 128-16,1-2-128 0,-1 5 128 0,0-5 0 15,2 2 128-15,0 1-128 0,-1-1 0 0,1 3 0 16,0-1 0-16,0-2 0 0,0 1 0 0,-1 4 0 15,1 4 0-15,0 0-128 0,0-9 128 0,-2 2 0 16,2 7 128-16,0 0-128 0,0 0 0 0,0 0 0 16,0 0 0-16,0 0 0 0,0 0 320 0,0 0 0 15,0 0 0-15,0 0 0 0,0 0-144 0,0 0-48 16,0 0 0-16,-5 4 0 0,5-4 64 0,-4 7 0 16,4-7 0-16,-3 9 0 0,2 2-192 0,1-2 128 0,1-1-128 0,1 1 128 15,0-1-128-15,4 1 128 0,-4 1-128 0,1-1 128 16,3 2 0-16,1-1 0 0,0 3 0 0,0-1 0 15,1-1 0-15,0-1 0 0,-1 1 0 0,-1-2 0 16,2 1-128-16,-1-1 0 0,-3-1 0 0,-1 1-176 16,3 2 176-16,-2-4 0 0,-3 2 128 0,-1-1-128 15,0-8 0-15,-1 9 0 0,-1-3 0 0,-2 1-128 16,4-7 128-16,-2 8 128 0,2-8-128 0,-5 6 176 16,-1-1-176-16,1-1 0 0,-1 0 0 0,6-4 0 15,-8 3 0-15,0 1-176 0,0-4 176 0,0 2-128 16,2-2 128-16,-1 0 0 0,-1-2 0 0,2 2 0 15,-1 0 0-15,0-3 0 0,1 2 128 0,6 1-128 16,-7 0 0-16,7 0-240 0,-7 0 48 0,0-3 0 16,7 3 192-16,0 0 0 0,-8 0 0 0,2-2 160 0,6 2-160 0,-7-2 0 15,7 2 0-15,0 0 0 0,-7 0 0 0,7 0 0 16,0 0 0-16,0 0 0 16,0 0-608-16,0 0-160 0,0 0-16 0,0 0-16 15,-6 0-2656-15,6 0-544 0,0 0-96 0,0 0-32 0</inkml:trace>
  <inkml:trace contextRef="#ctx0" brushRef="#br1" timeOffset="-82070.23">15015 12335 9215 0,'0'0'400'0,"0"0"96"0,2-6-496 0,-1-1 0 0,1 1 0 0,-1-1 0 15,-1 1 912-15,1-1 96 16,-1-1 16-16,0-1 0 0,0 3-368 0,0-1-64 0,0-1-16 0,2-1 0 16,-1 0 368-16,2 2 64 0,-1-1 16 0,1 2 0 15,-1-5-128-15,2 5 0 0,2-3-16 0,0 1 0 16,2-1-192-16,1 2-48 0,4 1 0 0,2-1 0 16,-1 0-208-16,2 0-48 0,1 1-16 0,2 0 0 15,1-2-224-15,2 1-144 0,2 1 192 0,1 2-192 16,0-3 320-16,1 1-64 0,1-3 0 0,2 2 0 15,0 1 256-15,1-2 32 0,2-1 16 0,4 2 0 16,6-2-240-16,1 4-32 0,2-1-16 0,1 2 0 16,0 0 160-16,-1 2 16 0,0-1 16 0,-3 3 0 0,-3 3 240 0,-2-1 64 15,-2 2 0-15,1 0 0 0,-1 5-256 16,0 2-64-16,-1 2 0 0,2 0 0 0,-5 2-64 16,-1 0 0-16,-1 2-16 0,-3 0 0 0,-2 3-16 0,-3-3 0 15,0 3 0-15,-4-1 0 0,0 2-96 0,-3 2-32 16,1-4 0-16,-5 5 0 0,-1-1-224 0,0 1-160 15,-3-1 32-15,-2 6 0 0,-2-3 464 0,-2-1 112 16,-2 2 0-16,-2 1 16 0,-4-3-272 0,-3 4-48 16,-2-1-16-16,-1 2 0 0,-6-2-128 0,-2 3 160 15,-3 0-160-15,-2 2 160 0,-4-3-160 0,-3 0 0 16,-1 3 0-16,0-3 0 0,-2 3 0 0,-1-1-176 16,-3 0 176-16,-2 1-128 0,-4-5 128 0,-1-3-128 15,-2-3 128-15,-1-1-128 0,-2-1 128 0,4-3 0 16,1-1 0-16,1-3 0 0,3 1 0 0,1-4 0 15,-1-3 128-15,9-1-128 0,-3-2 0 0,-1-2 0 16,-2-2 0-16,0 0 0 0,1 0 0 0,1-2 0 0,1-5 0 0,0 3 128 16,4-2 0-16,1-4 0 0,1 4 0 0,-6-7 0 15,2 2 160-15,11 1 32 0,0-1 16 0,1-1 0 16,1 2-336-16,1-3 0 0,-1-2 0 0,2 0 0 16,0 0 0-16,-3-4 0 0,0 2-176 0,3-3 176 15,4 3 0-15,1-3 0 0,1 3 0 0,3 2 0 16,3 0 320-16,-1 0-64 0,3-3 0 0,-1-1 0 15,0-1-256-15,3 1 0 0,2-2 0 0,-1-8 0 16,1 1 0-16,5 2 0 0,2 3 0 0,2-1 0 16,-1 0 0-16,5 2 0 0,3-1 0 0,1-1 0 15,1 0 0-15,2 2 0 0,2 1 0 0,2-2 0 0,3-1 0 0,-1 2 0 16,1-2 128-16,1 5-128 0,0-2 0 0,0 1 0 16,-2 0 0-16,-1 3 0 0,-1-2-256 0,0 4 0 15,-1 0 0-15,0 1 0 0,-1 0 432 0,1-2 80 16,-3 6 0-16,0-3 16 0,0 4-272 0,-1-2 0 15,-1 1 0-15,0 3 0 0,-2 0 0 0,-1 4 0 16,-1-4-144-16,0 0 144 0,-1 5 0 0,0-2 0 16,-4 1 0-16,1 1 128 0,-1 0-320 0,-6 2-48 15,0 0-16-15,0 0 0 0,7-2 560 0,-7 2 96 16,0 0 32-16,0 0 0 0,0 0-432 0,0 0 0 16,0 0 0-16,0 0 0 0,0 0 0 0,0 0 0 15,0 0 0-15,0 0 0 0,0 0-144 0,0 0 144 16,0 0-192-16,0 0 192 15,0 0-912-15,0 0-80 0,0 0-16 0,0 0 0 16,0 0-2464-16,0 9-496 0,0-3-112 0,1 2-16 0</inkml:trace>
  <inkml:trace contextRef="#ctx0" brushRef="#br1" timeOffset="-79363.9">13904 15942 18191 0,'16'7'384'0,"-16"-7"96"0,0 0 16 0,0 0 32 0,0 0-528 0,0 0 0 0,0 0 0 0,0 0 0 16,0 0 720-16,0 0 48 0,0 0 0 0,0 0 0 15,0 0-208-15,0 0-48 0,0 0 0 0,0 0 0 16,0 0 256-16,0 0 64 0,0 0 0 0,0 0 0 16,1-7 48-16,0 3 16 0,1-2 0 0,1-1 0 15,3 3 0-15,-1-2 0 0,-2 2 0 0,2-3 0 16,4 5-368-16,0-2-64 0,-1-3-16 0,1 5 0 16,3-2 0-16,0 1 0 0,-2-1 0 0,2 0 0 15,2 2-48-15,1-2-16 0,-2 1 0 0,-1 0 0 0,-1 2-144 0,3-2-48 16,0-1 0-16,0 2 0 0,1 1-48 0,1-2-16 15,1-4 0-15,0 5 0 0,-2-5-128 0,2 3 0 16,2 0 0-16,-1-2 0 0,0 2 0 0,1-1 128 16,0 1-128-16,0-3 128 0,-2 1-128 0,2-1 0 15,2-2 0-15,2 4-176 0,-1-2 176 0,0 1 0 16,2-1 0-16,2 0 0 0,0 5 0 0,-1-2 0 16,-2-3 0-16,1 5 0 0,0-2 0 0,-2 0 0 15,0-3 0-15,2 2 0 0,-1 1 0 0,0 0 0 16,-1-5 128-16,0 3-128 0,0-1 0 0,1 3 0 15,-2-2 0-15,0-1-128 0,-2-1 128 0,2 2 0 16,3 0 128-16,-1 0-128 0,1 2 0 0,1-3 0 16,0 3 0-16,2 0-128 0,-2-1 128 0,0 1 0 15,0-2 0-15,0 2 0 0,0 1 0 0,-1-1 0 0,4-2 128 0,-2 3-128 16,-1-3 0-16,0 2 0 0,0 1 0 0,0-1 0 16,-2 0 0-16,1-1 0 0,-1 1 0 0,2 1-128 15,1-1 128-15,2 0 0 0,-1 2 0 0,2-2 0 16,0 1 0-16,1 2 0 0,0-2 128 0,2 1-128 15,-3-2 0-15,1 4 0 0,0-3 0 0,0 2 0 16,-1 1 128-16,0 0-128 0,-2 0 128 0,1-3-128 16,-2 3 0-16,0 3 0 0,0-3 0 0,2 0 0 15,0 1 128-15,4 2-128 0,1-3 128 0,1 2-128 16,-2-2 176-16,2 0-48 0,-1 2 0 0,0-2 0 16,0 0 112-16,-2 0 16 0,1 0 0 0,-1 0 0 15,-1 2-64-15,-1-2 0 0,0 0 0 0,0 3 0 0,1-2-48 0,2-1-16 16,2 3 0-16,2 1 0 0,-2-2-128 15,0 0 128-15,0 0-128 0,1 2 128 0,1-1-128 0,-2 1 128 16,0 1-128-16,-3-1 128 0,1 3-128 0,-2-3 0 16,0 2 0-16,0-2 128 0,0 1 32 0,0 2 0 15,0-1 0-15,2-2 0 0,1 3-32 0,-1-3 0 16,1 2 0-16,0 1 0 0,-2-3-128 0,1 2-176 16,-1 1 48-16,1-1 0 0,-2 1 128 0,0-3 0 15,-3 1 0-15,1-1 0 0,-2-1 384 0,0 1 96 16,0 0 32-16,2 2 0 0,1 1-320 0,1-1-48 15,0 1-16-15,1-1 0 0,0-2-128 0,-1 3 192 16,0-1-192-16,0 1 192 0,0-1-192 0,0-2 0 16,-1 3 0-16,-2-2 0 0,0-1 224 0,-2 0 64 15,-3 3 16-15,1-1 0 0,-2-2-304 0,0 1-192 0,2-1 16 16,-3 3 16-16,1-1 160 0,0 1 0 16,2-1 0-16,-1 1-128 0,0 1 128 0,0 1 0 0,2-3 0 15,-3 1 0-15,0 0 0 0,0-1 0 0,-1 2 0 0,-1-1 0 16,1-2 0-16,1 0 0 0,-2 4 128 0,0-2-128 15,-2-1 192-15,0 1-16 0,0-3-16 0,0 2 0 16,-3-2-160-16,1 1 0 0,-1 2 0 0,0 0 0 16,0-6 0-16,-1 5 0 0,0 0 0 0,-1-2 128 15,-2 2-128-15,2-2 128 0,0 3-128 0,-2-3 128 16,1 1-128-16,0-1 0 0,1 2 0 0,0 1 0 16,-2-3 0-16,1 0 0 0,-1 2 0 0,1-1-176 15,-1-1 176-15,-1 0 0 0,1-1 0 0,-2 1 0 16,-3-2 0-16,0 2 0 0,-5-4 128 0,7 3-128 0,-2 1 0 15,-5-4 0-15,6 3 0 0,-6-3 0 0,0 0 0 0,0 0-128 16,8 1 0-16,-8-1 0 0,0 0 128 0,0 0 0 16,0 0 0-16,0 0 0 0,0 0-128 0,0 0 0 15,0 0 0-15,0-8 0 0,-2 1 128 0,-1-2 0 16,-1 3 0-16,0-1 0 0,0-1 0 0,-1 2-128 16,-2-3 128-16,2 2-128 0,0-1 128 0,0-1 0 15,-2 3 0-15,1-5 0 0,-1 2 0 0,0 1 0 16,1-1 0-16,-1-2 0 0,2-2 0 0,-1 4 0 15,2 1 0-15,-2-1 0 0,0-1 0 0,2 0 0 16,1 3 0-16,-1 0 0 0,-1 0 0 0,1-2 0 16,4 9 0-16,-4-4 0 0,-1-2 0 0,2 2 0 15,3 4 0-15,0 0 0 0,-2-5 0 0,2 5 0 16,0 0 128-16,0 0-128 0,0 0 0 0,0 0 0 0,0 0 0 0,0 0 0 16,0 0 224-16,0 0-32 0,0 0 0 0,0 0 0 15,0 0-192-15,0 0 0 0,0 0 0 0,0 0 0 16,6 5 0-16,1 3 144 0,-1-2-144 0,1 1 128 15,-2-1-128-15,2 1 0 0,1 0 0 0,0-1-176 16,-1 1 304-16,1-1 48 0,1 5 16 0,2-2 0 16,-2-1-192-16,2-2 128 0,-2 3-128 0,0 2 128 15,0-5-128-15,1 4 0 0,0-3 0 0,-1 0-176 16,-1 2 176-16,0-1 0 0,-1-1 0 0,0-1 0 16,-3 1 0-16,1-1 0 0,0 3 0 0,-1-1 0 15,-2-1 0-15,-1 2 0 0,0-3 0 0,-1 1 0 16,0-7 0-16,-1 8 0 0,0 1 0 0,-3-2 0 15,0 0-128-15,-1 3 0 0,-2-4 0 0,-1 1 0 16,-1-3 128-16,0 2 0 0,0-3 128 0,-1 1-128 0,-1-2 0 16,-1 2 0-16,-1-4 0 0,1 3-128 0,0-3 128 0,0 1 0 15,1-1 0-15,0 0 0 0,1 0 0 0,0 3 0 16,1-3 0-16,1-3 0 0,2 3 0 0,-1 0 0 16,1 0 128-16,6 0-128 0,0 0 0 0,0 0 0 15,-7 0 0-15,7 0 0 0,0 0 176 0,0 0-48 16,0 0 0-16,0 0 0 0,0 0-128 0,0 0 128 15,0 0-128-15,0 0 128 0,0 0-128 0,0 0 128 16,0 0-128-16,0 0 128 0,0 0-128 0,0 0 0 16,0 0 0-16,0 0-176 0,0 0 176 0,0 0 0 15,0 0 0-15,0 0 0 0,0 0 0 0,0 0-128 16,0 0 128-16,0 0-128 16,0 0-1232-16,0 0-240 0,-6-1-64 0,6 1 0 15,-4-7-3376-15,-5-3-672 0,9 10-144 0,-6-5-32 0</inkml:trace>
  <inkml:trace contextRef="#ctx0" brushRef="#br1" timeOffset="-77459.33">16940 12422 16639 0,'0'0'368'0,"0"0"80"0,0 0 0 0,0 0 16 0,0 0-464 0,-4-7 0 16,0 1 0-16,1 2 0 0,2-3 1104 0,0 1 128 16,-1-1 32-16,2 1 0 0,2-1-176 0,0-2-16 15,-2 1-16-15,3-1 0 0,-1 1-224 0,2-1-64 16,-1 2 0-16,2-2 0 0,2 1 208 0,1 2 48 16,0-1 0-16,-1 1 0 0,3-4-704 0,-1 3-144 15,3-3-32-15,2 0 0 0,0 1-16 0,2-2 0 16,-2 1 0-16,5-1 0 0,2 2-128 0,4-1 0 15,1-1 144-15,5 2-144 0,6 0 0 0,1 2 128 0,0 3-128 0,2-2 0 16,4 2 336-16,-1 0 0 0,0-3 0 0,-2 5 0 16,-5-1 304-16,4 3 64 0,0 0 16 0,1 3 0 15,1 3-224-15,1 1-48 0,0-1-16 0,-1 5 0 16,-3 2 128-16,1 3 16 0,-4-2 16 0,-2 3 0 16,-2 3-272-16,-2 3-48 0,-5 4-16 0,-3-1 0 15,-2 4 0-15,-3 3-16 0,-4-2 0 0,-3 4 0 16,-3 3 0-16,-3 2 0 0,-4 0 0 0,-4 2 0 15,-4 5-48-15,-2 1-16 0,-5 0 0 0,-3-1 0 16,-3 3-48-16,-7 1 0 0,-3 1 0 0,-6-4 0 16,-5-3-128-16,-3 0 0 0,-5-2 0 0,0 0 0 0,0-3 0 15,-2-1 0-15,-3-5 0 0,-3-4 0 0,-2-4 0 0,-3-2 0 16,-1-7 0-16,1-4 0 0,4-4 0 0,2-5 0 16,-1-1 0-16,3-9 0 0,1-1 176 15,2-3 0-15,-1-3 0 0,4-4 0 0,-2-4 208 0,5-1 32 16,3-4 16-16,6-2 0 0,5 2-432 0,5-4 0 15,3 0 128-15,6-3-128 0,2-1 0 0,6-3 0 16,3-2 0-16,5-1 0 0,2 0 0 0,4-3 0 16,1 0 0-16,4 2 0 0,1-2 0 0,4 2 0 15,3 2 0-15,2 2 0 0,5 5 288 0,1-2-32 16,4 1 0-16,1 3 0 0,1 2-256 0,0 0 0 16,1 0 0-16,-3 4 0 0,-3-2 0 0,-2 4 0 15,-1 1 0-15,-2 4 0 16,-3-3-448-16,-2 1-160 0,-3-4-32 0,-2 5 0 15,-1-4-2464-15,-2 2-496 0</inkml:trace>
  <inkml:trace contextRef="#ctx0" brushRef="#br0" timeOffset="-56781.61">21652 11580 8287 0,'0'0'736'0,"0"0"-592"16,0 0-144-16,0 0 0 0,0 0 2144 0,0 0 400 15,0 0 80-15,0 0 0 0,0 0-848 0,0 0-176 16,0 0-48-16,0 0 0 0,3 6-240 0,-1 3-48 15,-2-9-16-15,3 8 0 0,-2 1-416 0,0 2-64 16,-1-5-32-16,0 4 0 0,0-2-256 0,0-2-48 16,-1 3-16-16,1-1 0 0,1-1-128 0,-1 2-32 15,0 1 0-15,0-1 0 0,0-1 48 0,0 1 0 16,0 2 0-16,0-1 0 0,0 2-80 0,0-1-16 16,2 2 0-16,-2 1 0 0,-2 2-16 0,2 1 0 0,-1-3 0 15,1 5 0-15,-1-2 112 0,1 0 16 0,0 2 0 0,0 1 0 16,1 1-16-16,0-1 0 0,1-1 0 0,0 1 0 15,0 1-128-15,-1-1-32 0,0 2 0 0,1-1 0 16,0 2-16-16,1 1 0 0,-2-2 0 0,2 2 0 16,-1-1 160-16,1 1 32 0,1-1 0 0,-1 1 0 15,-1 2-320-15,1 0 160 0,-1-2-160 0,1 0 128 16,0-2-128-16,-1 3 0 0,1 0 0 0,-2-2 0 16,0 1 240-16,2-1 16 0,1 0 0 0,-1 0 0 15,-2-2-256-15,0 3 144 0,2-2-144 0,0-1 128 16,-2 1 0-16,0 2 0 0,0-3 0 0,1 2 0 0,-1 2-128 0,2-1 0 15,-2 2 0-15,0-1-176 0,2-2 176 0,-2 4 176 16,-2-4-48-16,1 3 0 0,1-2-128 0,1-2 0 16,-4 2 0-16,1-3 0 0,-2 1 192 0,2-1 0 15,0 1 0-15,1-1 0 0,-2-1-192 0,1 2 0 16,0-1 0-16,-1-1 0 0,0 3 192 0,1-1 0 16,1-1 0-16,-2 3 0 0,1-2-192 0,0-1 0 15,1 3 0-15,-2-2 0 0,1 2 0 0,0-3 0 16,-1 1 0-16,1 1 0 0,1-3 0 0,0 1 128 15,0-1-128-15,0-1 128 0,0 1 0 0,0 1 0 16,0-1 0-16,0-1 0 0,1 1-128 0,1 1 0 16,-2-2 0-16,1 1-176 0,2 1 176 0,-2 1 0 15,-1-2 128-15,1 1-128 0,1 1 0 0,0 2 0 16,1-5 0-16,-2 5-128 0,0 0 128 0,1-1 0 0,0-1 128 0,0-1-128 16,-1 3 0-16,2-2 0 0,-1-1 0 0,-1-1 0 15,-1 3 0-15,0-3 0 0,0 4 0 0,0-5 0 16,0 1 128-16,0 1-128 0,0-2 128 0,2 1-128 15,0 0 0-15,0 1 0 0,-2-2 0 0,0 1-128 16,1 1 128-16,-1 1 0 0,0-2 128 0,0 1-128 16,0-2 176-16,1 1-48 0,1 1 0 0,-2-1 0 15,0-1 0-15,0 1 0 0,0 0 0 0,0-1 0 16,0-2 0-16,1 3 0 0,0-3 0 0,-1 3 0 16,0-3-128-16,0 0 0 0,0 0 0 0,0 0 0 15,-1-2 0-15,1 2 0 0,0-1 0 0,0-1 0 16,0 2 0-16,1 0 0 0,1 1 0 0,-1-1-176 15,-1 0 176-15,1 3 0 0,0-1 128 0,1 1-128 0,-1 1 176 0,0-1-48 16,-1 1 0-16,2 1 0 0,-1-3-128 0,0 5 0 16,1 0 0-16,-2-5 0 0,1 2 0 0,0-1 0 15,2-1 0-15,-2 1 0 0,1 0 0 0,-2-3 0 16,2 0 0-16,1 2 0 0,-2-2 128 0,0 1 0 16,1-3 0-16,-1 2 0 0,0 0-128 0,2 0 0 15,-4 0 0-15,1 3-176 0,0-3 176 0,1 1 0 16,-4 2 128-16,3-3-128 0,0 3 0 0,-1-2 0 15,1 2 0-15,0-1 0 0,-1 1 0 0,1-3 0 16,1 0 0-16,0-1 0 0,-2 1 176 0,0-2-48 16,1 0 0-16,0-2 0 0,-2 0-128 0,2 0 0 15,0 2 0-15,0-4 0 0,0 0 0 0,0 2 0 16,0-3 0-16,0 3-176 0,0 1 48 0,0-4 0 0,2 3 0 16,-1-2 0-16,2 2 256 0,-2 0 48 0,-1-3 16 15,-1 3 0-15,1 0-192 0,0 1-176 0,1 0 48 0,0-1 0 16,-1 0 128-16,2 3 0 0,-2-2 0 0,1 2 0 15,0 1 0-15,-1-3 0 0,0 2 0 0,0-1 0 16,0 0 0-16,1 1 0 0,-1 1 128 0,0-3-128 16,0 0 0-16,2-1 0 0,-2 4 0 0,1-2-128 15,-2-2 128-15,2 2 176 0,0 1-48 0,1-2 0 16,-1-1 48-16,0 3 0 0,1-2 0 0,-1 2 0 16,-2-2-176-16,1 2 0 0,0 1 0 0,0-1 0 15,0-2 0-15,0 2 0 0,0-2 0 0,0-1 0 0,0 3 0 16,0-1 0-16,0-2 0 0,0 2 0 0,0 0 0 0,0-2 0 15,0 3 0-15,0-2 0 0,0-1 0 16,0 3 128-16,0-2-128 0,0-1 0 0,0 3 0 0,0-2 0 16,0 0 0-16,0 0 0 0,-2 2-208 0,2-3 16 15,-1 0 16-15,0 0 0 0,1 1 176 0,0-1 256 16,-2 1-64-16,1-1-16 0,0 0-176 0,-1 0 0 16,1 1 0-16,0-1 0 0,-2 0-160 0,2 1-64 15,0-4-16-15,-1 3 0 0,1-2 240 0,-2 2 0 16,2-3 0-16,1 3 160 0,-1-1-336 0,1-1-64 15,-2-1-16-15,2 3 0 0,0-2 576 0,0 2 96 16,0-3 32-16,0 3 0 0,0 0-448 0,0-2 0 16,-1 2-224-16,0 3 80 0,1-6 144 0,0 3 0 15,-1 0 0-15,1 0 0 0,-2 0 0 0,1-1-128 0,0 1 128 0,1 0-128 16,-2 1 272-16,2-1 64 16,2 0 16-16,-2-3 0 0,-3 1-224 0,2 2-208 15,-1-3 32-15,2 2 16 0,-1 1 160 0,0-2 224 16,1-1-48-16,0 1-16 0,-3 0-304 0,3 0-64 0,-1-1-16 0,1 0 0 15,-2 0 224-15,2 0-144 0,-1 0 144 0,1 0-128 16,0-1 320-16,0-1 80 0,-1 1 16 0,1 2 0 16,0-5-288-16,0 5-304 0,-1-2 64 0,1-1 16 15,0 1 352-15,0 1 80 0,0 0 16 0,-2-2 0 16,1 1-224-16,1 1 0 0,0-1 0 0,0-1 0 16,-1 1-128-16,-1 2-80 0,2 2-16 0,0-4 0 15,-1 2 352-15,1-1 80 0,0-1 16 0,-1 2 0 16,-1-1-352-16,2 2-80 0,0-2-16 0,0 1 0 15,0-1 224-15,0 0 0 0,0 0 0 0,0 1 160 16,0 2-32-16,0-3 0 0,-1 2 0 0,1-2 0 0,0-3-128 0,-1 3 0 16,-1 0 0-16,1 0 0 0,1 0 0 0,0 1 0 15,-1-2 0-15,0 0 0 0,-1 2 0 0,2-2-256 16,0-1 48-16,0 1 0 0,-1 1 208 0,1 1 0 16,-1-2 0-16,1 2 160 0,-2-1-16 0,2 1 0 15,0-2 0-15,0 0 0 0,0-1-144 0,0 1 0 16,2 1 0-16,-2 0 0 0,0-3-128 0,0 3-64 15,0 0-16-15,0-1 0 0,1-1 352 0,-1 1 80 16,-1 2 16-16,-1-2 0 0,5-3-240 0,-3 5-240 16,0-2 48-16,0-1 16 0,0 1 176 0,1-1-128 0,-1-1 128 0,0 2-128 15,0 1 128-15,0 1 0 0,0-2 0 0,0 1 0 16,0-1 0-16,0-1 0 16,2 1 0-16,-1 2 0 0,-1-2 0 0,0-1 0 15,1 1 0-15,0 2 0 0,-1-2 0 0,0 1 0 0,2-1 0 0,-1-1 0 16,-1 3 144-16,0-2 64 15,0 0 16-15,1-1 0 0,1 1-224 0,-1-1 0 0,-1 4 0 0,0-4 0 16,1 1-128-16,1 1-80 0,-2-1-16 0,0 2 0 16,0-2 352-16,0-1 80 0,-2 1 16 15,1-1 0-15,0 1-224 0,1 2 0 0,0-2 0 0,0 1 0 16,-2 1 0-16,2-2 0 0,0-1 0 0,0 1 0 16,0 1 0-16,0 0 0 0,0-4 0 0,0 2 0 15,0 1 0-15,0-2 0 0,0 3 0 0,0-3 0 16,0 2-128-16,2-1-80 0,-1-2-16 0,-1 3 0 15,0-1 224-15,0 1 0 0,0-2 0 0,1 4 0 16,1-5 0-16,-1 3 0 0,-1-2 0 0,1 1 0 0,1 1 0 0,-1-3-144 16,-1 1 144-16,2 1-128 0,-2-2 128 0,2 1 176 15,-2-7-48-15,0 9 0 0,1-2-128 0,0-1 0 16,1 1 0-16,-2-7-176 0,1 6 176 0,0 2 0 16,2-1 0-16,-2-1 0 0,-1-6 0 0,2 7 0 15,-2-7 128-15,2 6-128 0,0 1 0 0,-2-7 0 16,0 0 0-16,2 6-128 0,-2-6 256 0,0 0 48 15,0 0 16-15,3 7 0 0,-3-7-192 0,0 0 0 16,0 0 0-16,0 0 0 0,0 0-208 0,2 6 16 16,1 1 16-16,-3-7 0 15,0 0-1232-15,0 0-240 0,3 7-48 0,-1-4-17456 0</inkml:trace>
  <inkml:trace contextRef="#ctx0" brushRef="#br0" timeOffset="-26621.32">28485 12478 27647 0,'0'0'608'0,"5"0"128"0,0 0 32 0,-5 0 0 0,0 0-624 0,0 0-144 0,7-6 0 0,-2-1 0 16,-4 0 1664-16,-1 7 320 0,5-6 48 0,-1-1 16 16,-2-2-800-16,-2 1-160 0,1-1-16 0,-1 3-16 15,1-2-48-15,-3 1-16 0,-2 1 0 0,2-1 0 16,5 1-544-16,-6 3-128 0,-7-1 0 0,1 0-16 0,2 4-304 0,-2 0 0 15,-4 0 0-15,-3 0 0 16,0 4-208-16,2 0-48 0,-2 3-16 0,2-1 0 0,-6 5 512 0,2 0 96 16,1 0 32-16,1 2 0 0,2 0-368 0,2 1 0 15,2 2 0-15,2-1 128 0,0-2 64 0,3 2 0 16,-1 0 16-16,2 2 0 0,3 2-208 0,0-3 176 16,-1 1-176-16,4-1 160 0,0-2-160 0,1-1 0 15,1-2 0-15,1 2 0 0,0 3 0 0,2-2 0 0,0-1 0 0,0 4 0 16,3-4-384-16,0 4-16 15,2-1 0-15,0-3 0 16,-1 0-64-16,1-2-16 0,0-2 0 0,1-1 0 16,0-2-352-16,3 1-64 0,-3-3 0 0,1-4-16 15,-3 0 320-15,2 0 64 0,-1-4 16 0,-2 0 0 0,-2 1 240 0,0-3 48 0,4-1 16 0,-2 1 0 16,-1-1 208-16,1 1 0 16,0-5 0-16,-2 2 0 0,-3 1 0 0,2-2 0 15,-2-2 144-15,1 1-144 0,4 1 544 0,-8 1 16 0,-10 1 0 0,7 1 0 16,9-2 160-16,-9 5 48 0,-15-2 0 0,3-1 0 15,8 3-256-15,-5-1-64 0,-4 4 0 0,0-2 0 16,-1-1-48-16,3 1-16 0,-1 2 0 0,3-2 0 16,-5 1-96-16,4 2-32 0,1-1 0 0,0 1 0 15,3-3-256-15,2 3 0 0,5 0 0 0,0 0 0 16,-4 0 0-16,4 0 0 0,0 0 0 0,0 0 0 16,0 0-2048-16,0 0-528 0,5 0-112 0,3 0 0 15</inkml:trace>
  <inkml:trace contextRef="#ctx0" brushRef="#br0" timeOffset="-25960.07">28911 12476 32591 0,'0'0'704'0,"0"0"160"0,0 0 32 0,0 0 32 15,10-14-736-15,-10 14-192 0,-3-4 0 0,0 2 0 16,3 2 1264-16,0 0 208 0,-5-4 64 0,-1 4 0 16,-2-3-992-16,-1 3-192 0,-2 0-32 0,2 3-16 0,-3 0-48 0,2 0-16 15,-1 1 0-15,2 2 0 0,0-2-96 0,1 2-16 16,1 1 0-16,0 1 0 0,-1-2 352 0,0 3 64 16,1 2 16-16,2-2 0 0,-1 5-560 0,0-1 0 15,2-2 0-15,7 2 0 0,5-4 0 0,-4 2 160 16,-8-1-32-16,5 3 0 0,11 0 0 0,-7 3 0 15,-9-6 0-15,4 4 0 0,7-1-304 0,-2 0-64 16,-4-3-16-16,1 3 0 0,2-2 512 0,1-1 112 16,1 1 16-16,2-2 0 0,3 1-624 0,-1 0-112 15,2-3-32-15,1 0 0 0,0 0 528 0,0-1 112 16,2-1 0-16,-1-3 16 0,0 0-272 0,1-2 0 0,-1 0 0 0,-1 0 0 16,-1 0-192-16,-1-2-64 15,-1 0 0-15,-1 0 0 0,-1-2 256 0,-1-1 0 0,-1 1 0 0,-6 4 160 31,7-7-3456-31,-7 7-688 0,4-6-144 0,1-1-32 0</inkml:trace>
  <inkml:trace contextRef="#ctx0" brushRef="#br0" timeOffset="-25243.31">29388 12448 24879 0,'0'0'544'0,"0"0"112"0,0 0 32 0,0 0 16 0,0 0-576 0,0 0-128 16,-5 4 0-16,0 0 0 0,-2-2 2080 0,-2 2 384 16,0-1 80-16,2 1 16 0,1 0-976 0,-2 1-192 15,-3-1-48-15,0-1 0 0,0 1-912 0,-1 0-192 16,-3-2-48-16,2 1 0 0,1-2 112 0,-3 2 16 15,-2 1 0-15,3-4 0 0,3 2 96 0,1-2 32 16,-3 0 0-16,2 0 0 0,4 0-448 0,-1 0 0 16,1 0 0-16,1 0 0 0,-1 0 128 0,2 0-128 15,0 0 0-15,1 0 128 0,-2 0-336 0,6 0-80 0,0 0-16 0,0 0 0 16,0 0 496-16,0 0 80 16,0 0 32-16,0 0 0 0,3 4-304 0,1 3 0 15,0 2 0-15,1-1 0 0,0 1 0 0,2-1 320 0,-2 1-64 0,3 1 0 16,1 4-256-16,-2-4-256 15,-3 3 64-15,1-1 0 0,1 0 192 0,0 3-144 0,-4-2 144 16,2 7-128-16,1-3 128 0,-1 0 0 0,-1 0 0 0,-2-1 0 16,1-3 0-16,-2 1 0 15,0 0 176-15,0-1-176 0,2 0 0 0,2-3 0 0,-1-1-176 16,-6-2 176-16,3-7-128 0,3 4 128 0,-1 2-128 16,-2-6 128-16,0 0 0 0,0 0 0 0,4 4 0 15,-4-4 0-15,0 0 0 0,0 0 128 0,0 0-128 16,0 0 0-16,0 0-240 0,0 0 48 0,0 0 0 15,0-6-160-15,-1-2-32 0,-2-1 0 0,-1-2 0 16,2 2-320-16,-2-4-80 0,-4 3-16 0,1-4 0 16,0 0 304-16,1 1 64 0,2 2 16 0,-1 0 0 0,0 3 416 0,1-1 0 15,3 2 0-15,-2 1 0 0,-2-1 0 0,2-1-128 16,3 8 0-16,0 0 0 0,0 0 368 0,0 0 80 16,0 0 0-16,7-5 16 0,3 1 448 0,-2 1 96 15,-8 3 16-15,8-1 0 0,5 1 0 0,-1 0 0 16,-4 0 0-16,2 0 0 0,3 1-208 0,0 2-48 15,1-3 0-15,-1 0 0 0,1 3-304 0,0-3-64 16,1 1-16-16,-1 2 0 0,-3-3-256 0,2 0 0 16,-3 0 0-16,1 0 0 0,-2 0 0 0,0 2 0 15,2-2 0-15,-4 0 0 16,1-2-832-16,-1 2-208 16,-7 0-944-16,5-7-4224 0,0 3-864 0,2-3-160 0,-3-2-48 0</inkml:trace>
  <inkml:trace contextRef="#ctx0" brushRef="#br0" timeOffset="-24923.95">29742 12502 24991 0,'0'0'1104'0,"0"0"240"0,0 0-1088 15,0 0-256-15,0 0 0 0,0 0 0 0,5 4 2592 0,0 0 464 16,-5-4 80-16,7 5 32 0,-7-5-1200 0,8 1-240 16,0 2-64-16,2-3 0 0,-3 2-1120 0,2-2-224 15,1 2-64-15,-1-2 0 0,-9 0 64 0,11 0 0 16,2 0 0-16,-1 2 0 0,-3-2-320 0,1 0 160 15,1 3-32 1,3-3-848-16,-2 0-176 0,-3 1-48 0,-2-1 0 16,-7 0-2944-16,0 0-592 0,0 0-112 0,0 0-16 0</inkml:trace>
  <inkml:trace contextRef="#ctx0" brushRef="#br0" timeOffset="-24691.79">29751 12648 35135 0,'0'0'768'0,"4"7"176"0,0-1 16 0,0 2 16 0,0-1-784 0,0-1-192 0,-4-6 0 0,0 0 0 15,6 7 1664-15,1-2 272 0,-1-1 64 0,1-1 16 16,-7-3-1504-16,0 0-320 0,8 1-48 0,-2 2-16 16,-1-3-128-16,1 0-176 0,0 0 48 0,2-3 0 15,1 3 128-15,-1-4 0 0,-1 2 0 0,1 0 0 16,2 0 272-16,2 2 96 0,-2 0 16 0,1-3 0 15,-2 3-624-15,1 0-112 0,-2 0-32 0,0-1 0 16,-1-2-2960-16,-1 3-608 0,1 0-112 0,-1-3-32 0</inkml:trace>
  <inkml:trace contextRef="#ctx0" brushRef="#br0" timeOffset="-24292.02">30329 12326 34095 0,'0'0'752'0,"0"0"144"0,0 0 48 0,0 0 16 0,-6 9-768 0,2-2-192 15,3 3 0-15,-2 0 0 0,-6-3 1360 0,5 3 240 16,4 0 64-16,-1 1 0 0,0-2-672 0,-2 1-128 16,-1-1-32-16,3 2 0 0,1-2-352 0,-3-1-80 0,2 1-16 0,1 2 0 15,0-5-256-15,0 3-128 0,0-9 128 0,1 8-128 16,6-1 128-16,-1-1-128 0,1 1 128 0,2-1-128 16,3 1 128-16,1-3-128 0,0 2 128 0,3-3-128 15,-1 1 0-15,2-2 0 0,2 0 0 0,-2 0 0 16,0-2 0-16,-4 3 0 0,3-3 0 0,-2 1 0 0,0-1 240 15,0 0-48-15,-3-1 0 0,0 1 0 16,-1-3-192-16,0-1 0 0,-3 2-144 0,1-5 144 16,-1 1-1888-16,-2-2-288 0,-1-1-48 15,0-6-16-15</inkml:trace>
  <inkml:trace contextRef="#ctx0" brushRef="#br0" timeOffset="-24058.64">30592 12206 10127 0,'0'0'896'0,"2"6"-704"16,0 3-192-16,-1 2 0 0,-1-1 7008 0,0 6 1376 16,0-1 256-16,-1 0 64 0,-2 6-5696 0,2-1-1152 15,1 3-240-15,-3 1-32 0,-2 2-880 0,1 4-192 16,3 0-16-16,-2 1-16 0,-1-1-288 0,2 2-64 0,0-1-128 0,1-1 192 16,0-2-192-16,1 0 0 0,0 1 0 0,1-6 0 15,0 1 0-15,2 0 0 0,1-4-160 16,0 0 160-16,1-4 128 15,1-6-128-15,1 1 176 0,0-5-176 0,-1 0 0 0,1-5 0 0,1 1 0 32,-1-4-576-32,1 1-208 0,-1-5-48 0,-1 2-13312 15,2-2-2688-15</inkml:trace>
  <inkml:trace contextRef="#ctx0" brushRef="#br0" timeOffset="-6298.83">16568 7618 18655 0,'0'0'832'0,"0"0"160"0,0 0-800 0,0 0-192 16,0 0 0-16,0 0 0 0,0 0 1840 0,0 0 320 15,0 0 64-15,0 0 16 0,0 0-928 0,0 0-176 16,0 0-48-16,0 0 0 0,5-7-144 0,-5 7-48 16,0 0 0-16,5-4 0 0,-5 4 112 0,5-2 16 15,1 1 0-15,-1-2 0 0,-5 3-416 0,7-4-80 16,0 1-16-16,3 1 0 0,-3 0-192 0,3 0-64 15,-1 1 0-15,0-2 0 0,-1 3-48 0,0 0-16 16,1 0 0-16,0 0 0 0,1 0 112 0,1 0 16 16,-1 0 0-16,1 0 0 0,-1 0-320 0,1 0 0 15,-2 0 0-15,0 3-144 0,2-2 144 0,-1-1 176 0,-1 0-48 0,0 2 0 16,-1-2 64-16,1 2 0 0,1-2 0 0,-1 0 0 16,-1 0-192-16,1 2 128 0,0-2-128 0,0 0 128 15,0 0 128-15,2 0 0 0,-1 0 16 0,1 0 0 16,-2 0-128-16,0 0-16 0,-1 0-128 0,2 0 192 15,0 0-64-15,0 0-128 0,1 0 176 0,-2 0-176 16,0 3 0-16,0-3 0 0,0 0 0 0,-1 0 0 16,1 0 0-16,0 0 208 0,-1 0-64 0,1 0-16 15,1 0-128-15,0 0 128 0,-1-3-128 0,3 3 128 0,-1-2-128 0,-1 2 0 16,-1 0 0-16,-1 0 0 0,0-2 0 0,0 2 0 16,1 0 0-16,-1 0 0 0,-2 0 0 0,2 0 0 15,1 0 0-15,-1 0 0 0,-1 0 0 0,2 0 0 16,1 0 0-16,2 0 0 0,-1-2 0 0,0 2 128 15,1-1-128-15,-1-2 128 0,-1 3-128 0,1 0 0 16,-1-3 0-16,2 6-176 0,0-3 176 0,-2 0-128 16,1 0 128-16,-1 0-128 0,1 0 128 0,-1 0 0 15,1 0 128-15,-1 0-128 0,1 0 128 0,0 0-128 16,0 0 128-16,-1 0-128 0,1 0 128 0,-1 0-128 0,1 0 128 0,-1 0-128 16,2 0 0-16,-2 0 0 15,2 0 0-15,-1 0 0 0,-1-3 176 0,1 3-48 16,0 0 0-16,0 0 0 0,-2-4-128 0,0 4 0 15,0-2 0-15,1 2-176 0,-1-2 176 0,0 0-128 16,0 2 128-16,0 0-128 0,0-3 128 0,1 2 0 0,-1 1 0 0,0-3 0 16,0 3 0-16,2-2 0 0,-2 0 0 15,1 2 0-15,1 0 0 0,1-2 176 0,1 2-48 0,-2 0 0 16,1 0-128-16,1 0 0 0,0 0 0 0,-1-3-176 16,-1 6 176-16,-1-3 176 0,2 0-48 0,0 0 0 15,-3-3-128-15,1 3 0 0,2-1 0 0,1 1-176 16,-2 0 176-16,0-3 0 0,3 1 0 0,-1 0 0 15,0 2 0-15,0-2 176 0,0 0-48 0,1 0 0 16,-1 2-128-16,1-3 128 0,-1-1-128 0,-3 4 128 16,2-2-128-16,-2 2 128 0,1-2-128 0,-2 0 128 15,0 2-128-15,0-3 0 0,1 2 0 0,0 1-176 0,-1 0 176 16,-1 0 176-16,-1 0-48 0,-1 0 0 0,1-3-128 0,-1 0 128 16,-6 3-128-16,8 0 128 0,-8 0-128 0,8 0 0 15,0 0 0-15,-2 0-176 0,1-1 176 0,-7 1 0 16,6 0 128-16,-6 0-128 0,10 0 0 0,-4 0 0 15,-6 0 0-15,7 0 0 0,-7 0 176 0,6-3-48 16,-6 3 0-16,7 0 0 0,-7 0-128 0,6 0 128 16,-6 0-128-16,7 0 128 0,-7 0-128 0,6 0 0 15,-6 0 0-15,7 0 0 0,-7 0 0 0,0 0 128 0,7-2-128 0,-7 2 128 16,6 0-128-16,1 0 0 16,1 0 0-16,-8 0-176 0,6 0 176 0,-6 0 0 15,7-1 128-15,-1 1-128 0,1 0 0 0,-1 0 0 16,-6 0 0-16,8 0 0 0,0 0 128 0,0 0-128 15,0 0 128-15,-2 0-128 0,1 0 0 0,-1 0 0 16,1 0 0-16,-1 0 0 0,2 0 0 0,0 0 0 0,1 0 0 0,-1 1-128 16,-1-1 128-16,1 0 0 0,-1 0 128 0,3 0-128 15,-1 0 0-15,-1 0 0 0,1 0 0 0,0 0-128 16,0 0 128-16,0 2 0 0,-1-2 0 0,0 0 0 16,-1 0 0-16,0 0 0 0,1 3 128 0,0-3-128 15,0 0 0-15,0 0 0 0,1 0 0 0,-1 0-128 16,-8 0 128-16,8 0 0 0,1 0 0 0,-1 0 0 15,-2 0 0-15,2 0 0 0,0 0 0 0,0 0 0 16,0-3 0-16,0 3 0 0,-1 0 0 0,1 0 0 16,0 0 0-16,0 0 176 0,0 0-48 0,0 0 0 15,-2 0-128-15,2 0 0 0,0 0 0 0,0 0 0 16,0 0 0-16,1 0 0 0,0 0 0 0,0-2-176 16,0 2 176-16,-1-1 0 0,1 1 0 0,1-3 0 0,-1 6 0 0,1-3 0 15,1 0 0-15,-1 0 0 0,2 0 0 0,0 0 0 16,0 0 0-16,-1 0 0 0,0 1 0 0,-1-1 0 15,-1 0 0-15,1 2 0 0,-1-2 0 0,0 0 0 16,3 0 0-16,-3 0 0 0,0 0 0 0,0 0 0 16,2 0 0-16,-1 0 0 0,1 0 0 0,-1 0-128 15,1 0 128-15,-1 0-128 0,1 0 128 0,-2 0-128 16,-3-2 128-16,2 2-128 0,3-1 128 0,-1 1 192 16,1-3-32-16,-1 3-16 0,1-1-144 0,-2-2 0 15,0 3 0-15,-1-3 0 0,0 2 0 0,1-2 0 16,0 3 0-16,-1-2 0 0,0 2 0 0,-2-1 0 15,1 1 0-15,-1 0 0 0,-6 0 0 0,8-3 0 16,-8 3 0-16,9 0 0 0,-1 0 0 0,0 0 0 16,-1 0 0-16,-1 0 0 0,-6 0 0 0,8 0 0 0,1 0 0 0,-1 0 0 15,-1 0 0-15,-1 0 0 0,1 0 0 16,2 0 128-16,0 0-128 0,-1 0 0 0,-2 0 0 0,2 0 0 16,0 0 0-16,0 3 0 0,0-2 0 0,1-1 0 15,0 0-176-15,0 0 176 0,1 2-128 0,0-2 128 16,0 0 0-16,1 0 0 0,-3-2 0 0,0 2 0 15,0 2-128-15,1-2 128 0,-1 3-128 0,-1-3 128 16,1 0-128-16,1 0 128 0,-1 1-128 0,0-1 128 16,0 0 0-16,0 0 0 0,0 0 0 0,1 0 128 15,1 0-128-15,0 3 128 0,-3-3-128 0,3 0 128 16,0 0-128-16,-1 0 0 0,-2 0 0 0,1 0 0 16,-1 0 0-16,4 0 144 0,-1-3-144 0,0 3 160 0,-4 3-160 0,3-3-192 15,2 0 32-15,-2 0 16 0,-2 0 144 0,0 0 192 16,1 0-32-16,0 0-16 0,-8 0-144 0,9 0 0 15,-1 0 0-15,1 0 0 0,-1 0 0 0,0 0 0 16,-8 0-160-16,8 0 160 0,2-3 0 0,0 3 0 16,-3 0 0-16,3 0 0 0,-1 0 0 0,1 0 0 15,1 0 0-15,-1 0 0 0,1 0 0 0,-1 0 0 16,1 0 0-16,-1 0 0 0,2 0-144 0,0 0 144 16,-1 0-128-16,1 0 128 0,-1 0 0 0,-1 0 0 15,1 0 0-15,-1 0 128 0,1 0-128 0,0 0 0 16,-1 0-128-16,0 0 128 0,0 0 0 0,1 0 0 15,-1 0 0-15,1 0 128 0,-1 0-128 0,1 0 144 16,-1 0-144-16,1 0 160 0,-1 0-160 0,1 0 0 16,-2 0 0-16,0 0 0 0,-1 0 0 0,2 0 0 0,0 0 0 0,0 0 0 15,1 0 0-15,-1 0 0 0,1 0 0 16,-2 3 0-16,0-3 0 0,-1 0 0 0,0 0 0 0,-1 0 0 16,1 0 0-16,0 0 0 0,0 0 0 0,0 0 0 15,-2 0 0-15,2 0 0 0,0-3 0 0,0 3 0 16,-8 0 0-16,8 0 0 0,0-4-160 0,0 2 160 15,-2 2 0-15,2-1 0 0,0-2 0 0,0 3 0 16,-8 0 0-16,8 0 0 0,-1 0 0 0,1 0 0 16,-8 0 0-16,8 0-192 0,-1 0 0 0,-7 0 0 15,6 0 192-15,-6 0 0 0,8 0 0 0,-8 0 160 16,7 0-160-16,-1 0 0 0,1 0 0 0,1 0-176 16,-8 0 176-16,7 0 0 0,1 3 0 0,0-2 0 0,-1-1 0 15,1 0 224-15,-2-1-48 0,1 1-16 0,-1 0-160 16,1 0 0-16,-7 0 0 0,8 0 0 0,-8 0 0 0,6 0 0 15,-6 0 0-15,7 0 0 0,-7 0 0 0,0 0 0 16,8 1 0-16,-2-1 0 0,-6 0 0 0,0 0 0 16,8 0 0-16,-1 0 0 0,-7 0 0 0,6 0 0 15,-6 0 0-15,7 0 0 0,-7 0 0 0,0 0 0 16,7 2 0-16,0 1 0 0,-7-3 0 0,7 1 0 16,-7-1 0-16,6 0 0 0,2 0 0 0,-8 0 0 0,0 0 0 0,7 3 0 15,-1-3 0-15,-6 0 0 16,0 0 0-16,7 3 0 0,-7-3 0 0,0 0 0 15,0 0 0-15,0 0 0 0,0 0 0 0,0 0 0 0,0 0 144 0,0 0-144 16,0 0 0-16,0 0 0 16,0 0-192-16,0 0 64 0,0 0 128 0,0 0 0 15,0 0 0-15,0 0 0 0,0 0-160 0,0 0-48 0,0 0-16 0,0 0 0 16,0 0-32-16,0 0-16 0,0 0 0 0,0 0 0 16,0 0 112-16,4 4 32 0,-4-4 0 0,0 0 0 15,5 1 128-15,0 1-128 0,-5-2 128 0,0 0-128 16,0 0 304-16,7 4 64 0,-7-4 16 0,5 6 0 15,-5-6-256-15,5 4 0 0,-5-4 128 0,0 0-128 16,0 0 0-16,5 4 0 0,-5-4-192 0,0 0 192 31,0 0-1536-31,0 0-208 0,0 0-48 0,0 0-17296 0</inkml:trace>
  <inkml:trace contextRef="#ctx0" brushRef="#br0" timeOffset="36117.91">24046 13154 14511 0,'0'0'320'0,"0"0"64"0,0 0 0 0,0 0 32 0,0 0-416 0,7 0 0 0,-7 0 0 0,7 0 0 0,0 0 1024 0,-7 0 128 16,7 0 32-16,-7 0 0 0,0 0-256 0,7-3-48 15,-7 3-16-15,0 0 0 0,0 0 112 0,7 0 32 16,-7 0 0-16,0 0 0 0,0 0 16 0,0 0 0 16,0 0 0-16,0 0 0 0,0 0-144 0,0 0-32 15,0 0 0-15,0 0 0 0,0 0-48 0,0 0-16 0,0 0 0 0,0 0 0 16,0 0-272-16,0 0-48 0,0 0-16 0,0 0 0 15,0 0 304-15,0 0 48 16,-7 0 16-16,1 0 0 0,-2 0-304 0,0 0-64 16,-1 0-16-16,1 0 0 0,-1 0-80 0,0 0-16 0,-2 3 0 0,1-3 0 15,-2 0-16-15,0 1-16 0,-1 2 0 0,0-3 0 16,-1 0-304-16,1 0 0 0,-2 0 0 16,1 0 0-16,-2 0 160 0,2-3-32 0,-1 2 0 15,1 1 0-15,-1 0-128 0,1 0 0 0,0-3 0 0,-1 3 0 16,-1 0 0-16,2 0 0 0,1 0 0 0,0 0 0 15,0 0 0-15,0 0 0 0,1 0 0 0,0 0 128 16,0 0 16-16,-1 0 0 0,1 0 0 0,1 3 0 16,-1-3-144-16,0 0 0 0,0 1 144 0,0 2-144 15,1-3 128-15,-1 2-128 0,0 0 160 0,0 0-160 16,-1-2 272-16,1 3-32 0,1-2-16 0,-1 2 0 16,-1-3 96-16,1 4 32 0,0-4 0 0,2 0 0 0,-2 3-352 15,1 0 0-15,1-3 0 0,1 3 0 16,-2-3 0-16,2 0 0 0,0 1 0 0,1 2 128 0,-1-3-128 15,1 0 176-15,2 0-176 0,-1 0 192 0,0 0-192 0,1 0 0 16,-1 0 0-16,7 0 0 0,-6 0 192 0,1 0 48 16,-3 0 16-16,8 0 0 0,0 0 128 0,0 0 16 15,-7 0 16-15,7 0 0 0,-6-3-416 0,6 3-176 16,0 0 16-16,0 0 0 0,-7-1 160 0,7 1-128 16,0 0 128-16,0 0-128 0,0 0 128 0,0 0 176 15,0 0-48-15,0 0 0 0,0 0 160 0,0 0 32 0,0 0 0 16,0 0 0-16,0 0-320 0,0 0 0 15,0 0 128-15,0 0-128 0,0 0 0 0,0 0 0 16,0 0 0-16,0 0 0 0,0 0 0 0,0 0 0 16,0 0 0-16,0 0 0 0,0 0 0 0,0 0 0 15,0 0 0-15,8 0 0 16,0 1-1104-16,-8-1-336 0,0 0-64 0,8 3-16 16,0-3-1072-16,-1 0-224 0,0 0-32 0,1 0-16 0</inkml:trace>
  <inkml:trace contextRef="#ctx0" brushRef="#br0" timeOffset="37051.01">23622 13434 17967 0,'0'0'784'0,"0"0"176"0,0 0-768 0,0 0-192 15,0 0 0-15,0 0 0 0,0 0 1936 0,0 0 352 16,0 0 64-16,0 0 16 0,0 0-512 0,6 0-112 15,-6 0-16-15,0 0 0 0,5 7-624 0,-1-1-128 16,-4-6-16-16,2 8-16 0,-1 4-336 0,0-2-64 16,-1 1-16-16,0-2 0 0,-1 2 80 0,0 2 16 15,-1-3 0-15,1 1 0 0,0 0-208 0,-1 0-32 0,2-1-16 0,0 0 0 16,0 0 80-16,0-1 32 0,2-1 0 0,-1-1 0 16,-1-7-224-16,4 9-32 0,-4-9-16 0,5 10 0 15,-1-3 64-15,3-1 16 0,-1 1 0 0,1-3 0 16,-1 2-144-16,2-3-16 0,1 1-128 0,2-2 192 15,-2 0-64-15,2 0-128 0,-1 1 176 0,0-2-176 16,2-1 384-16,0 0-48 0,-1 3 0 0,-1-3 0 16,0 0-336-16,0 0 0 0,-1 0 0 0,0 3 128 15,-1-3-128-15,0 0 0 0,-2 0 0 0,1 0 0 16,-7 0 0-16,8-3 0 0,-8 3 0 0,6 0 0 16,-6 0-272-16,7-3-32 0,-7 3 0 0,5-1 0 15,-5 1 16-15,0 0 0 0,4-5 0 0,-4 5 0 16,0 0-2080-16,4-8-400 0,-2 1-96 15,-2 7-16-15,2-6-656 0,-2-1-144 0,0-2-32 0,-2 3-7936 16</inkml:trace>
  <inkml:trace contextRef="#ctx0" brushRef="#br0" timeOffset="37350.61">23876 13525 12671 0,'0'0'560'0,"0"0"112"0,0-11-544 0,0 2-128 16,0 1 0-16,0 2 0 0,1-4 2176 0,-1 10 416 16,0-6 80-16,0 6 16 0,0 0-368 0,0 0-64 15,0 0-16-15,0 0 0 0,0 0-304 0,0 0-64 16,0 0-16-16,0 6 0 0,0 1-288 0,0 2-64 15,1 4-16-15,1 0 0 0,-2-1-896 0,0 4-176 16,0-1-32-16,0 0-16 0,1 1-96 0,-1 1-16 16,0 0 0-16,0 0 0 0,1-2 0 0,-1 0 0 0,0 1 0 0,0 3 0 15,2-2 240-15,-1 4 32 0,-1 1 16 0,1 2 0 16,-1 0 96-16,2 2 0 16,-1 0 16-16,0-1 0 0,-1 1-656 0,1 0 0 0,1-2 0 15,-1-1 0-15,0-3 256 0,2-3 0 0,-2-1 16 0,1-3 0 16,-1 0-272-16,0-3 0 0,2-3 0 0,0 0 0 15,-3-7 0-15,0 0 0 0,0 0 0 0,3 3 0 16,-3-3 0-16,0 0 0 0,0 0 0 0,7-2 0 31,-2-5-2048-31,0-1-352 0,1-1-80 0,-1-4-16 16,0 0-4816-16,2-1-976 0,-3-6-192 0,1 3-32 0</inkml:trace>
  <inkml:trace contextRef="#ctx0" brushRef="#br0" timeOffset="38235.4">26179 13178 21535 0,'0'0'464'0,"0"0"112"0,0 0 0 0,8 1 48 0,-8-1-496 0,8 2-128 16,-8-2 0-16,0 0 0 0,8 0 1168 0,-8 0 224 16,0 0 32-16,0 0 16 0,0 0-304 0,0 0-64 0,0 0-16 0,0 0 0 15,0 0-448-15,0 0-96 16,0 0 0-16,-10-2-16 0,-2 1 304 0,-4 1 64 15,-2-3 16-15,-5 2 0 0,-1-2-160 0,-4 3-16 0,-2-3-16 0,-1 3 0 16,-2-1-176-16,0-2-48 16,0 3 0-16,2 0 0 0,-1 0-144 0,1 3-48 0,-3-3 0 15,3 0 0-15,-1 0-272 0,2 0 160 0,1 0-160 16,2 0 128-16,0-3-128 0,3 3 0 0,0-2 0 0,3 2 0 16,0-2 0-16,3 0 0 0,2 2 144 0,0-3-144 15,2 3 128-15,2 0-128 0,3 0 128 0,1 0-128 16,0 0 128-16,2 3-128 0,6-3 128 0,0 0-128 15,-6 2 160-15,6-2-32 0,-5 2-128 0,5-2 192 16,0 0-64-16,0 0 0 0,-4 6-128 0,2 1 192 16,2-7-192-16,-2 9 0 0,2-2 128 0,0-7-128 15,0 7 0-15,3 3 0 0,-2-4 0 0,2 1 0 16,1-1-2160 0,1 1-464-16,0-1-112 0,1-2-16 0</inkml:trace>
  <inkml:trace contextRef="#ctx0" brushRef="#br0" timeOffset="39082.3">25711 13518 21183 0,'0'0'944'15,"0"0"192"-15,0 0-912 0,0 0-224 0,6 0 0 0,1 0 0 0,-7 0 2304 0,0 0 400 16,8 3 96-16,-8-3 16 0,6 4-1424 0,-6-4-288 15,0 0-48-15,5 6-16 0,-1 1 144 0,-1 2 32 16,-2-1 0-16,-1 1 0 0,-1-1-496 0,-2 1-80 16,1 0-32-16,-1-1 0 0,0 1-320 0,1 2-64 0,-2-5-16 0,1 5 0 15,-1-5 48-15,4-6 16 16,-1 9 0-16,1-9 0 0,0 8 0 0,0-8 0 16,0 0 0-16,4 12 0 0,1-4-16 0,2-2 0 15,-7-6 0-15,9 7 0 0,1-1-256 0,0-2 0 16,0 2 0-16,1-2 0 0,0-4 0 0,0 3 0 15,-2-3 0-15,1 0 0 0,0 0 0 0,-1 0 208 0,0-1-32 16,-1-1-16-16,0-2-160 0,-1 1-176 0,-1-1 48 0,0 1 0 31,2-3-1248-31,-3-1-240 0,-1 1-48 0,0-2-16 16,1 1-848-16,-1-2-160 0,-1-1-48 0,0 1 0 16,-2-2 992-16,0-2 192 0,1 3 32 0,-2-1 16 15,-2-2-224-15,2 0-64 0,2 4 0 0,-1-4 0 0,-4 2 1232 0,2 1 240 0,1 0 64 0,0 3 0 16,0 7 1120-16,-1-7 224 0,1 7 64 0,0 0 0 15,0 0 1424-15,0 0 304 0,0 0 48 0,0 0 16 16,0 0-928-16,0 0-176 0,0 0-48 0,-2 11 0 0,1-1-400 16,1 3-96-16,0 0-16 0,1 3 0 15,1-2-304-15,0 3-64 0,0-1-16 0,0 4 0 0,1-3-496 0,-1 2-96 16,2-2-32-16,0 3 0 0,0 4 176 0,0-1 48 16,0 1 0-16,0-1 0 0,0 1-304 0,0 2-48 15,-2-4-16-15,1 2 0 0,0 0-128 0,-2-3 0 16,-2-2 0-16,1-2 0 0,1-1 0 0,0 0 0 15,1-6 0-15,-1-2 0 0,0 1 0 0,2-2 0 16,1-3 0-16,-4-4 0 16,0 0-944-16,0 0-272 0,6-4-48 0,2-3-12448 15,-1-2-2496-15</inkml:trace>
  <inkml:trace contextRef="#ctx0" brushRef="#br0" timeOffset="39752.08">27733 13094 19455 0,'0'0'864'0,"0"0"176"0,0 0-832 0,0 0-208 16,0 0 0-16,0 0 0 0,0 0 1760 0,0 0 304 16,0 0 64-16,-9 1 16 0,-3-1-784 0,0 0-144 15,-1 0-48-15,-1 0 0 0,-4-1-112 0,0 1-32 16,-3-3 0-16,2 3 0 0,-1 3-320 0,0-2-64 15,-2-1 0-15,1 0-16 0,0 0-320 0,1 3-64 0,2-3-16 0,-2 1 0 16,2 2-224-16,1-3 0 0,0 2 0 0,0-2-160 16,-1 1 160-16,1 2 0 0,2-3 0 0,5 3 0 15,-2-3 0-15,3 1 0 0,-2 2 0 0,1-3 0 16,-1 2 0-16,2-2 0 0,1 2 0 0,1 0 0 16,0 2-1760-16,2-4-368 0,0 3-80 15,-1-3-16-15</inkml:trace>
  <inkml:trace contextRef="#ctx0" brushRef="#br0" timeOffset="40720.11">27315 13311 27647 0,'0'0'608'0,"0"0"128"0,0 0 32 0,0 0 0 0,0 0-624 0,0 0-144 0,0 0 0 0,0 0 0 0,0 0 1088 0,0 0 176 15,0 0 32-15,0 0 16 0,0 0-192 0,0 0-32 16,0 0-16-16,0 0 0 0,0 0-272 0,-13 7-48 15,18 2-16-15,-1-1 0 0,-3-2-144 0,-1 1-16 16,-1 2-16-16,0-1 0 0,-1 1-144 0,0 1-32 16,-1 0 0-16,-1-3 0 0,0 3-112 0,2 0-16 15,-2-1-16-15,1-1 0 0,1-1-96 0,-1 2-16 16,2-3 0-16,-1 1 0 0,1-1 0 0,1 1-128 16,0 0 192-16,1-1-64 0,-1-6-128 0,4 8 0 15,0-1 144-15,1-1-144 0,2 1 0 0,-1-3 144 16,1 1-144-16,0-1 0 0,0-3 128 0,1 2-128 15,0-1 0-15,1-2 0 0,-1 2 128 0,1-2-128 16,-1 0 0-16,1 0 0 0,-1-2 0 0,0 2 0 16,0-2 0-16,0 2 0 0,0-3 0 0,0 2 0 15,-2 1 0-15,1-3 0 0,-7 3 0 0,7 0 0 16,1-1 0-16,-8 1 0 0,7-3 0 0,-7 3 0 0,8 0 0 0,-2-2 0 16,-6 2 0-16,0 0 0 0,7-4 0 0,-7 4-144 31,5-4-384-31,-5 4-80 0,0 0-16 0,4-7 0 15,-1 1-1952-15,-2-1-400 0,-1-2-80 0,0 1-16 16,0-1 464-16,1 0 96 0,-1 1 16 0,0-1 0 16,0-4 1424-16,0 2 304 0,-1 1 48 0,1 0 16 0,0 0 560 0,0 0 144 0,0 0 0 0,0 2 0 15,0-1 352-15,0-1 96 0,0 1 32 0,0 2 0 16,0 3 1008-16,0 4 208 0,0 0 32 0,0 0 16 16,0 0 320-16,0 0 64 0,0 0 16 0,0 0 0 0,0 0-672 0,0 0-128 15,0 0-16-15,-1 7-16 0,-1-1-416 0,1 5-96 16,-2-2-16-16,2 1 0 15,1 1-224-15,0 2-48 0,0-3-16 0,-1 4 0 16,-2-1-112-16,2 4-32 0,0-2 0 0,-1 2 0 16,1 0-80-16,1-1-16 0,3 4 0 0,-2-2 0 15,-1 2 16-15,1-1 0 0,3 1 0 0,-1 0 0 0,-2 1 0 0,0-2 0 16,2 1 0-16,0 0 0 0,-2-3-64 0,0 0-16 16,3 2 0-16,0-2 0 0,-1 0-192 0,-2-1 0 15,0 1 0-15,1-4 0 0,-1 0 0 0,0 0 0 16,-1 0 0-16,2-2 0 0,-1-3 0 0,-1 1 0 15,0 0 0-15,0-2 0 0,0-7 0 0,0 0 0 16,0 0 0-16,0 0 0 0,0 0-144 0,0 0 144 16,0 0 0-16,0 0-144 15,0 0-624-15,4-9-128 0,-2-5-32 0,1 4-13040 0,0-10-2608 0</inkml:trace>
  <inkml:trace contextRef="#ctx0" brushRef="#br0" timeOffset="45873.94">24084 14993 11967 0,'0'0'528'0,"0"0"112"0,0 0-512 0,0 0-128 16,0 0 0-16,0 0 0 0,0 0 2080 0,0 0 384 16,0 0 80-16,0 0 16 0,0 0-384 0,0 0-64 15,0 0 0-15,0 0-16 0,0 0-752 0,0 0-160 16,0-4-32-16,0 4 0 0,3-4 32 0,1-1 0 16,-1 1 0-16,1 1 0 0,0-1-400 0,2 2-80 15,-1-2 0-15,0 0-16 0,0-2-416 0,1 5-80 16,0-1 0-16,1 0-16 0,-2 0 256 0,0-1 48 15,0 3 16-15,2 0 0 0,-2 0-112 0,0 0-32 16,-5 0 0-16,8 5 0 0,-1-1 32 0,-2 0 16 16,0 3 0-16,0 2 0 0,-1-1-128 0,0 2-16 15,0 2-16-15,2-2 0 0,0 3 32 0,-1 1 16 16,-1 0 0-16,0 2 0 0,0-3-288 0,1 1 0 0,1-1 0 0,-1 0 0 16,0 0 160-16,0 1 80 0,1-1 16 0,-1-3 0 15,1 3 0-15,1-2 16 0,1-2 0 0,0 1 0 16,-1 1-96-16,1-1-32 0,0 2 0 0,0-4 0 15,-1 1-144-15,0-2-144 0,3-1 144 0,-1 2-208 16,-3-1 208-16,2-1 0 0,3 1 0 0,-2-1 0 16,-3 1 0-16,2-1-144 0,0-2 144 0,1-1 0 15,-1 1 0-15,0-4 0 0,0 2 0 0,0-2 0 16,0 0-864-16,-2-2-144 0,-6 2-16 0,7-4-16 16,-2-3-2144-16,0-2-416 15,0 1-96-15,-1-1-12448 0</inkml:trace>
  <inkml:trace contextRef="#ctx0" brushRef="#br0" timeOffset="46141.55">24445 14973 23439 0,'0'0'1024'0,"0"0"240"0,0 0-1008 0,0 0-256 16,-5 3 0-16,1 1 0 0,0 2 2848 0,0 1 528 16,1-1 96-16,-3 1 32 0,1 3-1392 0,0-1-256 15,0 2-64-15,-2 2-16 0,0 0-1136 0,0 0-240 16,-1 2-32-16,0-2-16 0,0 2-64 0,-1 0-16 15,-2 1 0-15,2-2 0 0,-1 4-16 0,-1-1 0 16,1-2 0-16,1 2 0 0,-2 1-256 0,2-1 0 0,1 0 128 0,0 3-128 16,0-3 272-16,2 0 0 15,-2 0 0-15,0-1 0 0,3-2-272 0,1-1 0 0,0 0 0 0,1 0 0 16,1-4 0-16,-1-1 0 0,2-1 0 0,0-1 0 16,1-6 0-16,0 0 0 0,0 0 0 0,0 0 0 31,0 0-976-31,7-4-112 0,0-2 0 0,0-3-12032 0,2-2-2416 0</inkml:trace>
  <inkml:trace contextRef="#ctx0" brushRef="#br0" timeOffset="46942.18">24685 14706 15839 0,'0'0'704'0,"0"0"128"0,0 0-656 0,0 0-176 0,0 0 0 0,0 0 0 16,0 0 1888-16,0 0 352 0,-5 4 64 0,5-4 0 16,0 0-832-16,-3 6-160 0,3-6-32 0,0 0-16 15,-4 3-176-15,4-3-48 0,0 0 0 0,0 0 0 16,-2 7 48-16,2-7 0 0,0 0 0 0,0 0 0 15,0 0-208-15,0 0-48 0,0 0 0 0,0 0 0 16,0 0-240-16,0 0-48 0,0 0-16 0,0 0 0 16,0 0-272-16,0 0-64 0,0 0-16 0,0 0 0 15,0 0-176-15,0 0 0 0,0 0 0 0,0 0 128 16,5-7-128-16,0 2 0 0,2 1 0 0,-2 0 0 16,0 0 0-16,0 1 128 0,1 1-128 0,-1-2 0 15,0 1 0-15,2 2 0 0,-1-2 128 0,2-1-128 0,0 2 0 0,0-1 0 16,0 2 0-16,0 1 128 0,-1 0-128 0,1 0 0 15,1 1 0-15,1 2 128 0,0-1-128 0,-2 2 128 16,0-1-128-16,-2 1 128 0,1 0-128 0,-2 2 0 16,-1 3 0-16,-1-1 128 0,-1 1-128 0,0 2 192 15,-4 2-192-15,1-2 192 0,-2 2-16 0,1 2 0 16,-2 2 0-16,0 3 0 0,0-3-48 0,-1 3-128 16,0-3 192-16,-1 0-64 0,1-2-128 0,-2 2 0 15,1-3 144-15,1 3-144 0,-2-4 0 0,2 0 0 16,0 0 0-16,1 0 0 0,0-3 0 0,1 1 0 15,2-2 0-15,0-1 0 0,-1-1 128 0,2 2-128 16,0-5 160-16,0-4-160 0,-2 6 0 0,2-6 0 16,0 0 0-16,0 0 0 0,0 0 128 0,0 0-128 15,6 3 0-15,1-3 0 0,-7 0 0 0,8 0 0 16,-1 0 0-16,3 0 0 0,0 1 160 0,-1-2-16 0,0-2 0 0,-1 1 0 16,0 0-144-16,-1 2 160 0,1-2-160 0,-1-1 160 15,0 2-160-15,0-2 0 0,0-1 0 0,0 4 0 16,-1-2 0-16,1 2 0 0,-7 0 0 0,7 0 0 15,-2 0 0-15,3 0 0 0,0 0 0 0,-2 0 0 32,-6 0-560-32,0 0-192 0,8 5-32 0,-2-4-12256 0,-6-1-2448 0</inkml:trace>
  <inkml:trace contextRef="#ctx0" brushRef="#br0" timeOffset="52194.85">25230 15269 1839 0,'0'0'0'0,"0"0"160"0,0 0-160 0,0 0 0 0,0 0 0 0,0 0 0 16,0 0 3952-16,0 0 752 0,0 0 160 0,0 0 16 15,0 0-3104-15,0 0-624 0,0 0-128 0,0 0-32 0,0 0 224 0,0 0 64 16,0 0 0-16,0 0 0 0,0 0-208 0,0 0-48 15,0 0 0-15,0 0 0 0,0 0 368 0,0 0 64 16,0 0 16-16,0 0 0 0,0 0-720 0,0 0-144 16,0 0-32-16,0 0 0 0,0 0 384 0,0 0 64 15,0 0 0-15,0 0 16 0,7 0-480 0,-1 0-112 16,1 0 0-16,-1 0-16 0,1 0-304 0,-1 0-128 16,2 0 128-16,1 0-128 0,-2 0 192 0,1 0-64 15,-2 0 0-15,2 0 0 0,0-3-128 0,0 3 0 0,0-1 0 0,0 1 128 16,1-2-128-16,0 2 0 0,-1 0 0 0,0 0 0 15,-1 0 0-15,1-2-176 16,0 2 176-16,-1-2-192 16,-1 2-1088-16,1-3-240 0,-1 3-32 0,-6 0-10672 0,7-4-2112 15</inkml:trace>
  <inkml:trace contextRef="#ctx0" brushRef="#br0" timeOffset="52995.59">25970 14930 26719 0,'0'0'576'0,"0"0"128"0,0 0 32 0,5-4 32 0,2 1-624 0,-7 3-144 16,0 0 0-16,0 0 0 0,0 0 1072 0,0 0 176 16,0 0 32-16,0 0 16 0,0 0-432 0,0 0-96 15,-2-4 0-15,0 0-16 0,-2-1 16 0,-1 1 0 16,-1 0 0-16,0 2 0 0,-3 2-384 0,-2-2-80 16,2 0-16-16,0 2 0 0,0 0 256 0,0 0 48 15,-1 0 16-15,1 0 0 0,0 0-256 0,-1 2-48 16,2 0-16-16,0-2 0 0,0 2 80 0,-1-2 16 15,0 3 0-15,1-3 0 0,0 1-544 0,8-1-96 16,-7 0-32-16,7 0 0 0,-6 3 432 0,6-3 96 0,-7 1 16 0,7-1 0 16,0 0-256-16,0 0 0 0,-5 5 0 0,5-5 0 15,-5 4 0-15,5-4 0 16,-3 7 0-16,1 2 0 0,0-1 144 0,1-1-16 16,0 2 0-16,-1-1 0 0,2 3-128 0,0 0 192 0,-1-1-192 0,1 1 192 15,0 2-192-15,0 0 0 16,-1 0 144-16,1 0-144 0,-2 0 0 0,2 2-288 15,-1-4 48-15,0 0 16 0,1 2 224 0,0-3 0 16,-2 1-160-16,1-1 160 0,1 0 128 0,0-1 112 0,0-1 16 16,0-2 0-16,0-6-256 0,0 9 0 0,0-9 128 0,0 0-128 15,0 0 0-15,0 0 0 0,0 0 0 0,4 7 0 16,-4-7-256-16,0 0 0 0,0 0 0 0,0 0 0 16,8 4 256-16,-8-4 0 0,8 2 0 0,0 0 0 15,0-2 0-15,-2-4 0 0,2 4 0 0,0-4 0 16,0 1 0-16,-1 1 0 0,1 0 0 0,2 0 0 15,-1-2 0-15,0 4 0 0,0-3 0 0,1 3 0 16,4 0 224-16,-1 0 0 0,0 3 0 0,0-3 0 16,0 4-224-16,0 0 0 0,-1 1 0 0,0-1 0 15,-1 2 0-15,1 1 0 0,-1-1 0 0,-1 1 0 0,-1 1 176 0,-1 1-16 16,-1-2 0-16,-2-1 0 0,-1 2-16 0,-1 1 0 16,-2 2 0-16,-1-2 0 0,-1 4-16 0,-3 0 0 15,-2 0 0-15,0-1 0 0,-2 4-128 0,0-2 0 16,-1 2 0-16,0-1 0 0,-2 0 0 0,0 1 0 15,-1-3 0-15,0-3 0 0,1 1 0 0,0-1 0 16,-2-3 0-16,1-1 0 0,1 1 0 0,2-5 0 0,0 2 0 16,0-1 0-16,1-3 0 0,0 0 0 15,0 0 0-15,8 0 0 0,-6-3 0 0,-1-1 0 16,1 2 0-16,6 2 0 16,-6-4-512-16,1-3-64 0,1 3-32 0,4 4-12304 0,-2-9-2448 0</inkml:trace>
  <inkml:trace contextRef="#ctx0" brushRef="#br0" timeOffset="53379.47">26181 15133 24063 0,'0'0'1072'0,"0"0"208"0,0 0-1024 0,8 0-256 0,0 0 0 0,-8 0 0 15,7-1 1664-15,-7 1 288 0,8-3 48 0,-8 3 16 16,7-3-768-16,-7 3-160 0,8-1-16 0,-8 1-16 0,0 0-352 0,9 1-80 16,-1 2-16-16,-8-3 0 0,8 4 240 0,-1 2 48 15,0 0 16-15,-1 1 0 0,1 0-224 0,0 4-48 16,-2-5-16-16,1 5 0 0,1 0-64 0,-1-3-16 16,0 4 0-16,2-2 0 0,-1-2-80 0,0 4-16 15,-1-1 0-15,1-4 0 0,-2 5-128 0,3-1-48 16,0-1 0-16,-1 3 0 0,0-2-128 0,1 1-16 15,-1-2-128-15,1 3 192 0,-2 0-192 0,3-2 0 16,1-1 0-16,-3-1 0 0,0 2 0 0,2-1 0 0,2-1 0 16,-2-2 0-16,-1 1 0 0,-1-3 0 15,3-1 0-15,0 0-160 0,-2-1 160 0,0-2 0 0,0 2 0 0,0-3 0 32,-1 0-784-32,1-3-240 0,-1-1-32 0,-2-3-16 15,0 1-2784-15,2-5-560 0</inkml:trace>
  <inkml:trace contextRef="#ctx0" brushRef="#br0" timeOffset="53646.52">26495 15086 15663 0,'0'0'688'0,"0"0"144"0,0 0-656 0,-3 6-176 0,3-6 0 0,-2 9 0 16,-2-1 4544-16,0 1 896 0,-1 2 160 0,0-2 32 15,-1-1-3264-15,1 1-640 0,0 2-144 0,-3-1-32 16,1-1-976-16,1 2-192 0,-1-2-32 0,-1 1-16 15,-1 3 48-15,1-2 16 0,1-1 0 0,-3 4 0 16,0-1-112-16,1-3-32 0,0 3 0 0,-1 0 0 16,1 0-64-16,0 0-32 0,1 4 0 0,0-1 0 15,-1-1-160-15,1-2 0 0,0 0 0 0,2 0 128 16,-1 0-128-16,2 0 0 0,0-2 0 0,0-1 0 16,-1-1 0-16,3-1 0 0,0-1 128 0,3-1-128 0,-1 1 0 0,1-7 0 15,0 0 0-15,0 0 0 16,4 4-768-16,-4-4-176 0,0 0-32 0,0 0-12048 15,7-4-2400-15</inkml:trace>
  <inkml:trace contextRef="#ctx0" brushRef="#br0" timeOffset="57081.28">26976 15049 9215 0,'0'0'816'0,"0"0"-656"0,0 0-160 0,0 0 0 16,0 0 2016-16,0 0 368 0,0 0 80 0,0 0 16 16,0 0-480-16,0 0-80 0,0 0-32 0,0 0 0 15,0 0-496-15,4 4-112 0,0 3 0 0,-2-1-16 16,-2-6 224-16,2 9 48 0,-1-1 16 0,0 1 0 15,2 2-640-15,-2-2-128 0,-1 1-16 0,0 3-16 16,1-2-64-16,-1 2-16 0,-1-2 0 0,1 2 0 16,0 0-224-16,0 0-64 0,0 0 0 0,1-3 0 15,1 3 0-15,0-2-16 0,0 2 0 0,0-2 0 16,0 0-96-16,0 0-16 0,1-1 0 0,-1 3 0 0,1-2-128 0,0-2-128 16,1 1 144-16,-2 1-144 0,0-4 0 0,-2-7 0 15,2 6 0-15,-2-6 0 0,3 9 0 0,-3-9 0 16,0 0 0-16,0 0 0 0,2 7 0 0,-2-7 0 15,0 0 0-15,0 0 0 0,0 0 0 0,0 0-192 16,0 0 192-16,0 0-208 16,0 0-1712-16,0 0-352 0,2-9-64 0,-1 2-9168 15,3-1-1824-15</inkml:trace>
  <inkml:trace contextRef="#ctx0" brushRef="#br0" timeOffset="57372.3">27150 15222 24991 0,'0'0'544'0,"0"0"112"0,0 0 32 0,0 0 16 0,0 0-560 0,0 0-144 16,0 0 0-16,-8 3 0 0,-1-2 960 0,0 1 144 0,-3 0 48 0,-1 0 0 16,-2-2-320-16,0 3-48 0,-1-3-16 0,0 1 0 15,-1-1 128-15,2 3 0 0,-1-3 16 0,1 3 0 16,2-6-752-16,2 3-160 0,-1 0 0 0,1 3 0 15,1-3-192-15,1 0 0 0,-1 1 0 0,3 1 0 16,0-2 192-16,1 3 0 0,6-3 192 0,0 0-192 16,-6 1 208-16,6-1-64 0,0 0-16 0,0 0 0 15,0 0 48-15,0 0 0 0,0 0 0 0,0 0 0 16,0 0-448-16,0 0-96 0,7 3-16 0,1 0 0 16,0-2-2992-16,-1-1-592 0,10 3-128 15,-3-3-32-15</inkml:trace>
  <inkml:trace contextRef="#ctx0" brushRef="#br0" timeOffset="58065.96">27435 14982 12895 0,'0'0'1152'0,"6"-6"-928"15,0-1-224-15,1 1 0 0,-2-1 1920 0,0-1 352 0,1-1 64 0,-1 0 16 16,-1 1-1072-16,0 1-192 16,-3 1-64-16,2 2 0 0,-1-3-384 0,-2 7-64 15,3-5-32-15,-1-1 0 0,-2 6 96 0,0 0 0 16,0 0 16-16,0 0 0 0,0 0 240 0,0 0 64 0,0 0 0 0,0 0 0 16,0 0 48-16,-4 9 16 0,1-3 0 0,0 5 0 15,-1-2-192-15,1 4-48 0,-1 0 0 0,1 2 0 16,-1 0-192-16,1 2-32 0,-1 4-16 0,1-1 0 15,1 0-96-15,-1 3-32 0,1-3 0 0,0-1 0 16,1 2-112-16,0-4-32 0,-1 2 0 0,1-2 0 16,1-4-128-16,0 1-16 0,0-1-128 0,1 0 192 15,1 1-192-15,0-4 128 0,1-1-128 0,-1 2 0 16,1-1 128-16,1-1-128 0,-1-1 0 0,2 1 0 16,0 1 0-16,2-3 128 0,-1 3-128 0,1 0 0 15,-1 1 0-15,2-2 0 0,1-1 128 0,2 1-128 16,1 0 0-16,-1-3 0 0,2 1 0 0,1-3 0 0,0 0 0 0,0-2 0 15,1 0 0-15,1-2 0 0,-2 0 0 0,0-2 0 16,1 0 0-16,0-1 0 0,0-1 0 0,-2-2 0 16,0-1-128-16,-1-1 128 0,1 2 0 0,-3-3 0 15,0 1-128-15,-1-1 128 0,-3-2 0 0,0 2-128 16,-3-2 128-16,1 1 0 0,0-2-160 0,-2 4 160 16,-2-1-128-16,-2-1 128 0,-2 1 0 0,0 1-128 15,1 1 128-15,-3 1 0 0,0-1 0 0,-2 3 0 16,-1-1 0-16,-3 4-128 0,-1 1 128 15,2 0 0-15,-2 1 0 0,0 1 0 0,0 2 0 16,0-1 0-16,0 1 0 0,0 1 0 0,1-1 0 16,-1 3 0-16,1-3 0 0,2 2 0 0,-1 1 176 15,1 2-176-15,1-3 192 0,1 2-48 0,1 1 0 0,-1-1 0 0,3 4 0 16,1-4 96-16,0 2 16 0,0 2 0 0,2-1 0 16,0-3 16-16,2 1 16 0,0 0 0 0,0-1 0 15,0-8-288-15,2 6 0 0,-2-6 0 0,2 9 0 16,-2-9 0-16,3 7 0 0,-3-7 0 0,0 0-144 15,5 4 144-15,2-1-128 0,-7-3 128 0,7-3-128 32,1-4-3200-32,0 1-624 0,7-18-128 0,-1 5-16 0</inkml:trace>
  <inkml:trace contextRef="#ctx0" brushRef="#br0" timeOffset="64487.47">28017 14726 24127 0,'0'0'1072'0,"0"0"208"0,0 0-1024 0,8 0-256 0,-8 0 0 0,8 0 0 15,0 0 1904-15,-1 0 320 0,1 1 64 0,0 1 16 16,1 1-832-16,2 1-176 0,-1 0-16 0,3 1-16 16,2-1-304-16,-1 4-48 0,1 1-16 0,0 4 0 15,0-2-192-15,-1 2-32 0,0 0-16 0,2 4 0 16,0 0-256-16,-2 3-48 0,1-1-16 0,0 5 0 0,-1 2-112 0,-3 0-32 16,0 4 0-16,-3 3 0 0,-2-1 16 0,-2 0 0 15,-1 1 0-15,-5 1 0 0,-1 0 64 0,-4 1 16 16,-2 2 0-16,-2 0 0 0,-2-1-64 0,-1 1-16 15,-1 0 0-15,0-1 0 0,-2-3-208 0,0-3-288 16,-2-2 64-16,1-2 16 0,0-2 48 0,1-5 16 16,0-2 0-16,1-1 0 0,1-6 144 0,1-3 128 0,-2 0-128 15,2-1 176 1,1-5-1296-16,1 2-256 0,2-6-48 0,0 2-16 0</inkml:trace>
  <inkml:trace contextRef="#ctx0" brushRef="#br0" timeOffset="65353.54">24003 14695 24063 0,'0'0'528'0,"0"0"112"0,0 0 32 0,0 0 0 0,0 0-544 0,0 0-128 16,0 0 0-16,0 0 0 0,0 0 1664 0,0 0 320 15,0 0 48-15,-4 8 16 0,4-8-544 0,-5 7-96 16,-1 2-32-16,1 1 0 0,-1 1-352 0,-2 2-80 15,0-2-16-15,-1 2 0 0,0 0-128 0,-2 0-32 16,1 3 0-16,0-2 0 0,1 3-320 0,0 3-80 0,-1 2-16 0,0-1 0 16,1 2 240-16,0 1 48 15,0 1 16-15,2-4 0 0,2 2-528 0,-1 6-128 16,-1-4 0-16,2 1 0 0,0 0 208 0,1-2 64 16,1 2 16-16,0-2 0 0,2-1-288 0,1 4 0 0,1-4 0 0,3 10 0 15,2-3 0-15,1 0 208 0,1-4-64 0,1 2-16 16,2-5-128-16,2 0 0 0,3-2 0 15,3-4 0-15,1 2 0 0,0-3 0 0,1-3 0 0,-2 0 128 16,0-2-128-16,-2-3-224 0,0-2 48 0,-6 1 16 31,1-5-1328-31,0 2-272 0,-1-4-48 0,0 0-16 16,-2-4-4960-16,-2-2-1008 0,-3 2-192 0,-1-5-32 0</inkml:trace>
  <inkml:trace contextRef="#ctx0" brushRef="#br0" timeOffset="67598.75">23476 13631 19583 0,'0'0'432'0,"0"0"80"0,0 0 32 0,0 0 0 0,0 0-544 0,0 0 0 0,0 0 0 0,0 0 0 16,0 0 1296-16,0 0 160 0,0 0 16 0,0 0 16 16,0 0-688-16,0 0-144 0,0 0-16 0,0 0-16 15,-6-7 16-15,1 10 16 0,-1-3 0 0,6 0 0 16,-6 0 96-16,0 1 16 0,0 2 0 0,1-3 0 15,-4 0-384-15,2 0-64 0,0 0 0 0,1 0-16 16,-1 0 336-16,1 0 80 0,-2 0 16 0,0 0 0 16,2 0-496-16,-2-3-112 0,0 2 0 0,0 1-128 0,0 0 144 0,0 0-144 15,0 0 0-15,-2 0 144 0,-1-3-144 0,2 3 0 16,0-3 0-16,1 2 128 0,-1 1-128 0,1 0 0 16,0 0 0-16,0 0 128 0,1 0 64 0,-1 0 0 15,0 4 0-15,0-1 0 0,2-2 16 0,-1 2 16 16,7-3 0-16,-5 4 0 0,-1 1 128 0,1-1 32 15,0 0 0-15,0-2 0 0,1 0-384 0,4-2 0 16,-4 2 0-16,0 2 128 0,-1-1-128 0,1-1 0 0,-1 2 0 16,5-4 0-16,0 0 0 0,0 0 144 15,-4 3-16-15,4-3-128 0,-4 4 128 0,0 0-128 16,4-4 0-16,-4 6 0 0,0 0 224 0,1-2-64 16,-1-1-16-16,0 1 0 0,2 2 176 0,-1 0 16 0,1-2 16 0,2-4 0 15,-3 7-352-15,2-3 128 0,-1 2-128 0,0 1 0 16,-1-3 128-16,2 2-128 15,0 1 128-15,-1-2-128 0,1-1 320 0,0 2-16 0,-1 1 0 0,1 0 0 16,0 0-304-16,1 0 0 0,-2-1 0 0,2 1 0 16,0-3 0-16,0 2 0 0,-1 1 0 0,0 0 0 15,1-1 0-15,-2 1 0 0,1 2 0 0,1-3 0 16,0 2 0-16,0-1 0 0,0-1 0 0,0 4 0 16,0-4 160-16,0 1-32 0,-1-1 0 0,1 2 0 15,0 1-128-15,0-2 0 0,-2-3 0 0,2 2 0 16,0-2 0-16,0 3 0 0,-1-1 0 0,1 1 0 15,0-1 192-15,-1 5 16 0,0-5 0 0,1 4 0 16,0-10-208-16,0 6 128 0,-2 2-128 0,1-2 0 16,1 1 0-16,0 0 0 0,1-1 0 0,1 1 0 15,-1-1 0-15,0 1 0 0,0-1 0 0,-1 1 0 0,0-1 288 16,0 1 112-16,0-7 32 0,0 7 0 0,0-1-624 0,0 1-112 16,0-7-16-16,0 7-16 0,2 0 192 0,-2 2 144 15,0-9-192-15,1 7 192 0,0 1 0 0,-1-2 0 16,0 1 0-16,2-1 0 0,-1 1 0 0,0-1 0 15,-1 1 0-15,2-1 0 0,-2 1 0 0,1 0 0 16,0-1 0-16,1 1 0 0,-2-7 0 0,1 7 0 16,-1 3 0-16,0-10 0 0,1 6 0 0,-1-6 0 15,0 7 0-15,2-1 0 0,-1 1 0 0,0-1 0 16,2-2 0-16,-1 3 0 0,0-1 0 0,-2 1 0 16,-2 1 0-16,2-2 0 0,0-6 0 0,0 10 0 15,0-3 0-15,0 3 0 0,2-1 128 0,-1-1 48 16,-1-2 0-16,1 3 0 0,1-2-176 0,-1 1 0 15,-1-2 0-15,0 1 128 0,0 2-128 0,0-2 0 16,0-1 144-16,0 1-144 0,0-1 0 0,0-1 128 0,1 2-128 16,2 0 0-16,-3 2 0 0,0-3 0 15,1 1 0-15,-1-3 128 0,0-4-128 0,0 6 0 0,0 3-128 0,1-2 128 16,-1-7 0-16,0 8 0 0,0-2 0 0,0 1 128 16,2-1-128-16,-2 1 0 0,0 0-128 0,0-1 128 15,0-6 0-15,1 7 0 0,-1-7 0 0,0 10 0 16,-1-3 0-16,-1 2 0 0,2-1 0 0,0-2 0 15,0 1 0-15,0-1 0 0,0-6 0 0,0 7 0 16,0-7 0-16,-1 6 0 0,1-6 0 0,0 7 0 16,0-7 0-16,0 7 0 0,0-1 0 0,0-6 0 15,0 7 0-15,0-1 0 0,0-2 0 0,0-4 0 16,0 0 0-16,0 0 0 0,3 9 0 0,-2-1 0 16,-1-8 0-16,0 0 0 0,0 0 0 0,0 0-128 15,1 7 128-15,-1-7 0 0,0 0 0 0,0 0 0 16,2 6 0-16,-1-2 0 0,-1-4 0 0,0 0 0 15,0 0 0-15,0 0 0 0,0 0 0 0,0 0 128 0,0 0-128 0,0 0 0 16,0 0 0-16,0 0 0 0,0 0 0 0,0 0 0 16,0 0 0-16,0 0-128 0,0 0 128 0,7-1 0 15,-1-2 0-15,-6 3 0 0,5-6 0 0,1 2 0 16,-6 4 0-16,5-7 0 0,0 3 0 0,0 2 0 16,-5 2 0-16,6-7-128 0,-1 3 128 0,-5 4 0 15,6-6 0-15,1 0 0 0,-1 2 0 0,-6 4 0 16,7-3 0-16,0-1 0 0,-1-2 0 0,1 2 0 15,-1 2 0-15,-6 2 0 0,0 0 0 0,7-7 0 16,1 3 0-16,-2 0 0 0,-6 4 0 0,4-6 0 16,-4 6 0-16,5-7 0 0,1 1 0 0,-6 6 0 15,0 0 0-15,0 0 0 0,5-7 0 0,-5 7 0 16,5-4 0-16,-5 4 0 0,0 0 0 0,0 0 0 16,0 0 0-16,0 0 0 0,0 0 0 0,0 0 0 15,7-6 0-15,-7 6-128 0,0 0 128 0,0 0 0 0,0 0 0 0,0 0 0 16,0 0 0-16,0 0 0 0,0 0 0 0,0 0 0 15,0 0 0-15,0 0 0 0,-3 4 0 0,-1 2 128 16,0 1-128-16,4-7 0 0,0 6 0 0,0 1 0 16,-1-1 0-16,-2 1 128 0,1 0-128 0,-2 0 0 15,-2 0 0-15,1 2 0 0,0-2 0 0,0-1 0 16,-2 2 0-16,3-5 0 0,4-3 0 0,0 0 0 16,-4 6 0-16,0 1 0 0,-1-1 0 0,1 1 0 15,0-3 0-15,0 0 0 0,0 2 0 0,0 0 0 16,0-3 0-16,1 4 0 0,-1-3 0 0,0-1 0 15,0-2 0-15,4-1 0 0,-7 5 0 0,2-4 0 0,-3 2 0 0,2-3 0 16,0-3 0-16,1 2 0 0,5 1 0 0,-6-3 0 16,-1 0 0-16,0 0-128 0,1-1 128 0,-1-1 0 15,0 1 0-15,0-3 0 0,0 1 0 0,1 2 0 16,-1-3 0-16,1 3 0 0,-1-1 0 0,2 4 0 16,0-3 0-16,-2-1 0 0,2 1 0 0,0 1 0 15,-1-1 0-15,1 2 0 0,0 0 0 0,0 2 0 16,0-2 0-16,-2-2 0 0,0 4 0 0,7 0 0 15,-5-3 0-15,5 3 0 0,0 0 0 0,-5 0 0 16,5 0 0-16,-4-3 128 0,4 3-128 0,0 0 0 16,-4-1 0-16,4 1 0 0,0 0 0 0,0 0 0 15,0 0 0-15,0 0 128 16,0 0-1984-16,0 0-384 0,0 0-64 0</inkml:trace>
  <inkml:trace contextRef="#ctx0" brushRef="#br0" timeOffset="68773.12">23123 14993 19407 0,'0'0'416'0,"0"0"96"0,0 0 0 0,0-7 64 0,1 3-576 0,-1 4 0 0,0 0 0 0,0 0 0 15,3-4 1088-15,-3 4 128 0,0 0 0 0,0 0 16 0,4-5-32 0,-4 5-16 16,0 0 0-16,0 0 0 0,0 0-112 0,0 0-32 15,0 0 0-15,0 0 0 0,0 0-96 0,0 0-32 16,0 0 0-16,0 0 0 0,0 0-112 0,2 9-32 16,-1-1 0-16,-1 1 0 0,0 0 32 0,0 2 0 15,0-1 0-15,0 0 0 0,-1 0-224 0,0 1-64 0,0-2 0 0,-1 1 0 16,1-1-240-16,1-1-48 0,-1 3-16 0,1-2 0 16,0-3 32-16,0 4 0 15,0-3 0-15,0 0 0 0,0 2-240 0,1-2 0 16,0 1 0-16,2-2 0 0,-3-6 192 0,2 9-48 15,-2-9-16-15,0 7 0 0,0-7-128 0,0 0 0 16,4 4 0-16,2 2 128 0,-6-6-128 0,5 4 0 16,1 3 0-16,2-5 0 0,-8-2 0 0,9 4 0 15,2 2 0-15,-2-5 0 0,0-1 0 0,0 2 0 16,1-2 0-16,-1 0 0 0,-1 2 128 0,1-4 64 0,0 2 0 0,0 0 0 16,-1 0-192-16,0 0 128 0,1 0-128 0,-1 0 128 15,0 0-128-15,0 0 192 0,-1 0-192 0,1 0 192 16,-1-2-192-16,-1 2 0 0,0-1 0 0,0-2 0 15,1 0 0-15,-1 3 0 0,1-4 0 0,-7 4 0 16,8-2 0-16,-8 2-176 0,6-4 48 0,1 0 0 16,-2-3-1232-16,-1 1-240 0,-4 6-64 0,4-7 0 15,0-2-1312-15,0 3-272 0,-2-5-48 0,1 2-16 16,-2 1 1200-16,1-1 256 0,-2 1 32 0,0 1 16 16,1-2 144-16,0 1 48 0,1-3 0 0,-1 3 0 15,1-4 1232-15,0 4 384 0,-2-1-176 0,0 1 176 16,0-1 384-16,0-2 144 0,-2 2 48 0,1 1 0 15,0 2 1136-15,1 6 224 0,0 0 48 0,0 0 16 16,0 0-48-16,0 0-16 0,0 0 0 0,0 0 0 16,0 0 384-16,0 0 80 0,-5 4 16 0,1 5 0 0,0-1-1008 15,1 1-208-15,1 1-48 0,0 1 0 0,0 1-384 0,0 0-96 16,1 3-16-16,0 0 0 0,-1 0-224 0,1 2-48 16,0-1-16-16,1 1 0 0,0 3-48 0,0-3-16 15,0 0 0-15,-2 0 0 0,2 3 160 0,2 2 48 16,-1-5 0-16,0 2 0 0,2 2-512 0,0-1 0 15,-1 1 0-15,1-1 0 0,-1 2 0 0,1-1 0 16,0-1 0-16,-1-1 0 0,0 1 0 0,-1-3 0 16,0-1 0-16,1-2 0 0,0 2 0 0,-1-5 0 15,1 1 0-15,-1-4 0 0,-1-1 0 0,0-7 0 16,1 6 0-16,-1-6 0 0,0 0 0 0,0 0 0 16,0 0 0-16,0 0 0 0,0 0 0 0,0 0-160 15,0 0 32-15,6-6 0 16,-1-2-1664-16,-1-5-320 0,0 0-64 0,0-3-18000 0</inkml:trace>
</inkml:ink>
</file>

<file path=ppt/ink/ink33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7:22.1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5223 6185 21311 0,'0'0'464'0,"0"0"112"0,0 0 0 0,0 0 16 0,0 0-464 0,0 0-128 16,0 0 0-16,0 0 0 0,0 0 1440 0,0 0 272 0,0 0 48 0,0 0 16 15,0 0-720-15,0 0-144 16,0 0-16-16,0 0-16 0,0 0 224 0,0 0 48 15,0 0 16-15,0 0 0 0,0 0-624 0,0 0-128 16,0 0-32-16,0 0 0 0,0 0 432 0,0 0 80 16,0 0 0-16,0 0 16 0,0 0-496 0,0 0-96 15,0 0-32-15,0 0 0 0,0 0 336 0,0 0 64 16,0 0 16-16,0 0 0 0,7 0-416 0,-1 0-80 0,-6 0-16 0,0 0 0 16,7 0 64-16,-2 0 0 0,-5 0 0 0,7 0 0 15,-7 0-256-15,9 0 0 0,-1 0 0 0,0 0 0 16,0 0 320-16,-1 0 32 0,0-2 0 0,0-1 0 15,0 2-352-15,1-2-288 0,1 3 48 0,1-3 16 16,-1 3 352-16,1-1 64 0,1 1 0 0,0-3 16 16,-1 3-208-16,0 0 0 0,-1 0 0 0,0 0 0 0,1 0 0 15,-1 0 0-15,3 0 0 0,-2 0 0 0,-1 0 0 0,0 0 0 16,1 0 0-16,0 0 0 0,1 0 0 0,-1 0-160 16,0-1 0-16,0-1 0 0,-1 2 160 0,0 0-128 15,0 0 128-15,0-3-128 0,-1 2 256 0,1-2 64 16,0 0 16-16,1-1 0 0,-1 2-208 0,0 0 0 15,0 2 0-15,-1-2 0 0,0 2 0 0,-2-3-288 16,2 2 64-16,0 1 16 0,0-3 208 0,0 3 0 16,-8 0 0-16,9-2 160 0,0 2-160 0,-1 0-176 15,0 0 48-15,0 0 0 0,0 0 128 0,-1-2 176 16,1 2-48-16,0 0 0 0,0 0-128 0,1 0 128 16,-1 2-128-16,0-2 128 0,0 0-128 0,0 0 128 15,0 0-128-15,1 2 128 0,-1-2-128 0,-1 0 0 16,1 0 0-16,0 0-176 0,1 3 176 0,0-3 0 15,1 1 0-15,-1 2 0 0,0-3 0 0,1 0 0 16,0 2 0-16,-1-2 0 0,0 0-128 0,0 0 0 16,0-2 0-16,0 2 0 0,1 0 304 0,-3 0 64 15,1 0 16-15,0 0 0 0,0 0-256 0,0 0 0 16,0 0 0-16,2 0-160 0,-1 0 32 0,1 0 0 0,-1 0 0 16,0 2 0-16,1-2 256 0,1 0 48 15,-2 0 16-15,0 0 0 0,-1 0-192 0,0 2 0 0,1-2-160 16,0 0 160-16,0 0 0 0,1 0 0 0,-3 0 0 0,1 0 0 15,0-2 0-15,0 2 0 0,0 0 0 0,0 0 0 16,-2-2 0-16,2 2 0 0,-1 0 0 0,-1 0 0 16,-6 0 0-16,9-3 0 0,-1 2-128 0,0 1 128 15,-1 0 0-15,1 0 0 0,-1-3 0 0,1 3-144 16,-8 0 144-16,9-2 0 0,1 0 0 0,-1 2 0 0,0-2 0 0,0 2 0 16,-1 0 0-16,0 0 0 0,0-3 0 0,0 3 0 15,-1-1 0-15,1 1 0 0,0 0 0 0,0 0 0 16,1 0 128-16,-1 0-128 0,-1 0 0 0,0 0 0 15,3 0 0-15,0 1-128 0,-2 2 128 0,1-3 0 16,0 0 128-16,0 2-128 0,-1-2 0 0,0 2 0 16,1-2 0-16,0 2 0 0,1 1 0 0,-3-3 0 15,0 1 0-15,1-1 0 0,0 0 0 0,0 0 0 16,-1 0 0-16,3 0 0 0,-3 3 0 0,1-3-128 16,-1 0 0-16,-1 0 0 0,1 0 128 0,1 0 176 15,-2 0-48-15,-6 0 0 0,7 0-128 0,-1-3-176 16,1 2 48-16,-7 1 0 0,0 0 128 0,7 0 128 15,-1-3-128-15,1 3 176 0,-1 0-176 0,1 0 0 16,-7 0 0-16,8-2 0 0,-1 2 0 0,1 0-176 16,-8 0 176-16,7-2-128 0,-7 2 128 0,6 0 176 15,1 0-48-15,-7 0 0 0,8-2-128 0,-8 2-176 16,8-3 48-16,-2 3 0 0,-6 0 128 0,8 0 176 16,-1-1-48-16,-7 1 0 0,0 0-128 0,8 0 0 15,-8 0 0-15,0 0 0 0,7-3 0 0,-7 3 0 0,0 0 0 0,0 0 0 16,0 0 0-16,8 0 0 0,-8 0 0 0,0 0 0 15,0 0 0-15,0 0 0 0,0 0 0 0,0 0 0 16,0 0 0-16,0 0 0 0,0 0 0 0,0 0 0 16,0 0 0-16,0 0-192 0,0 0 64 0,0 0 128 15,0 0 0-15,0 0 0 0,0 0 0 0,0 0 0 16,0 0-880-16,0 0-208 0,-1-6-32 0,1 6-11760 16,-1-7-2352-16</inkml:trace>
</inkml:ink>
</file>

<file path=ppt/ink/ink33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7:24.0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8306 6135 17967 0,'0'0'384'0,"0"0"96"0,0 0 16 0,0 0 16 0,0 0-512 0,0 0 0 16,0 0 0-16,0 0 0 0,0 0 1840 0,0 0 272 15,0 0 48-15,0 0 16 16,0 0-464-16,0 0-96 0,0 0-16 0,0 0 0 0,0 0-400 0,0 0-96 16,0 0-16-16,0 0 0 0,0 0-256 0,0 0-48 15,-4 7-16-15,4-7 0 0,0 0-192 0,0 0-64 16,0 0 0-16,0 0 0 0,0 0-192 0,0 0-64 16,0 0 0-16,0 0 0 0,0 0 112 0,0 0 16 15,0 0 0-15,0 0 0 0,0 0-112 0,0 0-16 16,0 0 0-16,3 6 0 0,-3-6 0 0,0 0 0 15,0 0 0-15,0 0 0 0,7 8-96 0,-1-1-32 16,2-2 0-16,0-1 0 0,-8-4 0 0,9 4 0 16,0-4 0-16,-2 3 0 0,1-3-128 0,-1 1 128 15,-7-1-128-15,10 0 128 0,-1 0-128 0,-1-1 128 16,0 1-128-16,-1 1 128 0,-7-1-128 0,8-1 0 16,0 1 0-16,-1-3 0 0,-7 3 128 0,7 0 0 15,-7 0 0-15,10-3 0 0,-2 2-128 0,-1 1 0 16,-7 0 0-16,10 0 0 0,-1 0 0 0,0 0 128 0,-1 0-128 15,0 0 128-15,-8 0-128 0,10-3-176 0,1 3 48 0,-2 0 0 16,-9 0 128-16,9 0 176 0,0 0-48 0,0 0 0 16,-1 0-128-16,0 0 128 0,0 3-128 0,0-2 128 15,-8-1-128-15,9 3 0 0,0-3 0 0,0 3 0 16,-1-3 0-16,0 1 0 0,0 2 0 0,0-3-176 16,1 2 176-16,0-2 0 0,-3 1 0 0,1-1 0 15,1 0 0-15,0 3 176 0,-2 0-48 0,1-3 0 0,-7 0-128 0,9 1 0 16,-1-1 0-16,1 3 0 0,-1-3 0 0,1 0 0 15,-1 0 0-15,0 0 0 0,-2 0 192 0,2 2 0 16,0-2 0-16,0 0 0 0,0 0-192 0,-8 0 0 16,8 0 0-16,-1 0 0 0,3 0 0 0,-1 0-144 15,0-2 144-15,0 2-208 0,0 0 208 0,-1 0 0 16,1-3 0-16,0 3 0 0,-1 0 0 0,0 0 0 16,0 0 0-16,0 0 0 0,0 0 0 0,0 0 0 15,-1-1 0-15,1 1 0 0,-8 0 160 0,10 0-160 16,-1-3 128-16,0 3-128 0,-1-4 0 0,-8 4 0 15,9 0 0-15,0 0 0 0,0 0 0 0,-1 0 0 16,3-2 0-16,-2 2 0 0,-1 0 0 0,-1 0 0 16,3-3-224-16,-3 2 80 0,-7 1 144 0,10 0-128 15,0 0 128-15,1 0-128 0,-2 0 128 0,0 0 0 16,-1 0 0-16,1 0 0 0,1 0 0 0,1 0 176 16,-2 0-48-16,2 0 0 0,-1 4-128 0,1-4 0 15,-2 0 0-15,0 0-176 0,0-3 176 0,0 3 176 16,0 0-48-16,1 0 0 0,-1-1-128 0,0 1 0 15,1-3 0-15,-1 3-176 0,1 0 176 0,-1 0 0 0,0 0 0 0,0 0 0 16,-1 0 0-16,1 0-128 0,-1-3 128 0,0 3-128 16,-8 0 128-16,9 0 0 0,-1-1 0 0,0 1 128 15,1 0-128-15,0-3 0 0,-1 3 0 0,0 0 0 16,-8 0 0-16,6-1 0 0,4-1 0 0,-3 2 0 16,-7 0 0-16,8 0 0 0,0 0 0 0,0 0 0 15,-1-3 0-15,-1 3 0 0,-6 0 0 0,8 0 0 16,-2-1 0-16,1-2 0 0,-7 3 0 0,9 0-128 0,-1-3 128 0,-1 3-128 15,-7 0 128-15,7 0-128 0,1-4 128 0,-8 4 176 16,9 0-48-16,1 0 0 0,-2 0-128 0,1-2-176 16,0 0 48-16,-1 2 0 0,-8 0 128 0,8-2 0 15,1 2 128-15,0 0-128 0,0 0 0 0,-1 0 0 16,-8 0 0-16,9 0 0 0,0 0 0 0,0 0 0 16,-1-3 0-16,1 2-128 0,-1 2 128 0,-1-1 144 15,-7 0-16-15,8 0-128 0,0-1 160 0,-1 1-160 16,1 0 128-16,-1 0-128 0,-1 0 0 0,1 0 0 15,-7 0-192-15,6 0 192 0,-6 0 0 0,8-3 0 16,2 3 0-16,-3-2 0 0,-7 2 0 0,8-2 0 16,0 2 0-16,-1-2 0 0,-7 2 0 0,8 0 0 0,-1-3 0 0,0 3 0 15,-1 0 0-15,1 0 0 16,-7 0 0-16,7 0 0 0,-2 0 0 0,0 0 0 16,0 0 0-16,1-1 0 0,-1 1 0 0,0 0 0 15,0 0 0-15,3 0 0 0,-8 0 0 0,7-3 0 16,-1 3 0-16,-6 0 0 0,0 0 0 0,5 0 0 15,-5 0 0-15,7 0 0 0,0 0 0 0,-1 0 0 0,-6 0 0 0,0 0 0 16,8 0 0-16,-8 0 0 0,0 0 0 0,6 0 0 16,1 0 0-16,-7 0 0 0,0 0 0 0,0 0 0 15,0 0-128-15,0 0 128 0,0 0 0 0,0 0 0 16,0 0 0-16,0 0 0 0,0 0 0 0,0 0 0 16,0 0 0-16,0 0-224 0,0 0 80 0,0 0 16 15,0 0-1856-15,0 0-352 0,0 0-80 0</inkml:trace>
</inkml:ink>
</file>

<file path=ppt/ink/ink33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7:33.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19525 6148 17615 0,'0'0'384'0,"0"0"64"0,0 0 32 0,0 0 32 0,-5-2-512 0,5 2 0 16,-5 2 0-16,-1-2 0 0,6 0 1856 0,-5 0 256 15,1-2 48-15,4 2 16 0,-6 0-192 0,6 0-48 16,0 0 0-16,0 0 0 0,-7-4-544 0,7 4-112 16,0 0-32-16,0 0 0 0,0 0-224 0,0 0-64 0,0 0 0 15,0 0 0-15,0 0-272 0,0 0-64 0,0 0-16 0,0 0 0 16,0 0-304-16,0 0-64 0,0 0-16 0,0 0 0 15,0 0-64-15,7 0-16 0,-7 0 0 0,9 0 0 16,0 0-144-16,0 0 0 0,-1 0 144 0,0 0-144 16,0 0 560-16,0 0 32 0,1-3 16 0,0 3 0 15,-1-2-480-15,1 0-128 0,0 2 0 0,2 0 0 16,0 0 208-16,1-2 32 0,-1 2 0 0,-1 0 0 16,2 0-240-16,0 0 0 0,-1 0 0 0,1 0 0 15,1-3 0-15,0 3 0 0,0 0 0 0,1 0 0 16,-1 0 0-16,0 0 0 0,1 0 0 0,1 0 0 15,-1-1 0-15,0 1 0 0,1 0 0 0,-3 0 0 0,1 0 0 0,1 1 0 16,1-1 0-16,-1 3 0 0,0-1 0 0,2-2 0 16,1 0 0-16,4 4 0 0,0-4 0 0,0 3 0 15,-1 1 0-15,1-4 0 0,-1 2 0 0,0-2 0 16,0 2 0-16,-5 0 0 0,0-2 0 0,1 3 0 16,-1-3 0-16,2 0 0 0,-1 0 0 0,0 0 0 15,0 0 0-15,-1 0 0 0,0-3 0 0,2 3 0 16,-2-2 0-16,0 2 0 0,-2-2 0 0,0 2 0 15,0 0 0-15,0 0 0 0,-1 0 0 0,0 0 0 16,0-2 0-16,1 2 0 0,0 0 0 0,1 0 0 16,-1 0 0-16,0 0 0 0,-1 0 0 0,1 0 0 15,0-3 0-15,0 2 0 0,2 1 0 0,-2-3 0 16,0 3 0-16,0 0 0 0,2-2 0 0,-1 0 0 16,0 2 0-16,1-2 0 0,-1 2 0 0,1 0 0 0,-1 0 0 0,2-3 0 15,-2 2 192-15,0 1-64 0,1 0-128 16,-1 0 192-16,-1-3-192 0,0 3 0 0,1 0 0 15,-1 0 0-15,-2 0 0 0,1 0 0 0,-1 0 0 0,-1 0 0 16,-1 0 0-16,1 0 0 0,-1-1 0 0,0 1 0 16,-3 0 0-16,4 0 0 0,-4-3 0 0,-1 3 0 15,-5 0 0-15,7-2 0 0,-1 2 0 0,1 0 0 16,0-2 0-16,-1 0 0 0,1 2 0 0,2-3 0 16,-1 2 0-16,0-2 0 0,-2 3 0 0,1-2 0 15,-1 0 0-15,1 2 0 0,-7 0 0 0,8 0 0 16,-8 0 128-16,7-2-128 0,1 2 0 0,0 0 0 15,-1 0 0-15,-1 0 128 0,1-3-128 0,-1 3 0 0,1-1 0 0,-1 1 0 16,1 0 0-16,-7 0 0 0,0 0 0 0,8 0 0 16,-2 0 0-16,-6 0 0 0,7 0 0 0,-7 0 0 15,0 0 0-15,7 0 0 0,-7 0 0 0,0 0 0 16,0 0 0-16,0 0 0 0,6 0 0 0,-6 0 0 16,0 0 0-16,0 0 0 15,0 0-2064-15,0 0-304 0,5 4-64 0,2-4-16 0</inkml:trace>
</inkml:ink>
</file>

<file path=ppt/ink/ink33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7:35.2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22389 6202 17967 0,'0'0'784'0,"0"0"176"0,0 0-768 0,0 0-192 0,0 0 0 0,0 0 0 15,0 0 2048-15,0 0 352 0,0 0 80 0,0 0 16 16,0 0-720-16,0 0-144 0,0 0-32 0,0 0 0 0,0 0-560 16,0 0-112-16,0 0-32 0,0 0 0 0,0 0-192 0,0 0-64 15,0 0 0-15,0 0 0 0,0 0-48 0,7-2-16 16,-7 2 0-16,6-4 0 0,1 1-192 0,-7 3-64 16,6-4 0-16,-6 4 0 0,8 0 160 0,0-3 32 15,-8 3 0-15,8-1 0 0,0 1-64 0,-8 0 0 16,9 0 0-16,-1-2 0 0,0 2-256 0,0 0-48 15,0 0-16-15,1 0 0 0,-1 0 160 0,1 0 32 16,0 0 0-16,0 0 0 0,0 0-320 0,0 0 160 16,3-3-160-16,0 3 128 0,0 0-128 0,0 0 128 15,-1 0-128-15,1 0 128 0,0 0-128 0,0 0 128 0,1-1-128 0,1 1 128 16,2 0 64-16,0 0 0 16,-2 0 0-16,0 0 0 0,1-3-192 0,-1 3 0 15,1 0 0-15,-1-3 0 0,-1 3 0 0,2 0 128 0,-2-1-128 0,1 1 128 16,-1-3-128-16,0 2 0 0,0-1 0 0,0 2 0 15,2-3 0-15,-1 3 0 0,1-1 0 0,-2 1-176 16,1 0 176-16,-1 0-128 0,-1 0 128 0,1 0-128 16,-1-3 128-16,0 3 0 0,-2 0 128 0,1 0-128 15,-1 0 0-15,1 0 0 0,-1 0 0 0,2 0-128 16,1 0 128-16,0-3 0 0,-1 3 0 0,0-1 0 16,-2 1 0-16,2 0 0 0,0 1 128 0,-1-1-128 15,3 0 0-15,-1 0 0 0,0 0 0 0,0 3 0 16,-1 0 0-16,-1-2 0 0,1-1 0 0,0 0 0 15,0 0 0-15,0 0 0 0,-1 0 0 0,1 3 0 16,-1-3 0-16,0 2 0 0,1-1 0 0,0-1 0 0,0 0 128 0,0 0-128 16,-1 0 128-16,1 0-128 0,-1 0 128 0,-1 0-128 15,3 0 128-15,-1 0-128 0,-2 0 0 0,1 0 0 16,-1 0 0-16,0 0 0 0,-1 0 0 0,0 0 0 16,1-1 0-16,0-1 0 0,-1 2 0 0,0 0 0 15,0 0 0-15,-1 0 0 0,0-3 0 0,1 3 0 16,0 0 0-16,-1 0 0 0,0 0 0 0,0 0 0 15,1 0 0-15,1 0-128 0,0 0 128 0,-1 0 0 16,0 0 128-16,0 0-128 0,2 0 0 0,-2 3 0 16,0-3 0-16,0 0 0 0,0 0 128 0,0 0-128 0,1 0 128 0,0 0-128 15,-1 0 0-15,2 2 0 16,-1-2 0-16,-1 0 0 0,0 0 128 0,2-2-128 16,-3 2 128-16,0-3-128 0,-1 3 0 0,1 0 0 15,0-1 0-15,0-2-128 0,0 3 128 0,-2 0-128 0,1-3 128 0,-7 3-128 16,7 0 128-16,-1 0 0 0,1-1 0 15,1-2 0-15,-2 3 0 0,-6 0 0 16,7-2 0-16,-2 0 0 0,-5 2 0 0,6 0 0 0,1-2 0 0,1 2 0 16,-8 0 0-16,6-3 176 0,-6 3-48 0,7-1 0 15,-2 1-128-15,-5 0-176 0,5-3 48 0,-5 3 0 16,0 0 128-16,0 0 192 0,7-2-32 0,-7 2-16 16,5-2-144-16,-5 2 0 0,0 0 0 0,0 0 128 15,0 0-128-15,7 0 0 0,-7 0 0 0,0 0 0 16,0 0 0-16,0 0 0 0,0 0 0 0,0 0 0 15,0 0 0-15,0 0 0 0,5 0-144 0,-5 0 144 16,0 0-2624-16,0 0-400 0,0 0-96 16</inkml:trace>
</inkml:ink>
</file>

<file path=ppt/ink/ink33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17:44.733"/>
    </inkml:context>
    <inkml:brush xml:id="br0">
      <inkml:brushProperty name="width" value="0.05292" units="cm"/>
      <inkml:brushProperty name="height" value="0.05292" units="cm"/>
      <inkml:brushProperty name="color" value="#FF0000"/>
    </inkml:brush>
    <inkml:context xml:id="ctx1">
      <inkml:inkSource xml:id="inkSrc7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1T17:22:06.132"/>
    </inkml:context>
  </inkml:definitions>
  <inkml:trace contextRef="#ctx0" brushRef="#br0">4913 7232 27759 0,'0'0'608'0,"0"0"128"0,0 0 32 0,3-7 0 0,2 0-608 0,0 4-160 16,-1-4 0-16,0 0 0 0,1 4 1040 0,-1-4 176 16,1 3 48-16,-5 4 0 0,6-5-208 0,-1 1-32 15,-5 4-16-15,6-3 0 0,-6 3-288 0,7 0-48 16,1 3-16-16,-2 1 0 0,-6-4 96 0,8 6 16 0,0 4 0 0,0 0 0 15,0 0-16-15,0 6 0 16,-1-3 0-16,1 4 0 0,0-2-80 0,-1 4-16 0,1-2 0 0,-1 3 0 16,3 0-208-16,-1-3-64 15,1 2 0-15,1 1 0 0,-1 0 224 0,1-3 32 0,-1 2 16 0,2-2 0 16,-2-1-528-16,2-2-128 0,0 2 0 0,0-3 0 16,0-2-288-16,-1-1-32 0,2 1-16 0,1-5 0 15,-1 1 528-15,-2-5 128 0,0 2 0 16,1-4 16-1,0 3-864-15,-1-3-176 0,2 0-48 0,-1-3 0 16,0-1-1616-16,0 2-336 0,0-2-64 0,-1 0-16 16,1-1-1312-16,-3-3-256 0,0 1-48 0,1-2-16 0</inkml:trace>
  <inkml:trace contextRef="#ctx0" brushRef="#br0" timeOffset="233.42">5301 7182 32303 0,'-7'13'1424'0,"3"-7"304"0,-2 8-1376 0,-1-1-352 16,-1 0 0-16,-1 4 0 0,0 0 2624 0,0 0 464 16,0 2 96-16,1 4 16 0,0-2-1856 0,1 2-352 15,-2 0-80-15,0 0-16 0,0-2-96 0,0 3-32 16,-2-2 0-16,3-1 0 0,0-1-592 0,2 2-176 16,-2-5 0-16,0 0 0 0,2-1 0 0,0-6 0 15,2 0 0-15,2 0 0 16,2-4-752-16,0-6-208 0,0 0-64 0,0 0 0 15,0 0 0-15,0 0 0 0,8 0 0 0,1 0 0 16,0 0-3056-16,1-2-608 0,2-2-128 0,0-2-32 0</inkml:trace>
  <inkml:trace contextRef="#ctx0" brushRef="#br0" timeOffset="667.31">5720 7178 31391 0,'0'0'688'0,"0"0"144"0,0 0 16 0,0 0 48 0,0 0-720 0,0 0-176 15,0 0 0-15,0 10 0 0,0-3 1600 0,0 2 272 16,-2-2 64-16,1 3 16 0,0 1-816 0,0-1-176 16,-2 3-16-16,2 0-16 0,-1 0-288 0,1 4-64 15,0-4-16-15,1 3 0 0,0 1 64 0,0 0 16 16,0-1 0-16,0 1 0 0,0 0-320 0,1 0-48 15,0-1-16-15,2 1 0 0,-3-3-256 0,3 2 0 16,-1-3 0-16,2-3 0 0,-1 4 0 0,-1-4 0 0,2-1 128 0,0-1-128 31,-1 1-992-31,1-2-256 0,-4-7-48 0,5 4-16 16,-5-4-2848-16,6 5-560 0,1-1-112 0,-2-4-32 0</inkml:trace>
  <inkml:trace contextRef="#ctx0" brushRef="#br0" timeOffset="878.89">5857 7381 33167 0,'0'0'720'0,"0"0"160"0,0 0 16 0,-5-3 64 0,5 3-768 0,-8-1-192 0,-2-2 0 0,-2 3 0 16,0 0 2080-16,0 3 384 0,-1-2 80 0,0-1 16 16,-1 3-1600-16,-1 1-304 0,1-2-64 0,0 0-16 0,0 0-96 0,0 1-32 15,0 1 0-15,0-1 0 0,3-2-320 0,2 4-128 16,-2-5 0-16,2 4 0 0,0-1 0 0,1-2 0 15,8-1 0-15,0 0 0 0,0 0 0 0,0 0 0 16,0 0 128-16,0 0-128 16,0 0-3264-16,0 0-704 0,0 0-144 0,0 0-32 0</inkml:trace>
  <inkml:trace contextRef="#ctx0" brushRef="#br0" timeOffset="1568.2">6117 7288 29823 0,'0'0'656'0,"0"0"144"0,0 0 32 0,0 0 0 0,0 0-672 0,0 0-160 0,0 0 0 0,0 0 0 15,0 0 1648-15,0 0 288 0,0 0 64 16,0 0 16-16,0 0-736 0,0 0-160 0,0 0-32 0,0 0 0 16,1-9-688-16,0 1-144 0,1 1-16 0,0 1-16 15,2-3-16-15,-1 1 0 0,2 1 0 0,0-2 0 16,2 2-208-16,-1-3-128 0,-1 3 128 0,2 1-208 16,1-1 208-16,1 1 0 0,0-1 0 0,2 3 0 15,-1 0 0-15,-1 2 0 0,1-2 128 0,-1 4-128 16,0 0 208-16,0 0-16 0,-1 4 0 0,0 0 0 0,-8-4-48 15,8 9-16-15,-2 1 0 0,1 3 0 0,-5 1 160 0,1 3 32 16,-3 2 0-16,-1 2 0 0,-2 1 0 0,0 2 0 16,1 0 0-16,-3 2 0 0,-1 0-112 0,1 0-16 15,0-2 0-15,0 1 0 0,-1 1 0 0,0-4 0 16,-2 2 0-16,1-3 0 0,0-2-192 0,-1-2-256 16,0-4 48-16,0 0 16 0,0-3 352 0,2 0 80 15,-4-3 16-15,3-1 0 0,7-6-464 0,-7 3-96 16,0-2-16-16,1-1 0 0,6 0 320 0,0 0 144 15,-8-4-16-15,8 4 0 0,-7-6-128 0,2-1-176 16,1-2 48-16,2 1 0 0,2 8 128 0,-2-6 176 16,4-4-48-16,-2 10 0 0,1-7-128 0,2 0 0 15,-3 7 0-15,5-7-176 0,0 4 48 0,-5 3 0 16,5-3 0-16,2 0 0 0,1-1 128 0,1 4 256 16,1-2-64-16,1 2-16 0,-1 2-176 0,2-2 0 0,0 4 144 0,0-1-144 15,-2 0 144-15,2 0-144 16,1 1 192-16,0 0-192 0,0 2 0 0,0 1 0 15,0 0 0-15,2-1 0 0,1 1 160 0,-1-3-160 0,0 1 128 0,-2 2-128 16,1-3 0-16,1-2 0 0,-2 0 0 0,0 0 0 16,0-2 0-16,0 0 0 0,-1 0 0 0,-2 0 0 15,-1-2 0-15,1 2 0 0,-3-4-224 0,1-3 80 16,0 1-1776 0,-1-5-368-16,-2 2-64 0,0 1-16 0,0-1-4288 15,2-2-880-15,0-2-160 0,-2 3-48 0</inkml:trace>
  <inkml:trace contextRef="#ctx0" brushRef="#br0" timeOffset="1868.97">6681 7009 26719 0,'0'0'1184'0,"0"0"240"0,9-1-1136 0,0 1-288 16,-9 0 0-16,10-3 0 0,0 3 2560 0,1 0 464 15,-2 0 96-15,1 3 16 0,1 1-1344 0,-1-1-256 16,1 4-48-16,0 0-16 0,-1 2-672 0,0 1-144 16,-1 3-16-16,2 2-16 0,-2 0-384 0,1 2-80 15,-1 3-16-15,2 0 0 0,-1 3 176 0,0 1 48 16,-1-1 0-16,-1 4 0 0,-2 3-192 0,1 0-48 0,-3 0 0 0,-2 3 0 16,-2-3 0-16,-2 3 0 15,-4-1 0-15,1 0 0 0,-1 1-128 0,-2-3 0 16,-1 2 0-16,-2-1 0 0,1-4-224 0,-2-1 80 15,-1-2 16-15,0 2 0 0,-2-5 128 0,0 1 0 16,-2-5 0-16,-1-1 0 16,1-2-2288-16,0-1-416 0,-1-3-96 0,0-2-16 0</inkml:trace>
  <inkml:trace contextRef="#ctx0" brushRef="#br0" timeOffset="6437.15">4913 6971 9215 0,'0'0'816'0,"0"0"-656"0,8-3-160 0,-2 1 0 0,1 0 2368 0,-7 2 432 16,6-2 80-16,-6 2 32 0,0 0-1088 0,0 0-224 15,0 0-32-15,0 0-16 0,0 0-384 0,0 0-80 16,0 0 0-16,0 0-16 0,0 0-64 0,-9 6-16 16,-2 5 0-16,-4 2 0 0,-2-4 32 0,0 4 0 15,-1 2 0-15,-1 2 0 0,-2 2-144 0,3 1-32 16,-2-3 0-16,2 3 0 0,0 2-208 0,1-1-64 16,1-2 0-16,2 2 0 0,2 4-160 0,3-1-32 15,0-3-16-15,2 2 0 0,2 0 48 0,1-2 16 16,3 1 0-16,1 1 0 0,1 4-32 0,1-4 0 15,4 1 0-15,0-1 0 0,2 1-144 0,1 2-48 16,2-2 0-16,2-1 0 0,1-3-208 0,1 3 176 16,-2-3-176-16,2 0 160 0,1-1-160 0,1-2 0 15,-2-3 0-15,-1 0 128 0,-2-2-128 0,-2-2 0 0,-1-3 0 0,-1 1 0 16,-2-2 0-16,0 1 0 16,1-5 0-16,-7-2 0 0,0 0-208 0,0 0 80 0,0 0 128 0,5-4-208 31,-1-5-2944-31,0 3-592 0</inkml:trace>
  <inkml:trace contextRef="#ctx0" brushRef="#br0" timeOffset="8739.18">7310 7018 22287 0,'0'0'976'0,"0"0"224"0,0 0-960 0,2-6-240 16,-2 6 0-16,0 0 0 0,3-7 2080 0,-3 7 368 15,0 0 80-15,0 0 16 0,0 0-1040 0,0 0-208 16,0 0-32-16,0 0-16 0,0 0-176 0,-8 9-48 16,-1 2 0-16,-2 2 0 0,2 4-576 0,-3 0-128 15,-1-1-32-15,0 3 0 0,0 2 352 0,-1-1 80 16,-1 1 16-16,2-2 0 0,0 4-288 0,1-2-48 15,1 1-16-15,1-1 0 0,3 2-48 0,0 0-16 16,3-2 0-16,3 1 0 0,2 1 16 0,2 4 0 16,-1-4 0-16,4 1 0 0,1-1 32 0,3 4 0 15,0 0 0-15,3-3 0 0,2 2-96 0,-1-3-16 16,0 4 0-16,1-4 0 0,2-3-256 0,0-1 128 16,0 1-128-16,0-3 0 0,-1 0 128 0,-1-1-128 15,1-3 0-15,-2-3 0 0,0 1 0 0,-4-5 0 16,1 1 0-16,-2-3 0 0,-9-4 0 0,9 0-192 15,-3 0 192-15,1-4-192 16,-2 1-1760-16,0-3-352 0,-1-5-64 0,-2-2 0 0</inkml:trace>
  <inkml:trace contextRef="#ctx0" brushRef="#br0" timeOffset="12475.9">4667 6535 13407 0,'0'0'592'0,"0"0"128"0,0 0-576 0,0 0-144 0,0 0 0 0,0 0 0 16,0 0 1200-16,0 0 208 0,-7-3 32 0,7 3 16 15,-6-4-464-15,6 4-96 0,-6-2 0 0,6 2-16 16,-5-4-368-16,5 4-80 0,-6-3-16 0,-1 3 0 16,2-4 144-16,5 4 16 0,-7-2 16 0,1-2 0 15,-1 1 0-15,7 3 0 0,-6-4 0 0,6 4 0 0,-7-4-16 0,1-1 0 16,-1 4 0-16,7 1 0 0,-8-6-208 0,2 2-48 16,6 4-16-16,-8-3 0 0,1-1-96 0,1-2-16 15,6 6 0-15,-6-4 0 0,1 1 48 0,0-4 0 16,0 2 0-16,5 5 0 0,-7-4-240 0,2-3 0 15,1 3 128-15,0-2-128 0,-1 2 0 0,1-3 0 16,0 2 0-16,0-2 0 0,0 2 0 0,3-1-240 16,-3-3 48-16,0 2 16 0,1 0 176 0,1 1 0 15,-1-1 0-15,0 1 128 0,1-1-128 0,-1 1 0 16,1-2 0-16,0 1 0 0,0-2 0 0,-1 3 0 16,0-2 0-16,1-1 0 0,-1 1 0 0,1-1 0 15,-1 2 0-15,2-2 0 0,-1 1 0 0,1-1 0 16,0 2 0-16,-1-1 0 0,2-1 0 0,0-1 0 15,0 3 0-15,0-2 0 0,0 2 0 0,0 1 0 16,0-1 0-16,0 2 0 0,2-4 0 0,-1 2 0 16,0-2 0-16,1 3 0 0,-1-1 0 0,2-1 0 15,-1 2 0-15,1-3 128 0,-2 2-128 0,2-1 0 16,-1 2 0-16,1-4 0 0,-2 3 0 0,2 0 0 0,-2-2 0 0,2 2 0 16,1-1 0-16,-2-1 0 0,1 0 0 0,0 1 0 15,-1 2 0-15,1-1 0 16,-1 1 0-16,2-1 0 0,2 1 0 0,-2 2 0 15,0-6 0-15,1 4 0 0,0-2 0 0,0-1 0 0,2 2 0 0,-2-1 0 16,-1-1 0-16,1 3 128 0,0-5-128 0,2 5 0 16,0-3 128-16,-1-2-128 0,-1 1 128 0,1 3-128 15,-1-2 0-15,1 1 0 0,-2-1 0 0,3 2-128 16,-2-3 128-16,0 3 0 0,1 1 0 0,-1-1 0 0,0 1 0 16,0-1 0-16,-1 1 0 0,1 2 0 0,1-3 0 0,-1 3 0 15,0-2-176-15,0-1 176 0,-1 2 0 0,3 1 0 16,-2 0 208-16,2 0-64 0,-1-1 0 0,-1 1 0 15,2 1 0-15,0-1 0 0,0 0 160 0,1-1 16 16,1 1 16-16,1 2 0 0,-3 0-64 0,1 0-16 16,-1-2 0-16,1 4 0 0,0-3-16 0,-1 3-16 15,3-4 0-15,-1 4 0 0,-1-2 96 0,1 2 0 16,0-4 16-16,0 4 0 0,-1 0-32 0,1 0-16 16,0 0 0-16,-1 0 0 0,0 0-16 0,0 0 0 15,1 2 0-15,-1-2 0 0,0 2 16 0,0-2 0 16,-1 0 0-16,3 2 0 0,-3-2-48 0,1 4-16 15,0-1 0-15,0 1 0 0,1-2-32 0,-1 0-16 16,-1 0 0-16,0 1 0 0,1 1-48 0,-1-2-128 16,-1 2 192-16,1-1-64 0,0-2-128 0,0 2 0 0,-1 1 144 0,0-2-144 15,-1 1 0-15,1-2 0 0,-6-1 0 0,6 4 128 16,1 1-128-16,-2-1 0 16,-5-4 0-16,5 4 128 0,2 2 0 0,-2 0 0 15,0-2 0-15,1 0 0 0,-6-4 0 0,5 5 16 0,1-1 0 16,0 3 0-16,-1-1 32 0,-1 2 0 15,0-1 0-15,0-1 0 0,-4-6-176 0,2 9 0 0,2 2 0 0,0-1-176 16,-1 0 176-16,-1-3 0 0,1 3 0 0,0-1 0 16,-1-1 0-16,-1 1 0 0,1-1 0 0,-1 1 0 15,0-3 0-15,1 3 0 0,-2-1 0 0,1 1 0 16,0-1 0-16,1 2 0 0,-4 0 160 0,4-3-160 16,-1 2 160-16,-1 1-160 0,0-1 160 0,0-1-160 0,0 1 128 15,0 2-128-15,0-2 0 0,1-1 144 16,-1-8-144-16,2 9 0 0,-2-1 0 0,0 1 128 0,0 2-128 0,0-2 0 15,0-3 0-15,0 2 0 0,0-1 0 0,0 2 0 16,0-3 0-16,-2 2 0 0,2 1 0 0,0-2 0 16,-1 2 0-16,1-1 0 0,-1-1 0 0,-1 2 0 15,1-1 0-15,0-2 0 0,-1 3 0 0,1-2 0 16,-2 1 0-16,1 1 0 0,-1-3 0 0,1 1 160 16,-1 0-160-16,0-1 160 0,1 2-160 0,-2-2 0 15,0 1 0-15,0 0 0 0,0-1 0 0,0 1 0 16,1-1 0-16,-2 3 128 0,0-3-128 0,-2 3 0 15,1-3 0-15,1 3 0 0,-1-1 0 0,2-1 128 16,-2 2-128-16,-1-2 0 0,1 3 0 0,-1-3 0 16,1 3 0-16,-1-3 0 0,2 2 0 0,-2-1 0 15,0-2 128-15,-1 1-128 0,0-1 0 0,0 4 160 16,0-4-160-16,0 1 160 0,0-3-160 0,1 2 0 16,-1-2 0-16,0 0 0 0,0 1 0 0,0-1 0 15,2 0 0-15,-1 1 0 0,0-1 0 0,1 0 0 16,-2-1 0-16,0-2 0 0,0 2 0 0,0-1 0 0,2-2 0 0,-2 2 0 15,-2 0 0-15,0-2 0 0,1 3 0 0,1-3 0 16,1 0 0-16,-1 1 0 0,0-1 0 0,1 0 0 16,-1 0 0-16,2 3 0 0,-2-3 0 0,0 0 0 15,-1 0 0-15,1-3 0 0,0 3 0 0,0 0 0 16,2-1 0-16,-2 1 0 0,1-3 0 0,1 3 0 16,-1-2 0-16,1 0 0 0,-2 2 0 0,3-2 0 15,-1 2 0-15,1-4 0 0,0 1 0 0,0 2 0 0,0-2 0 16,-2 1 0-16,3 0 0 0,-1 0 0 0,5 2 0 0,-7-4 0 15,2-2 0-15,0 3 0 0,0-4 0 0,-1 3 0 16,2-2 0-16,0-1 0 0,1 0 0 0,-1 1 0 16,0 2 0-16,0-1 0 0,0-1 0 0,1 0 0 15,1-1 0-15,-1 1 0 0,0-1 0 0,1 1 0 16,-1-1 0-16,-1 1 0 0,4 6 0 0,-2-7 0 16,-2 1 0-16,4 6 0 0,-3-4 0 0,3 4 0 15,-3-7 0-15,3 7 0 0,0 0 0 0,0 0 0 16,-1-6 0-16,1 6 0 0,0 0 0 0,-1-7 0 15,1 7 0-15,0 0 0 0,0 0 0 0,0 0 0 16,-2-7 0-16,2 7 0 0,0 0 0 0,0 0 0 16,0-6 128-16,0 6-128 0,0 0 0 0,0 0 0 0,0 0 0 0,0 0 0 15,0 0 0-15,0 0 0 16,-1-7 0-16,1 7 0 0,0 0 192 0,0 0-64 16,0 0 0-16,0 0 0 0,0 0 0 0,0 0 0 15,0 0 0-15,0 0 0 0,0 0-128 0,0 0 0 0,0 0 144 0,0 0-144 16,0 0 0-16,0 0 0 15,0 0 0-15,0 0 128 0,0 0-128 0,0 0 0 0,0 0 0 0,0 0 0 16,0 0 0-16,0 0 0 0,0 0 0 0,0 0 128 16,0 0-128-16,0 0 0 0,0 0 0 0,0 0 0 15,0 0 0-15,0 0 0 0,0 0 0 0,0 0 0 16,0 0 0-16,0 0 0 0,0 0 0 0,0 0 0 16,0 0 0-16,0 0 0 0,0 0 0 0,0 0 128 15,0 0-128-15,0 0 0 0,0 0 0 0,0 0 0 16,0 0 0-16,0 0 0 0,0 0 0 0,0 0 0 0,0 0 0 0,0 0 0 15,0 0 0-15,0 0 0 0,0 0 0 0,0 0 0 16,0 0 0-16,0 0 0 0,0 0 0 0,0 0 0 16,0 0 0-16,0 0 0 0,0 0 0 0,0 0 0 15,0 0 0-15,0 0 0 0,0 0 0 0,0 0 0 16,0 0 0-16,0 0 0 0,0 0 0 0,0 0 0 16,0 0 0-16,0 0 0 0,0 0 0 0,0 0-128 15,0 0 128-15,0 0 0 0,0 0 0 0,0 0 0 16,0 0 0-16,0 0-128 0,0 0-96 0,0 0-16 15,0 0 0-15,0 0 0 16,0 0-1056-16,0 0-224 0,7 3-32 0</inkml:trace>
  <inkml:trace contextRef="#ctx0" brushRef="#br0" timeOffset="15561.26">7240 6599 4607 0,'0'0'192'0,"0"0"64"0,0 0-256 0,0 0 0 0,0 0 0 0,0 0 0 0,-6 0 1920 0,6 0 320 16,-7 3 80-16,1-3 16 0,-1 0-1312 0,1 0-272 15,-2-3-48-15,0 3-16 0,0-1 64 0,1-2 16 16,2 0 0-16,-1 2 0 0,-4-4 128 0,4 1 16 16,-1 0 16-16,0-1 0 0,-1 1-48 0,1 0-16 15,2 0 0-15,-2-1 0 0,3 1-128 0,0 1-32 16,1-1 0-16,-1-2 0 0,-2 2-304 0,2-3-64 15,-2 1-16-15,3 3 0 0,3 3-112 0,0 0-16 16,-4-8-16-16,0 2 0 0,2-1 32 0,-1 1 16 16,-2-1 0-16,2 1 0 0,2-1 96 0,0-2 32 15,-2 1 0-15,0 1 0 0,0-2-64 0,1-1-16 16,1 1 0-16,0 1 0 0,-2-1-16 0,0-2 0 16,-2 1 0-16,2 0 0 0,2 0-256 0,0 1 160 15,0-2-160-15,-1 5 128 0,1-5-128 0,-2 5 0 16,2-3 0-16,0 1 128 0,-1 1-128 0,1 1 0 15,1-1 0-15,0 1 128 0,1-1-128 0,2 0 0 0,0-2 0 0,-1 3 128 16,1 0-128-16,-1 0 0 0,0-3 0 0,0 2 0 16,1 1 0-16,-2-1 128 15,1-1-128-15,0 2 0 0,1-1 144 0,1 1-144 0,0-1 160 0,0 1-160 16,-2-1 256-16,1 0-32 0,0 1-16 0,2-1 0 16,-1 1-32-16,0-1-16 0,0-1 0 0,-2-1 0 15,1 3-160-15,1-1 160 0,1 1-160 0,0-1 160 16,-1 0-160-16,3 0 0 0,-2 0 144 0,0 1-144 15,0-1 0-15,1 0 144 0,0-2-144 0,2 3 0 16,-1-1 192-16,-1 1-64 0,1 0 0 0,2 0-128 16,-1-1 336-16,0 1-32 0,-2-1-16 0,1 1 0 0,2-1-160 0,-1 1-128 15,0-1 192-15,-1 3-192 0,1-3 160 0,0 1-160 16,-1 1 128-16,-1 1-128 0,2-3 128 0,0 3-128 16,0-2 0-16,0 2 128 0,0-1-128 0,-2 1 0 15,1-3 0-15,-1 3 128 0,-6 4-128 0,7-4 192 16,-1-1-192-16,2-2 192 0,0 4 0 0,0-1 16 15,-3-3 0-15,2 4 0 0,-1 0-32 0,1-1-16 16,-2-2 0-16,2 2 0 0,-7 4-16 0,7-2 0 16,1-2 0-16,-1 1 0 0,1-1-16 0,-1 0-128 15,3 2 192-15,-1-1-64 0,-1 2-128 0,1-2 0 16,-1 3 0-16,1-1 128 0,0-2-128 0,0 1 0 16,-1 2 0-16,0-4 128 0,1 4-128 0,0 0 0 15,2-3 0-15,-1 3 128 0,1 0-128 0,0-1 0 16,0-2 0-16,-2 3 0 0,0 3 0 0,0-3 0 15,1 0 0-15,0 0 0 0,1 0 0 0,-2 1 0 16,-1-1 0-16,1 3 0 0,1-3 0 0,-1 0 0 16,-1 2 0-16,0 0 0 0,1 0 0 0,0-2 0 15,-1 3 0-15,1-2 0 0,2 2 128 0,-2 1-128 16,-1-2 128-16,1 0-128 0,-1 0 240 0,1 1-48 0,-1 1 0 0,1-2 0 16,0 0-192-16,1 0 144 0,-3 2-144 15,1-1 128-15,0-3-128 0,-1 3 128 0,-1-3-128 0,-6 0 128 16,8 1-128-16,-1 2 0 0,-1 0 144 0,-6-3-144 15,7 3 0-15,-1 1 0 0,-6-4 0 0,8 4 128 16,-8-4-128-16,8 5 0 0,-8-5 0 0,8 4 128 0,-8-4-128 0,6 7 0 16,-6-7 0-16,8 4 0 0,-1 1 0 0,1-1 0 15,-2 2 0-15,-6-6 0 0,0 0 0 16,5 7 0-16,-5-7 0 0,7 6 0 0,1-2 0 0,0 0 0 16,-2 3 0-16,1-3 128 0,-7-4-128 0,5 6 0 15,2 1 128-15,-7-7-128 0,6 9 176 0,1-2-48 16,-1 2 0-16,-2-1 0 0,-4-8-128 0,5 9 128 15,-1-1-128-15,0 1 128 0,0-1-128 0,0 1 0 16,0 0 0-16,-1-1 0 0,1-2 0 0,0 4 128 16,-4-10-128-16,5 7 0 0,0 3 128 0,0 0-128 15,-1-3 0-15,1 2 128 0,-1-3-128 0,2 2 0 16,-1-1 144-16,0-1-144 0,-1 1 0 0,1-1 0 16,0 1 0-16,1-1 0 0,-2 1 0 0,0 0 128 15,-1-4-128-15,3 4 0 0,-6-7 0 0,4 7 0 16,-2-1 0-16,1 1 0 0,0-1 0 0,-1 2 0 15,1-1 0-15,-1-1 0 0,1 1 0 0,-2 2 0 16,1-3 0-16,-1 1 128 0,2 1-128 0,-2 1 0 16,0-2 0-16,0-1 128 0,-1-6-128 0,3 7 0 15,-2-1 0-15,-1 2 128 0,0-1-128 0,0 2 0 16,0-3 0-16,0 1 0 0,0-7 0 0,-1 8 0 16,1 1 0-16,-1 0 0 0,-1-2 0 0,1-2 0 0,0 1 0 0,0 1 0 15,-1-1 0-15,1 1 0 0,1 0 0 0,-1-1 0 16,-2 3 0-16,0-2 0 0,-1 1 0 0,1-2 0 15,-1 1 0-15,0-1 0 0,-2 1 0 0,1-1 0 16,0 1 0-16,0 0 0 0,-1-1 0 0,-1 1 0 16,0-1 0-16,-1 2 0 0,0-1 0 0,0-1 0 0,1 1 0 15,-1 2 0-15,0-3 0 0,1 2 0 0,0 1 0 0,-1-2 0 16,-3 0 0-16,2-1 0 0,0 1 0 16,1-3 0-16,0-1 0 0,0 3 0 0,-1-2 0 0,0 0 0 15,0 2 0-15,1-2 0 0,0 1 0 0,0-1 0 16,0 3 0-16,0-3 0 0,-2-2 0 0,1 2 0 15,0 0 0-15,-2 1 0 0,1-3 0 0,1 3 0 16,-1-1 0-16,0 0 128 0,-3-2-128 0,2 2 0 16,2 2 0-16,-1-2 0 0,-2-3 0 0,0 4 0 15,-1-4 0-15,0 5 0 0,1-2 0 0,0-2 0 16,1-1 0-16,-3 2 128 0,0-3-128 0,0 3 0 16,1-2 0-16,-2-1 0 0,1 0 0 0,-1 3 0 15,1-3 0-15,0 0 0 0,-2 0 0 0,0 0 0 16,0 0 0-16,3-3 0 0,0 3 0 0,-1 0 0 15,1 0 0-15,0-1 0 0,-1 1 0 0,0 0 0 16,2 0 0-16,0-3 0 0,2 3 0 0,1 0 0 16,-2 0 0-16,2 3 0 0,-1-2 0 0,-1-1 0 15,1 3 0-15,1-3 0 0,1 0 0 0,-3 0 0 16,1 0 0-16,-1 0 0 0,1 0 0 0,1 0 0 16,1 0 0-16,-1 0 0 0,-1-3 0 0,1 3 0 15,-1-1 0-15,-1-2 0 0,1 0 0 0,1 0 144 0,0 0-144 0,1 2 0 16,-3-5 144-16,2 2-144 0,0 1 0 0,0 0 144 15,1-1-144-15,0 0 0 0,0-1 0 0,0 1 0 16,2 0 0-16,-1-3 0 0,-1 2 0 0,3 1 0 16,0-2 0-16,0 2 0 0,-1-3 0 0,2 1 0 15,4 6 0-15,-5-4 0 0,0-3 0 0,1 1 0 0,0-1 0 0,1 3 0 16,2-2 0-16,-1-1 0 0,-4 1 0 0,2-1 0 16,2 0 0-16,-1 1 0 0,1-1 0 0,-1 3 0 15,0-2 0-15,3 6 0 0,-2-7 0 0,-1 1 0 16,0-1 0-16,1 3 0 0,2 4 0 0,-5-5 0 15,2-2 0-15,3 7 0 0,0 0 0 0,0 0 0 16,-4-3 0-16,0-1 0 0,4 4 0 0,0 0 0 16,-5-3 128-16,5 3-128 0,0 0 0 0,0 0 0 15,0 0 0-15,0 0 0 0,-5-4 0 0,5 4 0 16,0 0 0-16,0 0 0 0,0 0 0 0,0 0 0 16,0 0 0-16,0 0 0 0,0 0 0 0,0 0-192 15,0 0 0-15,0 0 16 16,0 0-2384-16,0 0-464 0,0 0-112 0</inkml:trace>
  <inkml:trace contextRef="#ctx0" brushRef="#br0" timeOffset="20366.24">7801 7141 5519 0,'0'0'496'0,"0"0"-496"16,0-6 0-16,0 6 0 0,1-7 2096 0,-1 7 320 15,1-6 64-15,-1 6 16 0,3-7-880 0,-3 7-160 0,0 0-48 0,0 0 0 16,0 0-416-16,0 0-96 0,0 0 0 0,0 0-16 16,0 0 0-16,0 0 0 0,0 0 0 15,0 0 0-15,0 0-80 0,0 0-16 0,0 0 0 0,0 0 0 16,0 0-64-16,-3 7-16 0,1-1 0 0,-2 1 0 15,0 3 128-15,0-1 32 0,0 4 0 0,0 1 0 16,0-3-96-16,0 2 0 0,-1 0-16 0,1 1 0 16,2 1-144-16,-1 0-32 0,0-2 0 0,2 3 0 0,0 1-160 0,-1-3-32 15,2 2-16-15,0 1 0 0,0-2 32 0,0 0 16 16,2 1 0-16,-1 1 0 0,0-4-144 0,3 4-16 16,0-4-16-16,1 1 0 0,2-1-16 0,-1 0 0 15,0 0 0-15,2-2 0 0,1 2-48 0,1-2-16 16,1 0 0-16,-2-3 0 0,0 1-160 0,0-2 0 15,0 1 144-15,1 1-144 0,0-3 0 0,0-2 0 16,1 2 0-16,-1-5 0 0,0 2 0 0,-1-3 0 16,0 0 0-16,0 0 0 0,0-3 0 0,0-1 0 15,2 1 0-15,-1-1 0 0,-2-2 0 0,1-1-160 16,-1 1 160-16,0-1 0 0,0-1-144 0,0-1 144 16,-2 0 0-16,0 1-144 0,-4-2 144 0,0-2 0 15,-1 1 0-15,-2 1-128 0,-1 1 128 0,0 1 0 16,-1-4-144-16,-2 4 144 0,-2-1 0 0,-2 3-176 15,0-1 176-15,0 3-128 0,-2 0 128 0,1 2 0 16,-3-1 0-16,2 3-128 0,1-1 128 0,1 1 0 16,-1 4 0-16,1-2 0 0,1 5 0 0,1-3 0 15,0 2 0-15,0 3 0 0,1-3 0 0,-1 0 0 0,1 1 128 0,1 2-128 16,1-3 0-16,0 4 0 0,0-3 0 16,1 0 128-16,1 2-128 0,0-2 0 0,1-1 0 0,0 0 0 15,1-6 0-15,1 6 128 0,-1 1-128 0,0-1 0 16,0-6 0-16,1 7 0 0,-1-7 0 0,4 6 128 15,-4-6-128-15,5 7 128 0,-5-7-128 0,7 2 128 16,-7-2-1424 0,9 2-288-16,-1 0-48 0,0-4-16288 0</inkml:trace>
  <inkml:trace contextRef="#ctx0" brushRef="#br0" timeOffset="20725.23">8280 7321 11055 0,'0'0'976'0,"0"0"-784"15,0 0-192-15,0 0 0 0,0 0 3168 0,0 0 592 16,0 0 112-16,0 0 32 0,0 0-1984 0,0 0-400 15,0 0-80-15,0 0-16 0,0 0-736 0,0 0-160 16,0 0-16-16,0 0-16 0,0 0 0 0,0 0 0 16,7 4 0-16,-1-2 0 0,2 2 176 0,0-4 32 0,0 0 16 0,0 0 0 15,0 0-16-15,-1 0-16 16,3 0 0-16,0 0 0 0,1 0-176 0,-1-2-48 0,0 0 0 0,0 2 0 16,0-2-192-16,1-1-32 0,-2-1-16 0,-1 4 0 15,1 0-96-15,-9 0-128 0,10 0 176 0,-10 0-176 16,0 0 144-16,0 0-144 0,0 0 0 0,0 0 144 15,0 0-144-15,0 0 0 0,0 0 0 0,0 0 0 16,0 0-2560-16,0 0-512 16</inkml:trace>
  <inkml:trace contextRef="#ctx0" brushRef="#br0" timeOffset="21684.58">8763 7254 3679 0,'0'0'320'0,"0"0"-320"0,0 0 0 0,2-9 0 16,0 2 2928-16,-2 7 512 0,0 0 96 0,0-6 32 16,2 2-1616-16,-2 4-320 0,0-7-64 0,0 7-16 15,0 0-64-15,0 0-16 0,0 0 0 0,0 0 0 16,0 0-192-16,0 0-64 0,0 0 0 0,0 0 0 0,-7 0-32 0,2 4-16 16,-2-1 0-16,3 1 0 0,-1 2-400 0,1 3-96 15,0-1-16-15,0 1 0 0,-1 2-208 0,0 2-64 16,1 0 0-16,0 0 0 0,0 4-64 0,3-1 0 15,-1-2-16-15,2 2 0 0,0-2-16 0,0 2 0 16,2 1 0-16,0-2 0 0,4 0-288 0,-1-2 0 16,3 0 0-16,0 1 0 0,1-1 160 0,0-3-32 15,1-3 0-15,2 1 0 0,1-2-128 0,2 1 0 16,-1-5 0-16,-1 2 0 0,0-4 0 0,0 0 0 16,2 0 0-16,-1-2 0 0,-1 0 0 0,0-2 0 15,-1-1-192-15,-1-1 192 0,-3-2-160 0,1 1 160 16,-1 1 0-16,-1-4-144 0,0 0 144 0,1-3-128 15,-2 0 128-15,1 0-128 0,-2-2 128 0,0-1 0 16,-2 2 0-16,1 1-128 0,-1 0 128 0,-2-3 0 16,0 3-144-16,-1 1 144 0,2-1 0 0,-1 0 0 15,-1 4 0-15,-1-2 0 0,-1 1 0 0,1 1 0 0,-2 1 0 0,2 1 0 16,0 1-144-16,1 6 144 0,0 0 0 0,0 0 0 16,0 0 0-16,0 0 0 0,0 0 0 0,-7 0 0 15,7 0 0-15,-5 1 0 0,0 4 0 16,1 2 0-16,0 1 0 0,1 1 0 0,1 1 0 15,-1 1 0-15,2-1 256 0,-1 4 0 0,4 1 0 0,-2-2 0 16,0 4 192-16,1 0 64 0,0 0 0 0,2 3 0 16,-1 2-64-16,1-1-16 0,1 3 0 0,0 2 0 15,1 0-112-15,0 0-32 0,-1-1 0 0,0 4 0 16,-1-1-144-16,1-2-16 0,0 0-128 0,0 0 192 0,-2-2-192 0,0 2 0 16,-1-2 128-16,0-4-128 0,-1 3 0 15,0-2 0-15,0 5 0 0,0-3 0 0,-1-3 0 16,0 1 0-16,-2-1 0 0,-1-1 0 0,-1 1 0 0,0-3 0 15,-2-1 0-15,-1-2 0 0,0-3 0 0,0 0 0 16,-1-3-128-16,-1-1 128 0,-3-1-144 0,-2-3 144 16,1-3 0-16,-1 0-144 0,1 0 144 0,-2-7-128 15,-1 1 128-15,2-3-128 0,-2-2 128 0,1 1 0 16,0-3 0-16,2 0 0 0,-1-4 0 0,2 1-128 16,1-1 128-16,3-3-128 15,3 1-784-15,2 2-160 0,1-3-16 0,2 3-11968 16,-2-3-2368-16</inkml:trace>
  <inkml:trace contextRef="#ctx0" brushRef="#br0" timeOffset="22318.02">9316 6959 22575 0,'0'0'992'0,"0"0"224"0,0 0-976 0,0 0-240 16,0 0 0-16,0 0 0 0,0 0 2192 0,0 0 400 16,0 0 80-16,0 0 16 0,0 0-960 0,0 0-176 15,0 0-32-15,5 3-16 0,-5-3-640 0,8 6-128 16,0 1-32-16,0-1 0 0,0 1-144 0,0 1-48 16,2 1 0-16,1 1 0 0,-1 2-176 0,1-1-32 15,-2 2-16-15,0 0 0 0,3 1 144 0,2 2 16 16,-3-2 16-16,0 2 0 0,1 1-96 0,0 3-32 15,0-3 0-15,-3 0 0 0,1 3-48 0,0-3-16 16,-3 2 0-16,1-2 0 0,0 3-128 0,-1 0-16 16,-3-1-128-16,-1 1 192 0,0-2-192 0,0 2 0 15,-2-1 128-15,-1 4-128 0,-3-2 0 0,1 2 0 16,-2 0 0-16,-1-3 0 0,-1 4 0 0,-1 0 0 16,-3 1 0-16,3-1 0 0,-4-4 0 0,1 0 0 15,-4-1 0-15,0-2 0 0,-2 0 0 0,2-4-128 0,0 1 128 16,-1-1 0-16,1-3 0 0,-2-1 0 15,0-1 0-15,2-1 0 0,-1-2 0 0,2-1 0 0,2 0 0 16,-1-2 0-16,1 0 0 0,1 0 0 0,1-2-128 0,1 0 128 16,8 0 0-16,-7-2 0 0,2 0 0 0,5 2 0 15,0 0 0-15,0 0 0 0,-4-6 0 0,4 6 0 16,0 0 0-16,0-7 0 0,0 7 0 0,3-6 0 0,-1-1 0 0,-2 7 0 16,4-6 0-16,-4 6 0 0,6-4 0 0,-1 1 0 15,0-1 0-15,-5 4 0 16,0 0-2880-16,0 0-512 0</inkml:trace>
  <inkml:trace contextRef="#ctx0" brushRef="#br0" timeOffset="29421.29">6656 8340 14335 0,'0'0'640'0,"0"0"128"0,0 0-624 0,0 0-144 16,0 0 0-16,0 0 0 0,-8 0 1552 0,8 0 288 16,0 0 48-16,0 0 16 0,0 0-672 0,0 0-128 15,0 0-16-15,0 0-16 0,0 0-240 0,0 0-64 16,0 0 0-16,0 0 0 0,0 0-624 0,0 0-144 16,0 0 0-16,0-6 0 0,2 2 0 0,-2 4 0 15,2-4 0-15,2 2 0 0,1-2 320 0,2 1 32 16,-1-1 0-16,2 0 0 0,-1 2 112 0,-1-1 32 15,2 2 0-15,1 1 0 0,1 0 96 0,-1 0 32 0,-1 1 0 0,-2 2 0 16,2 3 160-16,0-2 48 0,0 3 0 0,-3 2 0 16,0-2-512-16,1 0-80 0,-3 3-32 0,1 0 0 15,-1-1 448-15,-3 2 96 0,1-1 16 0,-1 3 0 16,0 0-496-16,0-2-80 0,0 2-32 0,-1 0 0 16,0 3 112-16,-2-2 32 0,-1-1 0 0,0 0 0 15,0-2 16-15,0-1 16 0,-1 0 0 0,0 0 0 16,0-3-80-16,-2-1-32 0,1 1 0 0,-2-1 0 0,-1-3-224 0,1 1 0 15,0 0 0-15,0-2 0 0,-1 2 0 0,0-1 0 16,-2-1 0-16,1 0 0 0,-1-2 0 0,1 0 0 16,-1 0 0-16,2 0 0 0,0 0 0 0,1 0 0 15,0-2 0-15,0 0 0 0,0 2 0 0,2-3 0 16,1-1 0-16,-1 0 0 0,6 4 0 0,-4-6 0 16,2-3 0-16,1 2 0 0,-1-1 0 0,1-1 0 15,1-1 0-15,1 0 0 0,1 3 0 0,-1-3 0 16,0 0 0-16,0 1 0 0,2-2 0 0,0 2 0 15,-1-1 0-15,1 0 0 0,0 3 0 0,1-3 0 16,-3 0 0-16,1-1 0 0,2 2 0 0,0-1 0 16,-1-1 0-16,0 2 0 0,-1-1 0 0,2 1 0 15,0 1 0-15,0-1 0 0,0-2 0 0,1 4 0 16,0 1 0-16,1-1 0 16,-1 1-576-16,-5 6-176 0,6-4-16 0,1-1-16 15,-1 1-1856-15,2 0-368 0,0 4-80 0</inkml:trace>
  <inkml:trace contextRef="#ctx0" brushRef="#br0" timeOffset="30168.12">6917 8333 5519 0,'0'0'496'0,"0"0"-496"0,0 0 0 0,0 0 0 0,0 0 3392 0,0 0 592 16,0 0 112-16,0 0 32 0,0 0-2160 0,0 0-432 15,0 0-96-15,0 0-16 0,0 0-640 0,0 0-128 16,0 0-16-16,0 0-16 0,0 0-304 0,0 0-48 15,0 0-16-15,0 0 0 0,0 0 400 0,-3 7 80 16,3-7 16-16,-1 7 0 0,-2 3-112 0,3-4-32 16,0 5 0-16,0-2 0 0,0-3 160 0,0 5 48 15,0-1 0-15,2 1 0 0,-1 1-144 0,0-2-32 16,0 1 0-16,1 2 0 0,-1-3-304 0,0 3-64 16,1 0-16-16,0-2 0 0,0 1 128 0,-1-2 32 0,0-2 0 0,1 1 0 15,-2-2-224-15,0-7-64 16,0 6 0-16,0-6 0 0,0 0-128 0,0 0 128 15,0 0-128-15,0 0 128 0,0 0-128 0,0 0 128 16,0 0-128-16,0 0 128 0,0 0-128 0,0 0 0 16,0 0 0-16,0 0-176 0,0 0 176 0,0 0 0 0,0 0 0 15,0 0 0-15,0 0 0 0,0 0 0 16,0 0 0-16,0 0 0 0,0 0 0 0,-2-6 0 0,2-4 128 0,0 4-128 16,2-2 0-16,0 1 0 0,0-2 0 0,-1-1 0 15,0 1 0-15,0-2 0 0,2 3 0 0,1-1 0 16,-1-1 128-16,-1 1-128 0,2 1 128 0,0-2-128 15,-1 0 0-15,1-2 0 0,1 2 0 0,1-1 0 0,1 5 0 16,0-3 0-16,-1 3 0 0,2 0 0 0,0-1 128 0,1 2 0 16,0 4 0-16,0-2 0 0,2-1-128 0,1 2 0 15,-1-2 0-15,4 1 0 0,-2 3 176 0,0-3-48 16,0 2 0-16,0-2 0 0,-1 3-128 0,0-1-176 16,-1 1 48-16,0-3 0 0,-2 3 128 0,-1-2 0 15,-8 2 0-15,7 0 0 0,-2 0 0 0,-5 0 0 16,0 0 0-16,0 0 0 0,0 0 0 0,0 0 0 15,0 0 0-15,0 0 0 0,0 0 128 0,0 0 0 16,0 0 0-16,0 0 0 0,0 0 32 0,0 0 16 16,0 0 0-16,0 0 0 0,0 0-176 0,0 0-176 15,0 0 48-15,0 0 0 0,0 0 128 0,0 0 0 16,0 0 0-16,0 0 128 0,0 0-128 0,0 0 0 16,0 0 0-16,0 0-128 15,0 0-3136-15,0 0-608 0</inkml:trace>
  <inkml:trace contextRef="#ctx0" brushRef="#br0" timeOffset="33553.75">4755 8866 21359 0,'0'0'944'0,"0"0"208"0,0 0-928 0,0 0-224 16,0 0 0-16,0 0 0 0,-7-6 2000 0,0 6 368 15,-2 0 64-15,0 2 0 0,0 2-688 0,-2 7-144 0,4-2-16 16,-1 4-16-16,-1 4-624 0,1 0-128 0,-1 5-32 16,1-1 0-16,0 3-64 0,0 2-16 0,1 1 0 0,0 3 0 15,-1 3-192-15,0 0-64 0,0-3 0 0,3 0 0 16,1 3-64-16,1-3 0 0,1 0-16 0,2 0 0 15,0 0 96-15,2-1 32 0,2-1 0 0,1 2 0 16,1-4-160-16,0 2-16 0,3 0-16 0,2-3 0 16,-1 1-112-16,2 1-32 0,0-4 0 0,0-3 0 0,1 0-160 0,0-3 0 15,1 0 0-15,-1-4 0 0,-1 0 0 0,1-4-272 16,2-3 32-16,-1-2 16 16,2-2-1648-16,-3 0-336 0,0-4-64 0,0 0-16256 15</inkml:trace>
  <inkml:trace contextRef="#ctx0" brushRef="#br0" timeOffset="34221.05">5137 9119 4607 0,'0'0'400'0,"1"-9"-400"0,1 2 0 0,-1 3 0 15,0-2 3136-15,0 2 560 0,-1-3 96 0,0 3 32 16,0 4-1824-16,0 0-352 0,0-6-80 0,0 6-16 15,-1-6-144-15,-1 0-16 0,2 6-16 0,0 0 0 16,0 0-112-16,0 0-32 0,0 0 0 0,-6 3 0 16,0 0-80-16,-1 4 0 0,1 0-16 0,-2 2 0 0,0 4-240 0,0 0-32 15,0 1-16-15,2 3 0 0,-2-1-48 0,1 4-16 16,-1-2 0-16,3 2 0 0,-3-1-512 0,3 1-96 16,0 0-32-16,1-1 0 0,1-2 288 0,2 3 48 15,1-3 16-15,1-3 0 0,2 5-64 0,1-2-16 16,1-3 0-16,2 2 0 0,-1-3-416 0,2 1 0 15,0-2 0-15,2-1 0 0,1-1 0 0,1 1 0 16,-1-2 128-16,1-1-128 0,0 1 0 0,0 0 0 16,0-3 0-16,1 1 0 0,-2-3 0 0,1 0 0 15,0 0 0-15,0-2 0 0,0-2-176 0,-1 0 176 16,2-2-128-16,-1 1 128 0,-1-6-240 0,-1 3 48 16,-1-5 0-16,1 0 0 0,-4 1-64 0,1-1 0 15,-1-2 0-15,-1-2 0 0,-1 0 64 0,-1 3 0 16,-3-4 0-16,-1 1 0 0,-3-1 192 0,0-2 0 15,-1 6 0-15,-2-1 0 0,-2-1 0 0,-2 5-224 16,1 0 64-16,-2 0 16 0,-1 5 144 0,1 1 0 16,0-2 0-16,1 6 0 0,-1-2 0 0,1 3 176 15,1 1-48-15,-1 3 0 0,1 1 32 0,0 0 0 0,2 2 0 0,0-1 0 16,0 1 32-16,1 0 16 0,2 0 0 0,1-1 0 16,0 1 48-16,3-5 16 0,0 4 0 0,1-4 0 15,1 2-272-15,2-1 0 0,1-1 0 0,1-1 0 0,0-1 0 16,3-2-144-16,0 0 16 0,0 1 0 15,-1-6-768-15,1 1-160 0,0-2-32 0,0-3-11968 16,0 1-2416-16</inkml:trace>
  <inkml:trace contextRef="#ctx0" brushRef="#br0" timeOffset="34714.44">5504 9259 23263 0,'0'0'512'0,"0"0"96"0,0 0 32 0,0 0 16 0,0 0-528 0,0 0-128 0,0 0 0 0,0 0 0 15,0 0 2048-15,0 0 368 0,0 0 80 0,0 0 0 0,0 0-976 0,0 0-208 16,0 0-32-16,0 0-16 15,0 0-240-15,0 0-64 0,0 0 0 0,0 0 0 16,0 0-176-16,0 0-32 0,0 0-16 0,8-4 0 0,2 4-256 0,0-3-48 16,0 3-16-16,0-2 0 0,-1 0-80 0,2 2-16 15,-1-2 0-15,1-1 0 0,-1 2-192 0,1 1-128 16,-1 0 160-16,1 0-160 0,-2-3 192 0,0 3-64 16,-1 0-128-16,-8 0 192 0,8 0-192 0,-8 0 0 15,0 0-144-15,8-1 144 0,-8 1 0 0,0 0 0 16,0 0 0-16,0 0 0 15,0 0-1664-15,0 0-256 0,0 0-32 0,0 0-16544 16</inkml:trace>
  <inkml:trace contextRef="#ctx0" brushRef="#br0" timeOffset="35421.61">5887 9127 26719 0,'0'0'576'0,"0"0"128"0,0 0 32 0,0 0 32 0,0 0-624 0,0 0-144 0,0 0 0 0,0 0 0 16,0 0 1552-16,0 0 288 0,0 0 48 0,0 0 16 16,0 0-896-16,0 0-176 0,0 0-48 0,0 0 0 15,0 0-272-15,-1 9-48 0,0 0-16 0,1 2 0 0,0-1 112 0,-2 3 16 16,1-2 0-16,0 4 0 15,-2-2-128-15,1 2 0 0,0 0-16 0,-2 0 0 0,2-2-80 0,0 0-16 16,1 0 0-16,-2 3 0 0,2-4-112 0,1 1-32 16,0 0 0-16,1 0 0 0,1 0-48 0,2-2-16 15,1-1 0-15,2-1 0 0,-1 0 32 0,3-2 0 16,2-3 0-16,1 2 0 0,-1-2-160 0,2-1 0 16,2-3 0-16,-1 0 0 0,2 0 0 0,-2 0 0 15,2 0 0-15,-2-3 0 0,1-3-128 0,-2 2-16 16,1-3 0-16,-2 1 0 0,0-1 16 0,0 1 0 15,-2-2 0-15,-1-1 0 0,-2-2 128 0,-1 2-192 16,1-4 192-16,0 0-192 0,-4-2 192 0,0 0-160 16,-2 0 160-16,-1 0-160 0,-1-2 160 0,0-1 0 15,1 3-144-15,-3-2 144 0,-1 1 0 0,0 4 0 16,0-1 0-16,0 4 0 0,1 2 0 0,3 7 0 0,-4-6 0 0,4 6 0 16,0 0 0-16,0 0 0 15,0 0 0-15,-7 6 0 0,2 4 0 0,1 0 160 0,1 1-32 0,2 2-128 16,0 0 208-16,2 4-64 15,0 0-16-15,1 2 0 0,0 1 208 0,1 0 48 0,-1 1 0 0,2 1 0 16,0 2 32-16,2 2 16 0,-3-3 0 16,1 3 0-16,0 2-64 0,-1-2-16 15,-2 4 0-15,1 0 0 0,-1 1-224 0,-1-1-128 0,0 0 160 0,0-1-160 32,1-2-720-32,-1-3-240 0,-1 2-64 0,-2-3 0 0,1 0 1632 0,-1-2 320 0,-1-2 64 0,-1-2 16 15,-2-1-816-15,1-2-192 0,-1 0 0 0,-1-1 0 16,-2-3 0-16,-1-1 0 0,0-2 0 0,-1-1 0 15,-1 1 0-15,0-1-128 0,-2-2 128 0,1-1-160 16,-2-2 160-16,0-1 0 0,-2-1-144 0,2-2 144 0,2-1-192 0,0 2 16 16,0-5 16-16,3 3 0 0,-1-2-128 0,3-1-32 15,-1-2 0-15,5-1 0 16,1-1-1584-16,2-2-320 0,0-3-64 0,4-1-15776 16</inkml:trace>
  <inkml:trace contextRef="#ctx0" brushRef="#br0" timeOffset="35903.82">6329 8926 17791 0,'0'0'784'0,"0"0"176"0,0 0-768 0,0 0-192 15,0 0 0-15,0 0 0 0,2-6 976 0,0-2 176 0,-2 1 16 0,0 1 16 16,0 6-160-16,2-7-48 0,0 2 0 0,-1 0 0 16,-1 5 432-16,3-7 96 0,-1 2 16 0,-2 5 0 15,0 0 128-15,0 0 16 0,0 0 16 0,0 0 0 16,0 0-256-16,0 0-48 0,8 0-16 0,-8 0 0 15,8 7-304-15,0-1-64 0,0 1-16 0,1 2 0 0,0 1-320 0,0 1-64 16,0 2-16-16,2 3 0 0,-1 1-192 0,1 2-32 16,-1 2-16-16,2 1 0 0,0 2-96 0,0 2-32 15,-2 2 0-15,0-1 0 0,-2 3-80 0,0 2 0 16,-1-2-128-16,-2-3 192 0,-1 0-192 0,-1 0 144 16,-1-1-144-16,-1 0 128 0,-3-2-128 0,-1 0 0 15,1-1 0-15,-2-1 128 0,-2-1-128 0,0-1 0 16,-2 2 0-16,0-1 0 0,-1-1 0 0,0-3 0 15,-2 0 0-15,2-1 0 0,0-3 0 0,0-3 0 16,0 1 0-16,1-2 0 0,0-1 0 0,1-2 0 16,1 1 0-16,1-4 0 0,-1 0 0 0,6-3 0 0,-5 4 0 15,5-4 0 1,-6 3-1120-16,6-3-96 0,0 0-32 0,0 0 0 16,0 0-2576-16,0 0-512 0</inkml:trace>
  <inkml:trace contextRef="#ctx0" brushRef="#br0" timeOffset="36325.43">6926 8907 12895 0,'0'0'1152'0,"0"0"-928"16,0 0-224-16,0 0 0 0,0 0 2976 0,0 0 544 15,0 0 128-15,0 0 0 0,0 0-1168 0,-7 5-240 16,1-1-64-16,-1 5 0 0,-1-1-576 0,-1 5-128 16,-1 3-32-16,-1-2 0 0,1 3-544 0,1 3-96 15,0 3-32-15,-1 0 0 0,1 1-224 0,0 5-48 16,0-3-16-16,1-1 0 0,0 2-64 0,2-1-16 15,2 0 0-15,1 1 0 0,2-3-112 0,1-2-32 16,1 2 0-16,2-3 0 0,1 1 0 0,2 2 0 16,2-5 0-16,0-2 0 0,1 0-64 0,1 0-32 15,0-1 0-15,1 1 0 0,4-4-160 0,1 3 160 16,1-3-160-16,0-2 160 0,-2-1-160 0,2-1 0 16,2-1 0-16,-1-1 0 0,2-4 0 0,-2 3 0 0,-1-2 0 0,-1-2 0 15,-2 2-208-15,2-1-32 16,-3-3 0-16,-1-3 0 15,-3 1-3232-15,1-2-656 0</inkml:trace>
  <inkml:trace contextRef="#ctx0" brushRef="#br0" timeOffset="37289.61">7234 9170 16815 0,'0'0'736'0,"0"0"160"0,0 0-704 0,0 0-192 15,0 0 0-15,0 0 0 0,0 0 1728 0,-2-8 304 16,2 8 64-16,0-6 16 0,0 6-976 0,0-7-192 16,-1 0-48-16,1 1 0 0,0-1 112 0,1 3 16 15,-1 4 0-15,2-6 0 0,-2 6-576 0,2-4-96 16,-2 4-32-16,0 0 0 0,0 0 512 0,6-5 112 15,-6 5 16-15,0 0 0 0,0 0 144 0,7 0 48 16,1 2 0-16,-8-2 0 0,8 7-208 0,-1-1-48 16,-1 1 0-16,1 3 0 0,-2 1-400 0,0-1-96 0,2 2-16 0,-1-1 0 15,1 2-192-15,-1 1-64 0,0-1 0 0,0 0 0 16,1 0 64-16,-1-2 0 0,0 5 0 0,-1-3 0 16,1 1 0-16,2-1 0 0,0-4 0 15,0 6 0-15,1-2-192 0,2 0 128 0,0-4-128 0,1 4 128 16,0-5-128-16,0 1 0 0,1-1 0 0,0 1 0 15,0-2 0-15,0-3 0 0,0 0 0 0,0-2 0 16,0 1 0-16,-1-3-272 0,-1 0 64 0,-1 0 16 16,-1 0 192-16,-1-3-144 0,0 1 144 0,-1-2-128 15,-2 0-2000-15,0 0-400 16,0-3-80-16,-2-2-16 0,0 3-2144 0,-2-11-432 0,-2 1-96 0,-1 8-16 16</inkml:trace>
  <inkml:trace contextRef="#ctx0" brushRef="#br0" timeOffset="37537.28">7463 9083 31103 0,'0'0'688'0,"0"0"144"0,0 0 16 0,-8 6 16 0,2-2-688 0,-1 2-176 15,-1 3 0-15,0-1 0 0,0 1 1984 0,1 2 352 16,-1-2 80-16,-1 2 16 0,1 2-1232 0,0 1-240 16,0 2-64-16,1-2 0 0,1 2-144 0,-1-2-48 15,1 5 0-15,-1-2 0 0,1-3-192 0,-1 4-64 16,-1-1 0-16,3 0 0 0,0-2-144 0,0 1-48 0,-2-1 0 0,2 0 0 15,-1-2-96-15,3 0-32 16,0 0 0-16,0 0 0 0,1-2-128 0,0-4 128 16,2 3-128-16,0-10 128 0,0 0-128 0,0 0 0 15,0 0 0-15,0 0 0 16,0 0-896-16,0 0-192 0,8 0-64 0,0 0 0 16,-1-4-2192-16,1-3-448 0,-1 3-96 0,0-5-16 0</inkml:trace>
  <inkml:trace contextRef="#ctx0" brushRef="#br0" timeOffset="37971.81">7790 9269 10127 0,'0'0'896'0,"0"0"-704"16,0 0-192-16,0 0 0 0,0 0 2640 0,0 0 496 16,0 0 112-16,0 0 16 0,0 0-928 0,0 0-176 15,0 0-48-15,0 0 0 0,0 0-576 0,0 0-112 16,0 0-16-16,0 0-16 0,0 0-192 0,10 0-48 15,-1 0 0-15,-1 0 0 0,-1-1-192 0,0-1-32 16,1-1-16-16,0-1 0 0,0 1-208 0,-1-1-64 16,1 0 0-16,1 2 0 0,1-2-192 0,-1 0-64 15,1-1 0-15,2 3 0 0,0 0-96 0,-2-2-32 16,2 1 0-16,0-1 0 0,1 2-256 0,-1-1 0 16,-2 2 0-16,-1 1-144 0,1-3 144 0,-1 1 0 0,-1 0 0 0,-1 2 0 15,-7 0 0-15,8 0 0 0,-8 0 128 0,0 0-128 16,0 0 128-16,0 0-128 0,0 0 128 0,0 0-128 31,0 0-1056-31,0 0-288 0,0 0-48 0,0 0-11616 0,-2 7-2336 0</inkml:trace>
  <inkml:trace contextRef="#ctx0" brushRef="#br0" timeOffset="38377.42">7896 9028 24879 0,'0'0'544'0,"0"0"112"0,0 0 32 0,0 0 16 0,0 0-576 0,0 0-128 16,0 0 0-16,0 0 0 0,0 0 1072 0,0 0 176 15,0 0 32-15,0 0 16 0,-1 8-640 0,0-1-128 16,-2-1-16-16,2 1-16 0,1-7 144 0,-1 9 48 15,-1-2 0-15,2 1 0 0,0-2 192 0,0 3 32 16,0 2 16-16,0-1 0 0,2-1 112 0,-1 4 32 0,0-2 0 0,0 2 0 16,1 0-448-16,0 2-96 15,1 0-16-15,-2 2 0 0,2-1 0 0,-2-2 0 16,1 3 0-16,-1-1 0 0,0-1-112 0,1 0-16 16,-1-2-16-16,0 2 0 0,0-2-368 0,1-3 0 15,-1 2 0-15,-1-4 128 0,1 1-128 0,-1-9 128 16,0 0-128-16,2 7 128 0,-2-7-128 0,0 0 0 0,0 0-128 0,0 0 128 15,0 0 0-15,0 0 0 0,0 0 0 0,0 0-128 16,0 0-976-16,5-7-192 16,-1 1-48-16,0-4 0 0,-2 3-2176 0,2-3-448 0</inkml:trace>
  <inkml:trace contextRef="#ctx0" brushRef="#br0" timeOffset="39129.4">8298 9052 23615 0,'0'0'1040'0,"0"0"224"0,0 0-1008 0,0 0-256 16,0 0 0-16,0 0 0 0,0 0 2112 0,0 0 384 16,7-3 80-16,-2-1 16 0,-5 4-1296 0,6-6-256 15,-3 2-48-15,1-1-16 0,-4 5-528 0,2-7-96 16,0 1-32-16,2 2 0 0,0-3-128 0,1 1-48 16,-2-1 0-16,2 1 0 0,2-1 48 0,-1 3 0 15,0-2 0-15,0 2 0 0,-1-3 192 0,2 1 32 16,-1 3 16-16,1-1 0 0,-7 4-32 0,8-3 0 0,0 2 0 0,-8 1 0 15,8 0 16-15,-8 0 0 0,7 0 0 0,-7 0 0 16,10 4-112-16,-1 0-32 0,-3 2 0 0,1 1 0 16,-7-7 48-16,3 9 0 0,0 4 0 0,0 0 0 15,-2-1-128-15,1 4-32 0,-2 0 0 0,-2 1 0 16,1 0-32-16,-3 2 0 0,2 1 0 0,-1 1 0 16,-1-1-128-16,0 0 0 0,-1 0 0 0,0 2 0 15,-1-1 0-15,1-1 0 0,-1-3 0 0,-1 0 0 0,2 1 0 0,0-3 0 16,-2-2 144-16,0-3-16 0,1 1-128 0,-1 1-256 15,2-5 64-15,0 3 0 0,-2-4 192 0,1-2 256 16,-1 3-64-16,2-5-16 0,-2 2-176 0,7-4 0 16,0 0 0-16,0 0 0 0,-6-4 0 0,-1 2 0 15,1-2 0-15,1 0 0 0,-1-1-224 0,2-2 80 16,0-1 16-16,2-1 0 0,-1-2 128 0,2 2 0 16,2-1 128-16,-1-3-128 0,1 2 0 0,2-2-128 15,1 3 0-15,0 1 0 0,0 2 128 0,1 0 176 16,-5 7-48-16,5-3 0 0,2-1-128 0,-1-2 0 15,1 5 0-15,1-2 0 0,0 3 0 0,0 3 0 16,-1-3 0-16,1 4 0 0,-8-4 0 0,9 4 128 16,1 1-128-16,0 2 128 0,-2 1-128 0,2-2 0 15,0 1 0-15,0 2 0 0,-1-3 0 0,0 1 128 16,2-2-128-16,1 2 128 0,1-2-128 0,0 3-176 16,-1-3 48-16,2-1 0 0,0 2 128 0,2-2 0 15,0 3 128-15,1-4-128 0,0 1 0 0,1-2 0 16,1 2 0-16,0-4 0 0,-2 0 0 0,0 0 0 0,2 0 0 0,-1-3 0 15,-1 2 0-15,0-4-128 0,3 1 0 0,-5 0 0 16,-1-5 128-16,-1 2-128 0,1-1 128 0,-1-1-128 31,0-1-1904-31,-1-1-368 0,-3-2-80 0,0 0-9600 0,-1 4-1920 0</inkml:trace>
  <inkml:trace contextRef="#ctx0" brushRef="#br0" timeOffset="39611.48">8808 8666 29535 0,'0'0'1312'0,"0"0"272"0,0 0-1264 0,8 1-320 16,0 2 0-16,0 1 0 0,-1-2 1856 0,1 1 320 15,0 1 64-15,0 0 16 0,0 0-784 0,1 1-176 16,0 1-16-16,2 1-16 0,-1-1-464 0,2 2-96 15,-3 1 0-15,2 5-16 0,0-4-240 0,0 3-64 16,-1 0 0-16,2 4 0 0,-3 0 208 0,3 3 48 16,-1 0 0-16,-1 3 0 0,0-3-256 0,1 3-32 15,-1 1-16-15,1 2 0 0,-2 4-176 0,-1-2-32 16,-2 1-128-16,0 1 192 0,-1 2-192 0,-1 0 0 16,-3-2 128-16,0-1-128 0,-1 1 0 0,-1-3 0 15,-3-3 0-15,0 1 0 0,0 0 0 0,-1-3 0 16,-1-1 0-16,-2-5 0 0,0 1 0 0,0 0 0 0,-1-2 0 0,-2 0 0 15,2-2 0-15,0 0-128 0,0 0 128 0,0 0 0 16,-2-5 0-16,2 1 0 0,0 0 0 0,0-1 0 16,0-1 0-16,-1-1-128 0,3-2 128 0,-3 2 0 15,1-2 0-15,0-2 0 0,0-1 0 0,1-1 0 16,1 3 0-16,7-3 0 0,-6 0 0 0,6 0 0 16,0 0 0-16,0 0 0 0,0 0 0 0,0 0 0 15,0 0 176-15,0 0-16 0,0 0 0 0,0 0 0 0,0 0-160 0,0 0-176 16,5-6 48-16,0-1 0 15,-5 7-576-15,7-4-96 0,-2 1-32 16,0 0 0-16,-1-4-2560 0,0-2-528 0</inkml:trace>
  <inkml:trace contextRef="#ctx0" brushRef="#br0" timeOffset="69716.39">19116 7091 32767 0,'0'0'720'0,"0"0"160"0,0 0 16 0,0 0 16 0,0 0-720 0,0 0-192 0,0 0 0 0,0 0 0 16,-11 4 1456-16,7 3 256 0,-2 2 48 0,0-2 16 0,-2 3-864 15,0 1-160-15,-1 0-48 0,-1 4 0 0,0 1-304 0,1 1-64 16,-1 3-16-16,1 0 0 0,1 2 64 0,0-1 0 15,-1 3 0-15,1 2 0 0,1 0-64 0,2 2 0 16,1 2 0-16,1-1 0 0,2-2-144 0,0 3-48 16,1-1 0-16,1-1 0 0,0-2 112 0,3-3 16 15,3-3 0-15,1 1 0 0,0-4-256 0,2-1 0 16,2 0 0-16,1-5 0 0,1 1 0 0,1-4 0 16,1-1 0-16,-1-1 0 0,0-3 0 0,-1 1 0 15,1-7 0-15,-4 3-160 16,1 0-1040-16,-1-1-208 0,-1-2-32 0,1-1-16 15,-1 0-3200-15,-1-1-640 0,0-3-128 0,0-1-16 0</inkml:trace>
  <inkml:trace contextRef="#ctx0" brushRef="#br0" timeOffset="70368.22">19363 7234 24879 0,'0'0'1088'0,"0"0"256"0,0 0-1088 0,0 0-256 0,0 0 0 0,7-2 0 15,-7 2 1440-15,0 0 224 0,0 0 64 0,0 0 0 16,0 0-1024-16,0 0-208 0,0 0-48 0,0 0 0 16,0 0 32-16,0 0 0 0,0 0 0 0,0 0 0 15,0 0 336-15,-5 6 64 0,1 1 16 0,0 2 0 16,-1-1 32-16,0 1 16 0,0 1 0 0,1 1 0 0,0 2-464 0,0 0-96 15,0 0 0-15,1 0-16 0,2 0 416 0,0 2 96 16,1 2 16-16,0 1 0 0,1-4-512 0,2 2-112 16,1-1-16-16,1-2 0 0,3 0-256 0,-2 0 0 15,2-3 0-15,1 1 0 0,0-2 0 0,2 0 0 16,1-2 0-16,-1-3-144 0,3 0 272 0,-1-4 48 16,0 2 16-16,0-4 0 0,0-2-192 0,0-3 0 15,0 1 0-15,0-4 0 0,-1 0-192 0,-2-3-80 16,1-2-16-16,-1 0 0 0,0 0-96 0,-3-3 0 15,0 1-16-15,-2 0 0 0,-2 0 144 0,0 0 48 16,-1 1 0-16,-1-1 0 0,-1 4 208 0,0 0-144 16,-1 2 144-16,0 1-128 0,0 1 128 0,-1 2 0 15,2 7 128-15,0 0-128 0,0 0 176 0,0 0-48 16,0 0 0-16,0 0 0 0,-4 9 0 0,0 2 0 0,2 2 0 0,0 1 0 16,2 5 208-16,0-1 48 0,0 4 0 0,2 5 0 15,-1 0-112-15,0 3-16 0,3 3 0 0,-1 0 0 16,0 1 208-16,-1 2 48 0,1-3 0 0,-1 1 0 15,1-1-208-15,0 0-48 0,-1-2 0 0,0 2 0 16,-2-3 0-16,0 0 0 0,-2-4 0 0,1 4 0 16,0 1-256-16,-3-5 0 0,-3 1 0 0,-1-1 0 15,0 1 0-15,-1-4 160 0,-3-3-160 0,-1-1 128 16,-1-2-128-16,-2-3 0 0,-1-1 0 0,1-3 0 16,-2-6 0-16,0-1 0 0,-2-3 0 0,1-4-176 15,-1-3 48-15,-1-2 0 0,1-1 0 0,3-4 0 0,2 1 128 16,0-4-128-16,2-2 128 0,1-1-128 15,2-1-1088-15,1-2-192 0,3-4-64 0,4 1 0 16,0 3-1680-16,5-1-352 0,2-2-64 0,3 2-16 0</inkml:trace>
  <inkml:trace contextRef="#ctx0" brushRef="#br0" timeOffset="70883.23">19935 7241 30639 0,'0'0'672'0,"0"0"144"0,0 0 16 0,0 0 32 0,0 0-688 0,0 0-176 0,0 0 0 0,9-7 0 0,-9 7 1264 0,0 0 208 16,0 0 64-16,0 0 0 15,0 0-416-15,8 4-80 0,-8-4-16 0,5 4 0 16,-1 3-48-16,-1 2-16 0,-5 0 0 0,2 1 0 0,-1 1-400 0,0-1-96 16,0 3-16-16,-1 3 0 0,-2-1 112 0,2-2 16 15,-1 0 0-15,0 4 0 0,1 0-576 0,-1 2 0 16,2-3 0-16,1 1 0 0,-1 0 128 0,1 0-128 16,0-1 0-16,0 1 0 0,-2-4 0 0,4 0 0 0,-1 0 0 0,1-2 0 15,0-1 0-15,-1 3 0 0,2-3 0 16,-1-3 0-16,2 3 0 0,0-4 0 15,1 1 0-15,-1-1 0 16,-4-6-1632-16,6 4-336 0,-1-4-64 0,-5 0-16 16,6 0-2704-16,1 0-560 0,1 0-96 0,0 0-32 0</inkml:trace>
  <inkml:trace contextRef="#ctx0" brushRef="#br0" timeOffset="71145.45">20113 7521 19695 0,'0'0'864'0,"0"0"192"0,0 0-848 0,0 0-208 0,3-7 0 0,-1 4 0 15,-2 3 1920-15,2-7 320 0,-2 7 80 0,0-9 16 16,-2 2-640-16,0 3-128 0,2 4-32 0,-6-4 0 16,0-1 0-16,-2 4 0 0,-1-2 0 0,-2 1 0 15,0 0-512-15,-2 2-96 0,-3 0-32 0,0 0 0 16,-1 0-128-16,1 0-48 0,2-2 0 0,0 0 0 16,-2 2-480-16,1 0-112 0,2-2 0 0,2 2-128 15,-1-3 160-15,1 3-160 0,-1-1 128 0,5-2-128 16,-1 3 0-16,3 0 0 0,-1-2 0 0,6 2 0 0,0 0 0 0,0 0 0 15,0 0 0-15,0 0 0 0,0 0 128 0,0 0-128 16,0 0 128-16,8 2-128 16,0-2-1088-16,2 3-320 0,2-3-48 0,1 1-16 15,2 2-2144-15,0-1-432 0,4 0-96 0,-1 0-16 0</inkml:trace>
  <inkml:trace contextRef="#ctx0" brushRef="#br0" timeOffset="71550.25">20334 7391 26031 0,'0'0'576'0,"0"0"112"0,3-7 16 0,1 1 32 0,0 0-592 0,-4 6-144 0,0 0 0 0,2-7 0 16,-2 7 1344-16,0 0 256 0,3-6 32 0,-3 6 16 15,1-7-624-15,-1 7-112 0,0 0-16 0,0 0-16 16,0 0-112-16,0 0 0 0,0 0-16 0,0 0 0 16,0 0 48-16,0 0 16 0,-2 7 0 0,-1-1 0 15,1 3-192-15,-1 1-48 0,0 0 0 0,1 3 0 16,-1 0 288-16,2 2 48 0,-2-2 16 0,2 4 0 16,0-2-768-16,1 2-160 0,0 0 0 0,1 1 0 15,1-1 128-15,1 1 64 0,-2-1 0 0,3 0 16 16,-1 0-208-16,0-1-240 0,-2-2 48 0,1-1 16 15,1-2 528-15,0 0 96 0,-1 0 32 0,1-1 0 0,-2-3-480 0,-1-7 0 16,2 6 0-16,-2-6 0 0,0 0 0 0,0 0 0 16,0 0 0-16,0 0 0 0,0 0 0 0,0 0-160 15,0 0 160-15,0 0-128 16,6-2-1552-16,1-2-304 0,-2-4-64 0,-1-1-16 16,0 2-2912-16,5-10-576 0,-4 2-112 0,-5 15-32 0</inkml:trace>
  <inkml:trace contextRef="#ctx0" brushRef="#br0" timeOffset="71977.73">20533 7137 27295 0,'0'0'1216'0,"0"0"240"0,0 0-1168 0,0 0-288 0,7-5 0 0,-2 1 0 16,-5 4 1728-16,7-4 272 0,-1 2 64 0,1-2 16 15,-1 1-432-15,1 2-96 0,0-2-16 0,-1 3 0 16,1 3-768-16,1-2-144 0,-1 2-48 0,1 1 0 16,0-2 384-16,0 5 64 0,0-3 0 0,1 2 16 15,0 3-640-15,0 2-128 0,2-1-16 0,-1 3-16 16,1 2 16-16,-2 1 0 0,1 1 0 0,1 2 0 16,-2 1 288-16,1 3 64 0,1 1 16 0,-3 0 0 15,1 2-368-15,-1 0-80 0,-2 1-16 0,0 0 0 16,-2 3-16-16,0-1 0 0,-4-2 0 0,0 1 0 15,-2 0-144-15,0-1 128 0,-4-4-128 0,-2 1 128 16,1-1 32-16,-3 1 0 0,-1-4 0 0,-1-3 0 16,-1-2-640-16,0 2-128 0,-2-4-32 0,2 2 0 0,0-2 832 0,-1-3 144 15,-1 0 48-15,2-1 0 0,0-5-624 0,0 2-112 16,0-2-32-16,1-1 0 0,-1 1 624 0,3-4 112 16,0 2 32-16,2 2 0 0,2-4-384 0,6 0-128 15,-5 3 0-15,5-3 0 0,0 0 128 0,0 0 0 16,0 0 0-16,0 0 0 0,0 0-336 0,0 0-48 15,0 0 0-15,0 0 0 16,0 0-3072-16,6-7-608 0</inkml:trace>
  <inkml:trace contextRef="#ctx0" brushRef="#br0" timeOffset="76483.28">21107 7218 18015 0,'0'0'384'15,"0"0"96"-15,0 0 16 0,0 0 16 0,0 0-512 0,0 0 0 0,0 0 0 0,7-3 0 0,-7 3 1472 0,0 0 176 16,0 0 32-16,0 0 16 0,0 0-352 0,0 0-64 16,0 0 0-16,0 0-16 0,0 0-384 0,0 0-80 15,0 0-16-15,0 0 0 0,0 0-304 0,0 0-64 16,0 0-16-16,0 0 0 0,0 0 160 0,0 0 16 15,0 0 16-15,0 0 0 0,-8 0-112 0,1 3-32 16,1 4 0-16,-1 0 0 0,-1-1 128 0,0 1 0 0,1 3 16 0,-1-1 0 16,0-2-192-16,3 1-32 15,-1 4-16-15,1-2 0 0,-1 3 224 0,-1 0 64 16,1 0 0-16,0-1 0 0,0 1-320 0,0 3-48 0,3-3-16 0,-1 4 0 16,1-4-256-16,2 4 128 0,-1-1-128 15,2-2 0-15,-1 2 560 0,1-2 0 0,1-1 0 0,2 3 0 16,2-1-368-16,-1 0-192 0,0 2 192 0,0-2-192 15,1 0 0-15,1 2 0 0,-1-3 0 0,1 3 0 16,1-2 160-16,-1 2-160 0,0-1 128 0,1-2-128 16,1 0 0-16,2 0 0 0,0-1 0 0,2 0 0 15,1 0 304-15,0 0-32 0,-1-2 0 0,1-2 0 16,0 1-80-16,0 0-32 0,1 0 0 0,1-1 0 16,1-3-528-1,-1 0-96-15,0 1-32 0,-1-1 0 0,1 1 496 0,-1-2 0 0,-5-1 0 0,2 0 160 0,-2-2 464 16,0 0 80-16,-1 0 32 0,0 1 0 0,-8-3-608 15,0 0-128-15,6 0 0 0,-6 0 0 0,0 0 224 0,0 0 48 16,7-5 16-16,-7 5-14896 16,0 0-2992-16</inkml:trace>
  <inkml:trace contextRef="#ctx0" brushRef="#br0" timeOffset="78922">19133 6731 17855 0,'0'0'384'0,"0"0"96"0,0 0 16 0,-2 4 0 0,-2 0-496 0,0 1 0 0,0-1 0 0,-1 0 0 16,0 1 1504-16,-2-3 208 0,0 0 32 0,-2 0 16 15,0 0-176-15,0 1-48 0,0-2 0 0,0 2 0 16,1-3-608-16,0 0-128 0,-1 3-32 0,1-6 0 16,-1 3-48-16,0 3-16 0,1-2 0 0,-1 1 0 15,-2 1-96-15,1-2-32 0,-2-1 0 0,1 3 0 16,1 0 64-16,-1-2 0 0,2 2 0 0,0-1 0 16,-1-1-256-16,-1-1-64 0,1 3 0 0,0-3 0 15,1 0-192-15,-1 0-128 0,-1 0 128 0,2 0-128 0,0 0 176 16,1-3-48-16,-1 3 0 0,2-3 0 0,0 0-128 0,-1-1 128 15,1 1-128-15,-1 2 128 0,2-2-128 0,-1 0 128 16,1-4-128-16,-1 4 128 0,-1-3-128 0,2 2 0 16,0-3 0-16,1 3 0 0,-1-2 0 0,0 1 0 15,1 1 0-15,0-3-176 0,0-1 176 0,-1-1 0 16,1 3 0-16,0-4 0 0,0 3 0 0,1 0 0 0,0 0 128 0,0 1-128 16,0-1 0-16,0 1 0 15,1-1 0-15,1 1 0 0,2 6 0 0,-4-7 0 16,0-1 0-16,4 8 0 0,-4-6 0 0,0-1 0 15,1 1 0-15,1-4 0 0,-2 4 128 0,1-2-128 16,1-1 128-16,-1 2-128 0,2-3 0 0,-2 3 0 16,1-3 0-16,-1 1 0 0,0-2 0 0,1 1 0 0,-2-2 0 0,1 4-128 15,-1-1 128-15,2 1 0 0,-1-1 128 0,0-2-128 16,1 2 0-16,-1 1 0 0,2-1 0 0,-1 0-128 16,1 2 128-16,0 2 0 0,1-1 128 0,0-1-128 15,0 1 0-15,0 6 0 0,0 0 0 0,0 0 0 16,2-10 176-16,1 4-48 0,0-1 0 0,-1 1 0 15,1-1-128-15,1 1 0 0,-4 6 0 0,4-4 0 16,-2-3 0-16,1 1 0 0,1-1 0 0,-1-1 0 16,-2-1 0-16,0 3 0 0,2-1 0 0,-1-1 0 15,1-4 0-15,0 2 0 0,-2-1 0 0,2 2 0 16,-1 1 0-16,1-1 0 0,-1 3 0 0,2-2 0 16,-1-1 0-16,1-2 0 0,-1 5 0 0,1-4 0 15,-2 4 0-15,1-2 0 0,-1-1 0 0,1 2 0 0,1 1 0 0,0-1 128 16,0 1-128-16,0-1 128 0,0 1-128 0,0-1 0 15,-1 0 0-15,1 4 0 0,-4 3 0 0,7-7 128 16,-2 3-128-16,2 0 128 0,1-2-128 0,-2 0 0 16,1 2 0-16,-1 1 0 0,1-4 0 0,-1 3 128 15,1-1-128-15,1-2 128 0,0 3-128 0,-1-2 0 16,0 2 0-16,1-3 0 0,1 1 0 0,0 2 0 16,0-1 0-16,2-2 0 0,-1 3 0 0,1 1 0 15,-1 0 0-15,1-1-176 0,1 1 176 0,1-1 0 16,-3 1 0-16,1 2 0 0,0-1 0 0,1-1 0 15,0 3 128-15,0-1-128 0,-2-2 0 0,1 3 0 16,1-4 0-16,-2 1 0 0,0 1 0 0,2 0 0 16,-1 0 0-16,1-1 0 0,-1-1 0 0,1 0 0 15,1 2 0-15,-4 0-128 0,1 0 256 0,-1-1 48 0,0 2 16 0,0-2 0 16,2-1-48-16,-1 2 0 0,2 2 0 0,0-3 0 16,-2 3 80-16,1 0 16 0,-1 0 0 0,0 3 0 15,1-3-240-15,-1 2 128 0,0 0-128 0,1-2 0 16,0 0 160-16,-2 2-160 0,0 2 160 0,-2-1-160 15,-1 1 128-15,1 2-128 0,-1-2 0 0,1 1 144 16,-1-1-16-16,2 3 0 0,0-3 0 0,0 2 0 16,-1 1-128-16,-1 0 0 0,2-1 0 0,0 1 0 15,-2 2 0-15,1-1 0 0,0 1 0 0,-1 1 0 16,-1 1 192-16,2-2-64 0,-1 1 0 0,1 0 0 16,-1 0-128-16,1 1 128 0,-2-2-128 0,1 1 128 15,-1 1-128-15,0-2 128 0,0-1-128 0,0 1 128 0,1 1-128 0,-1 0 0 16,-1-3 0-16,1 5 0 0,-1-1 0 0,0-2 0 15,0-1 0-15,0-2 0 0,0 5 0 0,-2 0 0 16,1 0 0-16,-2-1 0 0,-1 1 0 0,0-2 128 16,0 4-128-16,0-2 128 0,0-1-128 0,0 3 0 15,0-2 0-15,0 2 0 0,0-1 0 0,-1-2 0 16,-2 3 0-16,-1 0 0 0,1-1 0 0,-3 1 128 16,0 0-128-16,0 0 128 0,1 0-128 0,-1 1-176 15,-2-1 48-15,0 1 0 0,0-5 128 0,2 4 0 16,-1-2 128-16,-1 2-128 0,0-3 0 0,-1 1 0 15,0-2 0-15,0 1 0 0,0 0 0 0,-1-3 0 16,-1 3 0-16,0 0 0 0,-1-1 0 0,3-1 0 16,0 1 0-16,0 2 0 0,0-2 0 0,0-1 0 0,-2 1 0 0,2-2 0 15,0-1 0-15,0 3 0 0,-1-1 0 0,1 1-128 16,-1-2 128-16,-1-1 176 0,0-2-48 16,0 3 0-16,1-1-128 0,-1 1 0 0,2 0 0 0,0-1 0 15,0-2 0-15,-2 3 128 0,1-1-128 0,-1-2 128 16,1 0-128-16,-1 1 128 0,1-1-128 0,-1 3 128 15,1-3-128-15,-1-2-176 0,1 2 48 0,-1-1 0 16,1-1 128-16,-1 0 0 0,2 0 0 0,-1 2 0 16,-2-4 0-16,0 0 0 0,0 0 0 0,2 0 0 15,-1 0 0-15,0 0 0 0,-1-2 128 0,1 2-128 16,1-2 0-16,1 2 0 0,-2 0 0 0,2 0 0 16,1-2 0-16,-1-2 0 0,0 4 0 0,1-3 0 15,0 3 128-15,2 0-128 0,0 0 128 0,1 0-128 16,-1 0 0-16,0 0 0 0,6 0 0 0,-5-1 0 0,0 1 128 0,5 0-128 15,-5 0 128-15,5 0-128 0,-6-3 0 0,6 3 0 16,-5-2 0-16,5 2 0 0,0 0 128 0,-6 0-128 16,6 0 128-16,0 0-128 0,-6-2 0 0,6 2 0 15,0 0 0-15,0 0 0 0,0 0 0 0,-2-5 0 16,0 1 0-16,2 4-128 16,0-6-2304-16,0 6-464 0,3-4-96 0,1-3-16 0</inkml:trace>
  <inkml:trace contextRef="#ctx0" brushRef="#br0" timeOffset="80156.14">21458 7439 25791 0,'0'0'576'0,"0"0"112"0,0 0 16 0,0 0 16 0,0 0-576 0,0 0-144 0,0 0 0 0,1-4 0 16,-1 4 1264-16,3-7 208 0,0 0 64 0,-1 1 0 16,1-1-512-16,0 3-112 0,-1-2-16 0,-2 6 0 0,0 0-608 15,7-7-128-15,-1 3-32 0,1-2 0 0,-2 3-128 0,0-1 0 16,-5 4 0-16,7-4 0 0,-7 4 0 0,6-2 0 15,-6 2 0-15,7 0 0 0,2 2 848 0,-1 0 144 16,-2 3 32-16,1-1 0 0,0 2 0 0,-1 1 0 16,-1 0 0-16,1 3 0 0,-1 0-320 0,0 0-48 15,2 0-16-15,-1 3 0 0,2 0-400 0,-1 2-96 16,-1 0-16-16,2-1 0 0,0-1 112 0,1 1 16 16,-1 2 0-16,0-3 0 0,1 1-112 0,3 2-16 15,-2-2 0-15,1-1 0 0,-1 1-128 0,2-1 128 16,1-3-128-16,0 3 128 0,1-2-128 0,2 1 0 15,-1-2 0-15,-2 0-176 0,0 0 48 0,1-2 0 16,1-2 0-16,-2-2 0 0,0 1 128 0,0-5 176 16,-4 0-48-16,2 0 0 0,-1 0-128 0,-1 0-176 0,-1-2 48 0,0-5 0 31,-2 3-2368-31,0-2-448 0,-2-1-112 0,-2 0-16 0</inkml:trace>
  <inkml:trace contextRef="#ctx0" brushRef="#br0" timeOffset="80433.34">21796 7374 31327 0,'0'0'1392'0,"-1"7"272"0,1 1-1328 0,-3 1-336 0,0-3 0 0,0 5 0 16,-1-2 2528-16,0 2 432 0,-3 2 96 0,2-3 16 0,0 3-1648 0,-1 0-320 15,0 0-64-15,-1 1-16 0,-1-1-656 0,1 1-144 16,0 2-32-16,-1 1 0 0,-1-4-192 0,0 4 144 15,1-1-144-15,-1-2 128 0,0-1-128 0,-2 3 128 16,2-2-128-16,0-1 128 0,1 3-128 0,0-4 0 16,0 1 0-16,2-1-176 0,-1-2 448 0,1 1 96 15,0-2 16-15,2-1 0 0,2 1-384 0,2-9-128 16,-1 6 0-16,-1 1 0 16,2-7-256-16,0 0-64 0,0 0 0 0,4 8 0 15,-4-8-2144-15,0 0-432 0,8 0-96 0,2-1-14320 0</inkml:trace>
  <inkml:trace contextRef="#ctx0" brushRef="#br0" timeOffset="81140.05">22079 7407 27647 0,'0'0'608'0,"0"0"128"0,0 0 32 0,0 0 0 0,0 0-624 0,0 0-144 0,0 0 0 0,0 0 0 16,0 0 1664-16,0 0 320 0,0 0 48 0,0 0 16 15,0 0-1232-15,0 0-240 0,0 0-64 0,0 0 0 16,0 0 256-16,-9 8 64 0,7-2 0 0,0 4 0 16,-3-2-320-16,2 1-48 0,0 1-16 0,1 3 0 0,-2 0-144 0,1 0-48 15,1 2 0-15,2 1 0 0,-2-3 160 0,2 1 32 16,0 2 0-16,0-3 0 0,0 1-208 0,2 2-48 15,0-3 0-15,2-2 0 0,0-1-192 0,0-1 0 16,0 2 0-16,2-2 0 0,1 1 0 0,1 0 0 16,1-3 0-16,0 0 0 0,2-4 0 0,2 0 0 15,-1 0 0-15,-1-2 0 0,1-1 0 0,0-1 0 16,1-2 0-16,-1 1 0 0,-2-5 0 0,3-1 0 16,-1-1 0-16,-1 1 0 0,-4-1 0 0,3-1-256 15,-3-1 48-15,0-2 16 16,-2 1-208-16,2 1-48 0,-3-5 0 0,-2 2 0 0,1-2 448 0,-2-1 0 15,1 4 0-15,-2 0 0 0,0-1 0 0,0 4 0 16,-2 0 0-16,1 0 0 0,0 4 0 0,1 6 0 16,-2-7 0-16,2 7 0 0,0 0 0 0,0 0 0 15,0 0 0-15,0 0 0 0,0 0 0 0,-5 7 0 16,1 2 0-16,-1-1 0 0,0 4 0 0,1-2 0 0,1 1 0 0,1 2 0 16,0 0 736-16,2 1 224 0,0 2 64 0,0 1 0 15,0 0-832-15,2-1-192 0,-1 1 0 0,1 2 0 16,1-2 192-16,0 0 0 0,1 3 0 0,0-3 0 15,-2 3-192-15,2-1 144 0,1 1-144 0,1 1 128 16,-1-1 0-16,0 1 0 0,0-2 0 0,1 3 0 16,-1-1 0-16,-1 3 0 0,1 1 0 0,-2-2 0 15,-1 1 112-15,0 0 16 0,-1-1 0 0,-2 1 0 16,-2-2-256-16,-1-1-160 0,-1-1 32 0,-2-1 0 16,-1-2-160-16,-1 0-32 0,-3-1 0 0,1-2 0 0,-3 0 320 15,0-1 0-15,-2-4 0 0,-1-1 0 0,-2-2 0 16,0-3-160-16,2 1 160 0,-1-4-128 0,0 0-112 0,-2-4-16 15,2 1 0-15,1-3 0 0,1-1 256 16,2 1 256-16,-1-2-48 0,2-5-16 0,1 2-192 0,2-1 0 16,2 2 0-16,1-3 0 15,2-2-1744-15,1 0-400 0,2-2-80 0,0 1-16 0</inkml:trace>
  <inkml:trace contextRef="#ctx0" brushRef="#br0" timeOffset="88532.16">22051 5966 1839 0,'0'0'0'0,"0"0"160"0,0 0-160 0,0 0 0 0,0 0 0 0,0 0 0 15,0 0 0-15,0 0 0 0,0 0 0 0,0 0 0 16,0 0 416-16,0 0 48 0,0 0 16 0,0 0 0 16,0 0 208-16,0 0 32 0,0 0 16 0,0 0 0 15,0 0 96-15,0 0 32 0,0 0 0 0,0 0 0 0,0 0-224 0,0 0-32 16,0 0-16-16,0 0 0 15,0 0-96-15,0 0-32 0,0 0 0 0,0 0 0 0,0 0-96 0,0 0-32 16,0 0 0-16,0 0 0 0,0 0 16 0,0 0 0 16,0 0 0-16,0 0 0 0,0 0 32 0,0 0 0 15,0 0 0-15,0 0 0 0,0 0 0 0,0 0 16 16,0 0 0-16,0 0 0 0,0 0 192 0,0 0 48 16,0 0 0-16,0 0 0 0,0 0 144 0,0 0 48 15,0 0 0-15,0 0 0 0,7 3-256 0,-7-3-64 16,0 0 0-16,0 0 0 0,0 0-304 0,0 0-64 15,0 0-16-15,0 0 0 0,0 0-128 0,0 0 0 16,0 0 0-16,0 0 0 0,0 0 0 0,0 0 0 0,0 0 0 0,0 0 0 16,0 0 0-16,0 0 128 15,0 0-128-15,0 0 0 0,0 0 0 0,0 0 0 16,0 0 128-16,0 0-128 0,0 0 0 0,0 0 0 16,0 0 0-16,0 0 0 0,0 0 128 0,0 0-128 0,0 0 192 0,0 0-64 15,0 0 144-15,0 0 32 0,0 0 0 0,0 0 0 16,5 4-64-16,-5-4-16 0,0 0 0 0,0 0 0 15,0 0-32-15,5 7-16 0,-5-7 0 0,4 6 0 16,-4-6 16-16,0 0 0 0,0 0 0 0,3 7 0 16,-3-7-192-16,0 0 0 0,0 0 144 0,1 9-144 15,-1-9 0-15,2 8 128 0,-2-8-128 0,0 0 0 16,0 6 320-16,0 3 0 0,0-9 0 0,0 0 0 16,0 8-496-16,0-1-96 0,0-7-32 0,0 0 0 15,0 0 304-15,0 0 0 0,0 0 0 0,0 9 0 16,0-9 0-16,0 0 0 0,0 0 0 0,0 7 0 15,0-7 0-15,0 7 0 0,0-7 0 0,0 0 0 0,0 0 0 0,0 0 0 16,0 0 0-16,0 7 0 0,0-7 0 0,0 9 0 16,0-9 0-16,0 0 0 0,0 7 0 0,0-7 0 15,0 0 0-15,0 7 0 0,0-7 0 0,0 7 0 16,0-7 0-16,0 0 0 0,0 9 128 0,0-9-128 16,-3 7 0-16,3-7 144 0,-1 9-144 0,1-9 0 15,0 0 0-15,-2 8 128 0,2-8-128 0,0 6 0 16,0-6 0-16,0 9 0 0,0-9 0 0,-2 7 0 15,2-7 0-15,-2 8 0 0,2-8 0 0,-1 6 0 16,1-6 0-16,0 0 0 0,0 0 0 0,-1 7 0 16,-1 2 0-16,2-9 0 0,-1 8 0 0,0-1 0 15,1-7 0-15,0 0 0 0,0 9 0 0,0-9 0 0,-1 6 0 16,-1 1 0-16,1 1 0 0,1-8 0 0,0 0 0 16,0 6 0-16,0 1 0 0,0-7 128 15,0 6-128-15,0-6 0 0,0 7 0 0,0-7 0 0,1 6 0 0,-1-6 0 16,0 7 0-16,0-7 0 0,0 9 0 0,0-9 0 15,0 7 0-15,0-7 0 0,3 5 0 0,-3-5 0 16,1 9 192-16,0-2-64 0,-1-7 0 0,0 6 0 16,0-6-128-16,0 7-176 0,0-7 48 0,2 6 0 15,-2-6 128-15,1 7 0 0,-1-7 0 0,0 8 0 16,1-2 0-16,-1-6 0 0,2 7 0 0,-2-7 0 16,1 6 0-16,-1 1 0 0,0-7 0 0,0 6-128 15,0-6 256-15,-1 10 48 0,-1-3 16 0,2-7 0 16,2 7-192-16,-2 0-272 0,0-7 64 0,-2 9 16 0,2-3 192 15,0 1 0-15,0 1 0 0,0-8 0 0,2 6 0 0,-2-6 0 16,1 7 0-16,0-1 0 0,-1-6 0 0,0 7 0 16,0-7 0-16,0 0 0 0,0 6 0 0,0-6 256 15,0 0-48-15,0 7-16 0,0-7-192 0,0 0-256 16,0 0 48-16,0 0 16 0,0 7 192 0,0-7 160 16,0 0-32-16,0 0 0 0,0 0-128 0,0 0 0 15,0 0 0-15,0 0 128 0,0 0 0 0,0 0-128 16,0 0 192-16,0 0-64 0,0 0-128 0,0 0-144 0,0 0 144 0,0 0-208 15,0 0 208-15,0 0 0 16,0 0 0-16,0 0 0 0,0 0 144 0,0 0 80 0,0 0 16 0,0 0 0 16,0 0-384-16,0 0-80 15,0 0-16-15,0 0 0 0,0 0 240 0,0 0 128 0,0 0 0 0,0 0-128 32,0 0-1648-32,0 0-432 0,0 0-96 0</inkml:trace>
  <inkml:trace contextRef="#ctx0" brushRef="#br0" timeOffset="93649.93">22596 7580 19583 0,'0'0'864'0,"0"0"176"0,0 0-832 0,0 0-208 16,0 0 0-16,0 0 0 0,0 0 2304 0,0 0 400 15,0 0 96-15,0 0 16 0,0 0-1232 0,0 0-240 16,0 0-64-16,0 0 0 0,0 0-512 0,0 0-96 15,0 0-32-15,0 0 0 0,0 0 48 0,8-3 0 16,-8 3 0-16,8-2 0 0,-3 0 192 0,3 0 32 16,-1 2 16-16,0-3 0 0,3 2-528 0,0 1-96 15,2-3-32-15,2 3 0 0,-1-4 112 0,0 4 32 16,1-2 0-16,-1 2 0 0,1-3-224 0,-1 2-64 16,0 1 0-16,0 0 0 0,0-3 0 0,-3 3 0 0,-1 0 0 0,0 0 0 15,-1 0-128-15,0 0 0 0,1 0 0 16,-3 3 0-16,1-3 0 0,-1 0 160 0,-6 0-160 0,0 0 160 15,0 0-160-15,7 4 0 0,-7-4 0 0,0 0 0 16,0 0-320-16,5 2-32 0,-5-2-16 0,0 0 0 31,0 0-1856-31,0 0-368 0,0 0-80 0,7 0-16 16,-7 0-2768-16,0 0-560 0,0 0-128 0,5 0 0 0</inkml:trace>
  <inkml:trace contextRef="#ctx0" brushRef="#br0" timeOffset="94066.73">23217 7298 24879 0,'0'0'544'0,"0"0"112"0,0 0 32 0,0 0 16 0,0 0-576 0,0 0-128 16,0 0 0-16,0 0 0 0,0 0 1520 0,0 0 272 16,0 0 48-16,0 0 16 0,5 7-624 0,-5-7-112 0,3 6-32 0,-1 4 0 15,0 0-192-15,-1 1-64 0,-1-2 0 16,0 4 0-16,0 1 64 0,0 2 0 0,-1 1 0 0,1 3 0 15,-2 3-208-15,1-2-48 0,0 4 0 0,1-1 0 16,0-1-192-16,1 1-64 0,0-1 0 0,-1 0 0 16,0-5-256-16,0 2-128 0,0-5 128 0,0 0-128 15,0-2 240-15,0-3-48 0,2-1 0 0,-1-2 0 16,-1-7-192-16,1 7 0 0,-1-7 0 0,0 0 0 16,0 0 0-16,0 0 0 0,0 0 0 0,6 6 0 31,-6-6-416-31,0 0-128 0,7 0-32 0,0 0-12800 0,-7 0-2560 0</inkml:trace>
  <inkml:trace contextRef="#ctx0" brushRef="#br0" timeOffset="96267.4">21698 6535 19807 0,'0'0'432'0,"0"0"80"0,0 0 32 0,0 0 32 0,0 0-576 0,0 0 0 16,0 0 0-16,-8 0 0 0,8 0 1344 0,-7 0 144 15,0 0 48-15,0 1 0 0,0 2-320 0,1-3-48 16,-1 0-16-16,2 0 0 0,-1 0-400 0,-1 0-96 15,0 0-16-15,1-3 0 0,-1 3-256 0,1 0-48 16,-1 0-16-16,-1-1 0 0,3 1 64 0,-1-3 0 0,-1 3 0 0,2-4 0 16,0 2-112-16,-2-2-16 0,2 1 0 0,0 3 0 15,-1-4-256-15,1 4 160 0,0-2-160 0,1-2 128 16,-3 0 0-16,2-2 0 0,0 3 0 0,0-1 0 16,-1-2 0-16,2 2 0 0,1-2 0 0,-3-1 0 15,1 0-128-15,1 0 0 0,0 0 0 0,0-2 0 16,0 1 0-16,-1-1 0 0,1 3 0 0,2-4-176 15,-1 3 176-15,0-3 176 0,1 3-48 0,-1-3 0 16,0 0-128-16,0 1 0 0,0-2 0 0,0 5 0 0,1-1 0 0,-1 1 0 16,0-1 0-16,0 1 0 15,0-2 0-15,2 1 128 0,-2 1-128 0,2-1 128 0,1 7-128 0,-3-6 0 16,2-1 0-16,-1 0 0 0,1 4 0 0,-2-4 0 16,2 2 0-16,0 1-176 0,0-3 176 0,-1 1 0 15,0-2 0-15,0 1 0 0,1 1 0 0,1 6 0 16,-1-9 0-16,-1 2 0 0,1 0 0 0,1 1 0 15,-1-1 0-15,1 2 0 0,0-1 0 0,0-1 176 16,-3 0-48-16,3 1 0 0,0 6-128 0,0-7 0 0,0 1 0 16,0 6-176-16,1-7 176 0,1 1 0 15,0-1 0-15,0 1 0 0,-2 6 0 0,2-7 176 16,1 1-48-16,0-1 0 0,-3 7-128 0,3-7 0 16,0 0 0-16,0 0 0 0,-1 1 0 0,1-1 0 0,0-2 0 0,-1 2 0 15,1 1 0-15,-1-1 128 16,-2 7-128-16,3-8 128 0,0 2-128 0,-1-3 0 15,1 1 0-15,0 1 0 0,-1 1 0 0,3 3 128 0,-5 3-128 0,4-8 128 16,0-1-128-16,0 2 0 0,0 3 0 0,0-2-176 16,1 1 304-16,1-1 48 0,-3 0 16 0,3 1 0 15,-6 5-192-15,6-7 128 0,2 3-128 0,0-2 128 16,0 2 64-16,0 0 0 0,-2-1 0 0,2-2 0 16,0 3-192-16,0-2 128 0,-2 2-128 0,2-3 128 15,1 2-128-15,1 1 128 0,-1 0-128 0,1-3 128 16,1 1-128-16,0-1 0 0,0 1 0 0,-1 2-176 15,1-3 176-15,-1 3-128 0,2-1 128 0,0 4-128 16,-2-4 128-16,3 3 0 0,-2 0 128 0,-1-2-128 0,2 1 176 16,0 0-48-16,0 2 0 0,1-1 0 15,-3-2 112-15,1 4 16 0,-1 0 0 0,1 0 0 0,-2-3-112 0,0 3-16 16,0-1 0-16,2 1 0 0,-1 0-128 0,1 0 0 16,-1 0 0-16,-1 0 0 0,1-3 128 0,-1 3-128 15,-1-3 0-15,-1 3 128 0,0 0-128 0,1 0 0 16,0-1 0-16,-2 1 0 0,-6 0 0 0,9 0 0 15,-1 1 0-15,0-1 0 0,-8 0 0 0,8 0 0 16,1-1 0-16,-1 1 0 0,-1-2 0 0,-7 2 0 16,7 0 0-16,1 0 0 0,0 0 0 0,0 0 128 15,-1-3-128-15,0 3 128 0,1 3-128 0,0-3 128 16,-8 0-128-16,8 0 128 0,0 2 64 0,0-1 0 16,0 2 0-16,1-3 0 0,-3 4 96 0,1-1 32 15,-1-3 0-15,1 4 0 0,-1-2-112 0,2 2-16 16,0-1 0-16,1 1 0 0,-2-2-48 0,-1 2-16 0,1 3 0 0,1-3 0 15,-2 1-128-15,1-1 128 0,-1 2-128 0,2-2 128 16,-2 0-128-16,0 3 0 0,-1-1 0 0,1 0-176 16,0-2 176-16,-1 2 0 0,1 1 128 0,-2-1-128 15,1 1 128-15,0-1-128 0,-1 1 128 0,1-2-128 16,-1 2 128-16,0-1-128 0,1 1 128 0,-1-1-128 16,0 1 128-16,0-1-128 0,0 1 128 0,1-1-128 15,-1 1 0-15,0 0 0 0,0 2 0 0,0-1 0 16,-1-2 0-16,-1 3 0 0,2-2 0 0,-1 1 0 15,-1-2 0-15,2 1 0 0,-1-1 0 0,0 3 0 16,-1-1 128-16,1-1-128 0,-3-7 128 0,4 6-128 16,0 1 0-16,-2 2-128 0,1-1 0 0,0-1 0 0,-1 2 128 0,-2-9 176 15,1 6-48-15,1 2 0 0,-1 1-128 0,-1-9 0 16,3 8 0-16,-1 1-176 0,1 0 176 0,-2-1 0 16,1 2 0-16,-1-3 0 0,-1-7 0 0,1 10 0 15,0-1 0-15,-1-9 0 0,2 8 0 0,-1-2 0 16,-2 3 0-16,1-2 0 0,0 1 0 0,1-2-160 15,-1 3 160-15,0-2 0 0,0-7 0 0,0 8 0 16,-1 1 0-16,-1-2 0 0,1-1 0 0,0 2 0 16,0-2 0-16,-1 1 0 0,2-7 0 0,-1 9 0 15,1-2 0-15,0 1 0 0,-1-2 0 0,-2 1-160 0,2 2 160 0,-2-3-192 16,0 1 192-16,1 0 176 16,-2-1-48-16,0 1 0 0,-1 0-128 0,-1 3 0 15,1-4 0-15,1 2-176 0,-2-1 176 0,-1-1 0 16,1 3 0-16,-1-2-128 0,-1-1 128 0,0 1 0 0,1 0 128 0,0 0-128 15,-1 3 0-15,0-4 0 16,0 1 0-16,-1-1 0 0,0 2 0 0,1-1 0 0,2-1 0 0,-3-2 0 16,-1 1 0-16,0 2 0 0,-1-1 0 0,1-2-128 15,-1 3 128-15,1-3 0 0,-1-2 128 0,1 5-128 16,2-3 0-16,-1 0 0 0,0-2 0 0,0 2 0 16,-1 2 0-16,0-2 0 0,1-1-160 0,0 0 160 15,0-3 0-15,-2 3 0 0,3-3 0 0,0 1 0 16,-2 2 0-16,2-3 0 0,0 1 0 0,0 2 0 15,-1-3 0-15,1 0 0 0,0 2 0 0,1-2 0 16,-1 0 0-16,-2 0 0 0,3 0 0 0,-1 0 0 16,-1 0 0-16,-1 0 0 0,1 0 0 0,0 0 0 15,0 0 0-15,1 0 0 0,-1 0 0 0,1 0 0 16,-1 0 0-16,2 0 0 0,1 0 144 0,-1 0-144 0,1-2 0 0,-1 2 0 16,-1 0 0-16,0 0 0 0,1-3-256 0,-4 2 80 15,-1-2 16-15,2 2 0 0,-1-5 160 0,1 3 0 16,-1 0 128-16,1-1-128 0,-1 0 176 0,2-2-48 15,0 0 0-15,0 2 0 0,-2-2-128 0,2 2 0 16,1 0 0-16,1-3-176 0,-3 2 176 0,3 1 0 16,-1-2 0-16,0 2 0 0,0-3 0 0,0 3 0 15,0-1 0-15,2-2 0 0,-2 4 0 0,3-1 0 16,-1-3 0-16,2 4 0 0,1 2 0 0,-1-1 0 16,0-5 0-16,-2 4 0 0,2-1 0 0,-1 1 0 15,0-3 0-15,0 2 0 0,1 0 0 0,4 4-128 0,-5-4 128 0,1-1-128 16,0 1 128-16,0 2 176 15,1-5-48-15,3 7 0 0,-4-4-128 0,2-2-176 16,-2-1 48-16,1 3 0 0,0-2-112 0,3 6-16 0,-1-7 0 0,0 1 0 31,-2-4-3328-31,2 3-656 0,0 0-144 0,-1 0-32 0</inkml:trace>
  <inkml:trace contextRef="#ctx0" brushRef="#br0" timeOffset="97520.25">23560 7114 20271 0,'0'0'448'0,"0"0"80"0,0 0 32 0,0 0 16 0,0 0-576 0,-2-7 0 0,-2 1 0 0,4 6 0 16,-4-10 2048-16,4 10 320 0,-2-6 48 0,2 6 16 15,0 0-608-15,-2-7-112 0,2 7-32 0,0 0 0 16,-2-8-48-16,2 8-16 0,0 0 0 0,0 0 0 16,0 0-528-16,3-5-128 0,-3 5 0 0,0 0-16 0,0 0-224 0,0 0-32 15,7 0-16-15,-1 0 0 16,1 3-480-16,1 3-192 0,-1-2 176 0,1 6-176 0,0-4 544 0,0 5 16 15,0-1 0-15,0 1 0 0,0 2-560 0,1 0 0 16,0 0 0-16,0 3 0 0,2-2 0 0,-1-1 192 16,-1 3-48-16,0-2 0 0,-1 3-144 0,0 0-192 15,1 2 32-15,-2 0 16 0,-1-2 144 0,0 0 0 16,-3 4 0-16,3-1 0 0,-4 2 0 0,1-1 0 16,-2-1 0-16,1 1 0 0,-2-2 0 0,-2 4 0 15,0-4 0-15,-1 2 0 0,-1-1 0 0,-1-1 0 16,0 1 0-16,-1-3 0 0,0 3 0 0,-1-3 0 15,1-3 0-15,-2 2 0 0,-1-3 0 0,0 0 0 16,-1-2 0-16,1 2 0 0,0-3 0 0,0 1 0 16,-2-2 0-16,1 1 0 0,1-3 0 0,-2 2 0 15,1-1 0-15,-2-2 0 0,-1 0 0 0,1-2 0 16,0-1 0-16,2 1 0 0,-1 2 384 0,2-5 96 0,0 2 32 0,1 1 0 16,2-2-512-16,6-2 0 0,-6 0 0 0,6 0 0 15,0 0 0-15,0 0 0 0,-5 0 0 0,5 0 0 16,0 0 0-16,0 0 0 0,0 0 0 0,0 0 0 15,0 0 0-15,0 0 0 0,0 0 0 0,0 0 0 16,0 0 512-16,0 0 0 0,0 0 0 0,0 0 0 16,0 0-512-16,0 0 0 0,0 0 0 0,0 0 0 31,7 4-1536-31,-2-4-416 0,-5 0-80 0,5-4-19264 0</inkml:trace>
  <inkml:trace contextRef="#ctx0" brushRef="#br0" timeOffset="138947.34">14696 11437 22175 0,'0'0'976'0,"0"0"208"0,0 0-944 0,0 0-240 16,0 0 0-16,0 0 0 0,0 0 2096 0,0 0 368 16,0 0 80-16,0 0 16 0,0 0-816 0,0 0-144 15,0 0-48-15,0 0 0 0,0 0-512 0,0 0-96 16,0 0-32-16,0 0 0 0,0 0-464 0,7 7-80 16,-7-7-32-16,6 6 0 0,1 3 176 0,1-1 48 15,-2 1 0-15,2 2 0 0,1 2-560 0,0 0 0 0,1 1 0 0,0 2 0 16,2-3 0-16,0 0 160 0,0 4-160 0,1 0 192 15,1 3-64-15,2 1 0 0,-2 1 0 0,2 2 0 16,1 2 32-16,-1-3 0 0,1 5 0 0,0 1 0 16,0 1 64-16,2 0 16 0,1 0 0 0,1 3 0 15,0-3-32-15,0 0 0 0,2 3 0 0,2-2 0 16,0 5 0-16,1-2 0 0,1 1 0 0,0-1 0 16,1 0-64-16,-2 2-16 0,-1-2 0 0,1 2 0 15,1 1-128-15,0 0 0 0,-3-5 144 0,0 5-144 16,0-3 0-16,-1-1 128 0,-1 1-128 0,3 1 0 15,1 2 0-15,2 0 0 0,-2-1 0 0,-5-6 128 16,1 1-128-16,2 3 0 0,0-2 0 0,-2 5 0 16,0-4 0-16,0 3 0 0,1-5 192 0,4 8-64 0,-2-5 0 0,0-4 0 15,-3 0 0-15,0-1 0 0,1-2-128 0,-2 4 0 16,0-5 128-16,-6-3-128 0,2 3 0 0,0 2 128 16,2 2-128-16,0-1 0 0,2-2 0 0,0 4 128 15,0-1-128-15,5 6 0 0,3 0 0 0,-1-2 128 16,-2 2-128-16,-1-3 0 0,0 1 0 0,-4-5 144 15,1-1-144-15,0 2 0 0,3 2 128 0,-1 2-128 16,0 3 0-16,1 2 0 0,0 1 0 0,-1-2 0 16,-2-2 0-16,2 1 0 0,-1 2 0 0,-1-2 0 15,5 2 0-15,5 8 0 0,-1 1 128 0,-1-5-128 16,-2-4 0-16,0 2 0 0,-1 2 0 0,1-4 0 0,-2 2 0 0,0-5 0 16,1 1 0-16,-4 0 0 15,1-1 0-15,-2 1 0 0,2-1 0 0,-1-2 0 0,1 0 0 0,-3-2 0 16,0 5 0-16,-2-4 0 0,1 1 0 0,0-1 0 15,-1 3 0-15,1-2 0 0,-1-4 0 0,0 1 0 16,-2-1 0-16,1-2 0 0,-1 3 0 0,0-4 0 16,-1-1 0-16,0-3 0 0,-2 0 0 0,0 1 0 15,0-5 0-15,-3 2 0 0,0-4 0 0,-2 2 0 16,-1-2 0-16,-2-4 0 0,0 0 0 0,-1-3 0 16,1-3-192-16,-2-1 192 0,-4-6-208 0,0 0 80 31,0 0-1440-31,0 0-288 0,3-9-48 0,-2-5-11440 0,-1-6-2288 0</inkml:trace>
  <inkml:trace contextRef="#ctx0" brushRef="#br0" timeOffset="140966.07">17257 11396 4607 0,'0'0'400'0,"0"0"-400"16,0 0 0-16,0 0 0 0,0 0 3184 0,0 0 544 15,0 0 112-15,0 0 32 0,0 0-1984 0,0 0-400 16,0 0-80-16,0 0 0 0,0 0-336 0,1 7-64 0,-1-7-16 0,0 6 0 15,0-6-176-15,-1 7-48 0,-2 0 0 0,0 0 0 16,-1 0-48-16,1 0-16 0,-3 2 0 0,1-1 0 16,0 1 0-16,0 1 0 0,-2 3 0 0,1 0 0 15,-1 0-128-15,-2 2-48 0,1 1 0 0,0-2 0 16,0 4-80-16,-1-1-32 0,0-2 0 0,0 3 0 16,-2-1-96-16,2 4-32 0,-1-1 0 0,0-5 0 15,-1 0-32-15,-1 2-16 0,0 1 0 0,0-1 0 16,0 4-112-16,1-1-128 0,-1-1 176 0,0 1-176 15,-1 0 144-15,0-2-144 0,-1 2 0 0,-1-1 144 16,1 1 96-16,-3 4 16 0,0-1 0 0,1-3 0 16,-1-3-256-16,0 3 128 0,1-3-128 0,0 0 0 0,-1-2 0 15,2 2 128-15,-1 0-128 0,0-1 0 0,-1 1 0 0,2 0 0 16,-1-1 0-16,0 1 0 0,2 0 0 0,1 3 0 16,0-3 0-16,-1 2 0 0,3-2 0 0,-1 3 128 15,-1-3-128-15,1 3 0 0,0-3 0 0,2-2 128 16,-2 5-128-16,3-6 0 0,-2 6 128 0,1-3-128 15,-1-1 0-15,1 1 144 0,-2 0-144 0,2-4 128 16,-2 0-128-16,0 1 128 0,-1 2-128 0,0-3 0 16,1 2 0-16,0 0 0 0,-1-2 0 0,-3 4 0 15,3 0 0-15,0-1 0 0,0 1 0 0,0-2 0 16,1 0 128-16,0 2-128 0,-1 0 0 0,0-1 0 16,-1 1 0-16,2-1 0 0,0-2 0 0,2 3 0 15,-2-1 0-15,0 1 0 0,2 0 0 0,-2-1 0 16,-1-2 128-16,1 2-128 0,-1 1 0 0,1-1 0 15,0-2 0-15,1 2 0 0,0-2 0 0,2-1 128 16,0 3-128-16,0-2 0 0,-2-1 0 0,2 4 0 16,1-3 0-16,-1 1 0 0,0 0 0 0,0 0 0 0,-1 0 128 0,0-2-128 15,-2 0 0-15,2 0 0 0,1 0 0 0,-2-2 0 16,2 2 272-16,0 0-16 0,0-3-16 0,-1 3 0 16,1-2-112-16,0 5-128 0,1-3 176 0,-1 0-176 15,-1-3 128-15,-1 3-128 0,1 0 0 0,0-2 0 16,1 2 128-16,0-2-128 0,-1 2 0 0,0 0 0 15,0 0 0-15,0-3 0 0,0 1 128 0,0-1-128 16,-2 3 0-16,2-1 0 0,-1-1 128 0,1 2-128 16,-3-3 0-16,1 1 0 0,1-2 128 0,0 1-128 0,0 1 0 15,1-2 128-15,0 1-128 0,1 1 0 0,-3-5 144 16,3 5-144-16,-1 1 0 0,1-2 144 0,-1 1-144 16,1-1 0-16,1 2 144 0,1-2-144 0,-1 1 0 0,-1-2 0 15,1 2 0-15,1-1 128 0,-1 3-128 0,2 0 0 16,-1-2 0-16,-1-2 0 0,2 4 0 0,-1-3 0 15,-1 1 0-15,2-1 128 0,-1 2-128 0,1-1 0 16,-1-1 0-16,-1-1 128 0,0 4-128 0,1-2 176 16,-3-1-176-16,1 0 192 0,1 3-16 0,1-3 0 15,0-2 0-15,0 4 0 0,1-4-176 0,-2 3 0 16,0-3 0-16,0 3 0 0,0 1 0 0,1-5 0 16,-1 3 0-16,0-4 0 0,0 2 0 0,0 4 0 15,0-4 160-15,0 1-160 0,1-1 0 0,-1 1-144 16,-1-3-16-16,-2 3 0 0,3-1 160 0,0-1 176 15,-1 3-48-15,1 0 0 0,-1-3 64 0,1 5 0 16,-1-5 0-16,1 1 0 0,-2 1-192 0,1 1 0 0,-2-1 0 0,2-1-176 16,0-1 176-16,1-1 176 0,-1 4-48 0,1-4 0 15,0 1-128-15,0-1 0 0,0 1 0 0,2-2-176 16,-1 4 176-16,1-2 0 0,-1 2 128 0,1-1-128 16,-4-2 144-16,3 1-144 0,-1-1 192 0,0 5-192 15,0-5 0-15,0 1 0 0,2 2 0 0,-1-2 0 16,1-1 0-16,-1 2 0 0,0-1 0 0,2 2 0 15,-1-3 0-15,0 2 0 0,0-1 0 0,-1 2 0 16,1-1 0-16,-1 1 0 0,1-3 0 0,-1 5 0 16,1-5 0-16,-1 4 0 0,0 0 0 0,1-3 0 15,-2 2 0-15,0-1 0 0,0 1 0 0,1-1 0 16,-3 1 0-16,2 1 0 0,1 0 0 0,-1-3 0 16,0 3 0-16,0-4 0 0,-1 5 0 0,0-2 0 15,0-1 0-15,-1 3 0 0,1 0 0 0,0-3 0 0,0 1 0 0,0 1 0 16,0 0 0-16,-1 0 0 0,0 1 128 0,-1 0-128 15,1-3 0-15,-1 3 0 0,1 0 0 0,0 0 0 16,-1-3 0-16,1 1 0 0,-1 0 0 0,1 2 0 16,-1-2 128-16,-1-1-128 0,3 1 0 0,0 1-272 15,0-1 48-15,0-1 16 0,-3 1 208 0,3 2 0 16,0-1 0-16,-1 0 160 0,0 0-160 0,-1 1 0 16,2-2 0-16,0 1 0 0,1-1 176 0,-1-1 0 15,1 1 0-15,2 2 0 0,-2-2-176 0,1-2 0 16,1 0 0-16,-1 3 0 0,1 0 0 0,-1-3 0 15,1 2 0-15,0-1 0 0,1 1 0 0,0 1 0 16,0-3 0-16,-1 2 0 0,1-1 0 0,0 1 0 16,0 1 0-16,-1 0 0 0,0-2 0 0,1-2 0 0,-3 1 0 15,1-1 0-15,1 1 0 0,-1 2 0 0,1-1 0 0,-1-2 0 16,0 3 0-16,0-2 0 0,0 1 0 0,0 1 0 16,1-2 0-16,-1-1 0 0,1 1 0 0,-2 1 0 15,1-2-176-15,1 1 176 0,-1-1-128 0,1 1 128 16,-2-3 0-16,3 1 128 0,-2 3 0 0,1-2 0 15,-2 0-128-15,2-1 0 0,1 1-128 0,0 1 128 16,0-1-128-16,0 0 128 0,-1-2-128 0,2 0 128 16,-1-2 0-16,1 2 0 0,4-4 0 0,-4 7 128 15,0-5-128-15,4-2 0 0,-5 7-128 0,5-7 128 16,0 0-128-16,-4 4 128 0,4-4-128 0,0 0 128 0,0 0-128 16,0 0 128-16,0 0-128 0,0 0 128 15,0 0-496-15,0 0-16 0,0 0 0 0,0 0 0 16,0 0-1472-16,3-9-320 0,-1-2-48 0,2-2-15552 15</inkml:trace>
  <inkml:trace contextRef="#ctx0" brushRef="#br0" timeOffset="155626.04">15782 10924 23951 0,'0'0'512'0,"0"0"128"0,0 0 0 0,0 0 64 0,0 0-576 0,0 0-128 0,5-4 0 0,-5 4 0 0,5-7 1008 16,-1 2 160-16,-1-2 48 0,-3 7 0 15,1-6-816-15,-1 1-144 0,-1-5-48 0,0 4 0 16,-2-1-208-16,0-2 0 0,1 1 0 0,-2 2 0 0,0 2 192 0,-1-3-48 16,-2 2-16-16,1 1 0 0,-2 0 288 0,0-1 48 15,0 4 16-15,-1 1 0 0,-2 0-480 0,0 0 0 16,-1 3 0-16,1 0 0 0,1-2 912 0,-2 5 96 15,0 0 16-15,2 5 0 0,-1-5-368 0,2 5-64 16,-1-1-16-16,2 3 0 0,0-2 128 0,0 1 0 16,3 2 16-16,0-2 0 0,1-2-432 0,1-2-96 15,0 1 0-15,1-2-16 0,1 1-16 0,1 1 0 16,0-3 0-16,0-6 0 0,0 7 240 0,0-7 48 16,5 9 16-16,1-1 0 0,1-2-464 0,1 1 0 15,0 0 0-15,1-3 0 0,0 2 0 0,0-3 0 16,0 1 0-16,0-4 0 0,1 2 0 0,-1 0 0 15,-1 0 0-15,1-2 0 0,1-2 0 0,-1 0 0 0,-1-2 0 0,0-1 0 16,-1 4 0-16,1-2 0 0,-2-3 0 0,1-1 0 16,-2 0-192-16,1 1-96 0,-2-2-16 0,2-1 0 15,-1 0 304-15,1-2 0 0,-2 3 0 0,0-1 0 16,-1 3-128-16,0-1 128 0,0 1 0 0,0-1 0 16,-2 0 0-16,-1 7 0 0,2-6 0 0,-2 6 0 15,1-7 0-15,-1 7 0 0,1-6 0 0,-1 6 0 16,0 0 0-16,0 0 0 0,0 0 0 0,0 0 0 15,0 0 192-15,0 0 80 0,0 0 32 0,0 0 0 16,0 6-16-16,0 1 0 0,0-1 0 0,0 4 0 16,2-2-48-16,-2 1-16 0,1 1 0 0,0-3 0 15,1 2 224-15,-1-1 64 0,0 5 0 0,2-4 0 16,1-2-384-16,-2 0-128 0,2 3 0 0,0 0 0 16,0-3 0-16,0-1 0 0,0 1 0 0,1-3 0 0,0-2 0 0,1 2-208 15,-1 1 64-15,0-3 16 0,0-2 128 0,2 0 176 16,-2 0-48-16,3 0 0 15,-1-2-1376-15,-1 0-288 0,1-1-48 0,-1-1-16 16,1-2-2912-16,-2-1-592 0,-2-1-112 0,-1 3-32 0</inkml:trace>
  <inkml:trace contextRef="#ctx0" brushRef="#br0" timeOffset="156359.46">16133 10848 18431 0,'0'0'400'0,"0"0"96"0,0 0 16 0,0 0 0 0,0 0-512 0,0 0 0 15,0 0 0-15,5-7 0 0,-5 7 1984 0,0 0 320 16,0 0 48-16,0 0 16 0,8-1-112 0,-8 1-16 16,0 0 0-16,0 0 0 0,7-3-912 0,-7 3-192 15,0 0-48-15,0 0 0 0,0 0-96 0,0 0-32 16,0 0 0-16,0 0 0 0,0 0-256 0,0 0-48 16,0 0-16-16,0 0 0 0,0 0-256 0,0 0-48 15,0 0-16-15,0 0 0 0,0 0-192 0,0 0-128 16,-6 4 128-16,1-4-128 0,0 3 0 0,-2-3 0 15,1 4 0-15,-1-2 0 0,1 1 128 0,-1-2-128 16,-2 2 128-16,2 1-128 0,1-2 0 0,-1 5 0 0,2-3 0 0,0 2 0 16,0-2 176-16,1 3-48 0,0 2 0 0,0-2 0 15,0-1-128-15,1 2 0 0,1 1 0 0,0 2 0 16,0-5 192-16,0 5 0 0,1-2 0 0,1-1 0 16,0 1-192-16,1-3 0 0,1 4 0 0,0-4 0 15,-2-6 0-15,4 8 128 0,0-2-128 0,1 1 128 16,1 2-128-16,-1-2 0 0,1-3 0 0,1 2 0 15,0-2 0-15,0 3 128 0,1-5-128 0,1 2 128 16,-1 0-128-16,1-1 128 0,-1-1-128 0,2 0 128 16,-1 0-128-16,0 2-176 0,0-4 48 0,3 0 0 15,-2 0 128-15,-1 0 0 0,-1-1 0 0,0-2 0 16,0 3 0-16,0-2-128 0,0 0 128 0,1 0-128 0,-3-2 128 16,1-1 0-16,0 3 0 0,-1 0 0 0,-6 2 0 0,5-7 0 15,-1 3 128-15,-4 4-128 16,0 0-704-16,0 0-192 0,6-4-64 0,-1-1 0 15,-5 5-4912-15,4-4-976 0,-4 4-208 0,0 0-48 0</inkml:trace>
  <inkml:trace contextRef="#ctx0" brushRef="#br0" timeOffset="164582.62">5316 11986 7359 0,'0'0'656'0,"0"0"-528"0,0 0-128 0,0 0 0 16,0 0 2880-16,0 0 528 0,0 0 112 0,0 0 32 16,0 0-1568-16,0 0-304 0,0 0-64 0,0 0-16 15,3 9-576-15,0-5-128 0,-1 2-32 0,2 1 0 0,-4-7-272 0,0 0-48 16,0 10-16-16,-1-3 0 0,0 1-16 0,-1 4-16 16,1-2 0-16,1-10 0 0,0 7-32 0,0 6 0 15,-1 0 0-15,1-5 0 0,1-2 0 0,-1 3 0 16,0 2 0-16,0-1 0 0,3-1-64 0,-2 5-16 15,0-4 0-15,0 1 0 0,1 2-112 0,-1-4-16 16,0 1-16-16,1 1 0 0,-1-1 16 0,2 3 0 16,-2-3 0-16,2 3 0 0,-2-3-16 0,1 3 0 15,1-2 0-15,0 4 0 0,-3 2-64 0,1-6-16 16,0 2 0-16,1 4 0 0,-2-1-32 0,1-6 0 16,2 1 0-16,-2-2 0 0,0 1-128 0,1 1 0 15,-4 1 0-15,2-2 128 0,0 1-128 0,0-2 0 16,0-1 0-16,0 1 0 0,2-3 0 0,0 2 0 15,-2 1 0-15,0-9 0 0,0 7 0 0,0-1 0 16,0-6 0-16,0 0 0 0,0 0 0 0,0 0 0 16,0 7 0-16,0-7 0 0,0 0 0 0,0 0 0 15,0 0 0-15,0 0 0 0,0 0 0 0,0 0 0 16,0 0 0-16,0 0 0 0,0 0 0 0,0 0 0 16,0 0 0-16,0 0 0 0,0 0 0 0,0 0 0 15,0 0 0-15,0 0 0 0,0 0-320 0,0 0 16 0,0 0 0 0,0 0 0 31,0 0-1264-31,0 0-256 0,0 0-48 0,0 0-14032 0</inkml:trace>
  <inkml:trace contextRef="#ctx0" brushRef="#br0" timeOffset="172905.8">5391 11806 13823 0,'0'0'1216'0,"0"0"-960"0,0 0-256 0,0 0 0 15,0 0 3392-15,0 0 640 0,0 0 128 0,0 0 32 16,0 0-2064-16,0 0-400 0,0 0-96 0,0 0-16 16,0 0-656-16,0 0-144 0,0 0-32 0,0 0 0 15,0 0-288-15,0 0-64 0,3-6-16 0,-3 6 0 16,0 0-112-16,4-7-32 0,-2 1 0 0,1-1 0 0,-3 7-16 0,4-6-16 15,0-1 0-15,0 0 0 0,-3 2 16 0,3-1 16 16,1-1 0-16,0 1 0 0,-1-1-112 0,1-2-32 16,1 5 0-16,2-3 0 0,-3-3-128 15,3 1 0-15,1 1 0 0,3-1 128 0,-3 0-128 0,3-2 128 16,-1 1-128-16,4 0 128 0,-2 4-128 0,0-2 0 16,1-1 0-16,-1-2 128 0,1 2-128 0,-1-1 0 15,1-1 0-15,0 2 0 0,0-1 0 0,-1-1 0 16,1-1 0-16,0 2 0 0,0-1 0 0,-3 1 0 15,2-2 128-15,2 4-128 0,-1-2 0 0,5 1 0 16,-4-2 0-16,4 2 0 0,-2-2 0 0,2 1 0 16,2 1 0-16,0-2 0 0,0 1 0 0,1 1 0 15,1-4 0-15,0 2 0 0,0 1 0 0,0-2 0 16,1 0 0-16,1-1 0 0,-3 4 0 0,1-2 0 16,1 1 0-16,0-2 128 0,-2 4-128 0,-1-1 0 15,-2 1 0-15,2-1 0 0,0 2 0 0,0 1 0 16,2-2 128-16,-1-1-128 0,1 2 0 0,2 1 0 15,1-1 0-15,2 3 0 0,-3-2 0 0,0-1 0 0,0 3 128 0,1-1-128 16,-1-3 0-16,0 3 0 0,1 1 0 16,-3 1 0-16,0-1 128 0,-1 1-128 0,0 3 128 0,-2-3-128 15,-1-1 0-15,0-3 0 0,-2 4 0 0,-1-4 0 16,1 7 0-16,1 0 0 0,0-3 0 0,2 1 0 16,1 4 0-16,0-2 0 0,0-4 0 0,2 2 0 15,2 4 0-15,-1-2 0 0,-2 2 0 0,3 0 128 0,0-2-128 0,-2 0 0 16,1 3 0-16,1-2 128 15,-3-1-128-15,0 3 0 0,1 0 0 0,0 0 0 0,-2 0 144 0,-1 1-144 16,-2 0 160-16,7-1-160 0,-5-3 192 0,-6 2-64 16,0 3-128-16,2 2 192 0,0-2-192 0,0-1 176 15,2 3-176-15,2-3 160 0,-1 1-160 0,2-1 160 16,1 2-160-16,1 1 160 0,0-1-160 0,1-2 0 16,-1 3 0-16,1-1 128 0,1 1-128 0,-2 1 0 15,0-2 0-15,-1 1 128 0,0 0-128 0,-1 2 0 16,0-1 0-16,0 1 128 0,-1 0-128 0,-1-1 0 15,-2 1 0-15,2 1 0 0,-2 1 0 0,1-2 0 16,0 1 0-16,1 1 0 0,-2-2 0 0,1 2 0 16,2-1 0-16,-1 2 0 0,1-2 0 0,1 1 0 15,1 2 0-15,-2-3 0 0,-2 4 0 0,1-1 0 16,0-3 0-16,2 3 0 0,-1 3 0 0,-2-2 0 16,2-1 128-16,-3 0-128 0,-3 3 0 0,2-4 0 15,0 0 0-15,-1 1 0 0,0-3 0 0,-1 1 0 16,-2 2 0-16,0-3 0 0,-2 0 0 0,1 0 0 0,-3 1 0 15,1-2 0-15,0 1 0 0,0 3 0 0,-1-2 0 0,0 1 0 16,-2-2 0-16,2 0 0 0,0 1 0 0,0-2 0 16,0 2 0-16,-2-2 0 0,0 1 0 0,2 1 0 15,-1-1 0-15,1 2 0 0,-1-4 0 0,-1 1 0 16,-2-1 0-16,1 1 0 0,-1-2 0 0,0 2 0 16,-4-9 0-16,0 0 0 0,0 0 0 0,0 0 0 15,6 8 0-15,-6-8 0 0,0 0 0 0,0 0 0 0,0 0 0 0,0 0 0 16,0 0-176-16,0 0 176 15,0 0 0-15,0 0-128 0,0 0 128 0,0 0 0 0,0 0 0 0,0 0 0 16,0 0 0-16,0 0-128 0,0 0 128 0,0 0 0 16,0 0 0-16,0 0 0 0,-2-7 0 0,1 3 0 15,-2-2 0-15,2 2 0 0,-2-3 0 0,2 2 0 16,0-3 0-16,-2 1-128 0,3 7 128 0,-1-6 0 16,0-5 0-16,-1 2 0 0,2 1 0 0,0-1 0 15,-1 0 0-15,0 1 0 0,-1-1 0 0,2 3 0 16,-1-1 0-16,1 0 0 0,0-3 0 0,0 3 0 15,0 7 0-15,1-6 0 0,-1-2 0 0,0 1 0 16,0 7 0-16,0 0 0 0,2-6 0 0,-2 6 0 16,0 0 0-16,2-9 0 0,-2 2-128 0,0 7 0 15,0 0 0-15,0 0 0 0,0 0 128 0,0 0 192 16,0 0-32-16,0 0-16 0,0 0 80 0,0 0 16 16,0 0 0-16,0 0 0 0,0 0-32 0,0 0 0 15,0 0 0-15,-1 7 0 0,1 2 0 0,0 1 0 16,0-3 0-16,1 1 0 0,-1-8-16 0,-1 9-16 15,-2 0 0-15,2-1 0 0,1-8-176 0,1 9 192 0,-1 2-192 16,0-2 192-16,0-1-192 0,2-2 128 16,-1 3-128-16,0-1 128 0,1-1-128 0,-1 2 0 15,0-3 144-15,0 1-144 0,-1-7 0 0,2 11 144 0,-1-5-144 0,0 3 0 16,-1-9 144-16,2 8-144 0,-1-1 0 0,0-1 144 16,-1-6-144-16,0 9 0 0,0-1 0 0,0-8 128 15,0 7-128-15,0-1 0 0,0-6 0 0,0 0 0 16,0 9 0-16,0-9 0 0,-1 7 0 0,1-7 0 15,0 0 0-15,-3 7 0 0,-1-1 0 0,4-6 0 0,-5 4 0 0,0 0 0 16,5-4 0-16,-8 4 128 0,0-1-128 0,0-1 0 16,1-2-160-16,0 0 160 0,0 0 0 0,1 0 0 15,-1 0-128-15,1 0 128 0,-2-2 0 0,1-1 0 16,0 3 0-16,0 0 0 0,0-1 0 0,0 1 0 16,7 0 0-16,-10-3 0 0,1 3 0 0,9 0 0 15,-8-4 0-15,-1 0 0 0,0 1 0 0,9 3 0 16,-8-2 0-16,8 2 0 0,-8-1 0 0,8 1 0 15,0 0 0-15,0 0 0 0,0 0 0 0,0 0 128 16,-7-3-128-16,7 3 0 0,0 0 128 0,0 0-128 16,0 0 0-16,0 0 0 0,0 0 128 0,0 0-128 15,0 0 0-15,0 0 0 16,0 0-336-16,0 0-176 0,3 0-48 0,-3 0-13760 16,6-4-2752-16</inkml:trace>
  <inkml:trace contextRef="#ctx0" brushRef="#br0" timeOffset="175822.5">15546 11759 31551 0,'0'0'704'0,"0"0"128"0,0 0 48 0,0 0 0 0,0 0-704 0,0 0-176 15,0 0 0-15,0 0 0 0,0 0 1312 0,0 0 224 16,0 0 64-16,0 0 0 0,-14-4-672 0,14 4-128 16,-1-5-32-16,1 5 0 0,1-7-400 0,-1 3-96 15,1-2-16-15,0 2 0 0,-1-3-256 0,2 4 160 16,0-7-160-16,0 4 128 0,-1-1-128 0,2 1 0 16,2-1 0-16,0 1 0 0,2 2 0 0,-1-3 0 0,1 1 0 0,1-1-176 15,1 3 176-15,1-1 0 0,1 1 0 0,1 0 0 16,-1 0 0-16,2 1 0 0,2 3 0 0,-2 3 0 15,-1-2 0-15,-1 2 0 0,0 1 0 0,-2 3 0 16,0-1 0-16,2 3 0 0,-3-1 128 0,-2 5-128 16,-1 0 176-16,-1 0-48 0,0 4 0 0,-1 0 0 15,-3-1-128-15,1 4 0 0,-1-1 0 0,-1 0 0 16,-2 0 128-16,-1 1 0 0,0 2 0 0,-1-3 0 16,-1 0-128-16,-1 1 128 0,1-3-128 0,-1-1 128 15,-1 1 64-15,2-4 0 0,-4 0 0 0,1 1 0 16,0-1-64-16,-1 1 0 0,-1-4 0 0,1 3 0 0,-1-4-128 0,1 2 128 15,-1-1-128-15,2-1 128 0,0-2-128 0,0-1 0 16,-2 1 0-16,-2 0-176 0,1-4 176 0,2 4 0 16,-1-3 128-16,2-1-128 0,0-2 0 0,1 2 0 15,0-1 0-15,2-2-128 0,6 0 128 0,-7 1 0 16,2-2 0-16,5 1 0 0,0 0 0 0,0 0-128 16,0 0 128-16,0 0-128 0,-7-6 128 0,2 0 0 15,3 2 0-15,-1-2 0 0,2-1 0 0,-1 1 0 16,2-1 128-16,0-1-128 0,0-1 0 0,2 1 0 15,-1-1 0-15,2-1-128 0,-2 1 128 0,2 1 0 16,-1-1 0-16,2-2 0 0,1 4 0 0,1-2 0 16,-3 3 128-16,3-2-128 0,-1 1 0 0,0 2 0 15,2 1 0-15,1-2 0 0,1 2 128 0,0 1-128 16,1-1 128-16,1 0-128 0,1 2 128 0,-1-1-128 0,3 2 128 16,-1-2-128-16,-2 3 128 0,3 3-128 0,-1-3 128 15,0 4-128-15,-1-2 224 0,-1 2-32 0,1 0 0 0,-1 3 0 16,0-2 320-16,0 0 48 0,-2 2 16 0,0 2 0 15,0 0-208-15,0-1-48 0,-1-2 0 0,0 4 0 16,0-3-48-16,1 3-16 0,-2-4 0 0,-1 1 0 16,1-3-256-16,-1 2 0 0,1-3 0 0,1 1 0 15,-2 0 0-15,1-2 0 0,-1 1 0 0,1-2-144 16,2-1 144-16,-1 0-128 0,0 0 128 0,0-4-128 16,0 4-112-16,-1-2-16 0,1-2 0 0,0 1 0 15,-1-1-2096-15,-1 0-416 0,1-1-96 0,-1 0-16 16</inkml:trace>
  <inkml:trace contextRef="#ctx0" brushRef="#br0" timeOffset="176434.98">16041 11733 25791 0,'0'0'576'0,"0"0"112"0,0 0 16 0,0 0 16 0,0 0-576 0,7-7-144 16,-3 5 0-16,0-2 0 0,1-4 544 0,0 1 80 16,0 1 16-16,2-1 0 0,-2 1-256 0,2-1-64 15,-2 1 0-15,0-1 0 0,0 1 64 0,2 2 0 16,0-3 0-16,-1 5 0 0,1-2 48 0,-1 1 16 16,1 2 0-16,1-2 0 0,1 3 448 0,0-3 112 0,0 2 16 0,0-2 0 15,0 6-112-15,3-2-16 16,-1 5 0-16,-2-2 0 0,0 0-96 0,0 2-32 0,0 1 0 0,1 3 0 15,-3-1-128-15,1 2-48 0,-1-1 0 0,-2 6 0 16,-1-3-224-16,0 1-48 0,1 2-16 0,-2-1 0 16,-2 3-48-16,-1-1 0 0,-1 0 0 0,-1 0 0 15,0-1-48-15,-2-2-16 0,-1 2 0 0,-1 1 0 16,1-3-192-16,0 2-160 0,-3-3 32 0,0 1 0 16,0 0 128-16,1-1 0 0,-3-3 128 0,1 2-128 15,0-4 0-15,-1 1 0 0,-2-3 0 0,0 2 0 16,0-2 0-16,0 0 0 0,1-2 0 0,-1-1-128 15,-1-3 128-15,0 1 0 0,1-1 128 0,0 0-128 16,0-1 0-16,0-2 0 0,2-1 0 0,1 2-128 0,0-2 128 0,1 1-128 16,0-4 128-16,1 1-128 0,1 2 128 15,-1-3 0-15,1 3 128 0,-1-2-128 0,-1-3 0 0,3 1 0 16,1-1 0-16,0-4 0 0,0 2 0 0,3 2 0 16,-2-4 0-16,1 2 0 0,2-2 0 0,0 0 0 15,0-1 0-15,1-2 0 0,0-1 128 0,1 1-128 16,-1 2 128-16,2-3-128 0,-1 1 128 0,1 2-128 15,-1 1 128-15,2 0-128 0,0-1 128 0,2 4-128 16,-1-3 128-16,0 2-128 0,0 0 0 0,1 3 0 16,-1-1 0-16,0 1-128 0,0-1 128 0,1 2-128 15,-1 1 128-15,0 2-128 0,-5 4 128 0,7-4 176 16,-1-2-48-16,-1 2 0 0,-5 4-304 0,0 0-64 16,0 0-16-16,0 0 0 15,0 0-2656-15,0 0-544 0,0 0-96 0,0 0-32 0</inkml:trace>
  <inkml:trace contextRef="#ctx0" brushRef="#br0" timeOffset="177558.2">15803 12413 16815 0,'0'0'368'0,"0"0"80"0,0 0 0 0,0 0 32 0,0 0-480 0,0 0 0 0,0 0 0 0,0 0 0 16,0 0 1632-16,0 0 224 0,0 0 64 0,0 0 0 16,0 0-576-16,0 0-96 0,0 0-32 0,0 0 0 15,0 0-512-15,0 0-96 0,0 0-32 0,0 0 0 16,0 0 64-16,0 0 0 0,0 0 0 0,6 6 0 15,-6-6 48-15,7 5 16 0,0 1 0 0,-1 0 0 16,1 3 0-16,-1-2 0 0,1 2 0 0,-2-5 0 16,0 0 0-16,2 3 0 0,-1-1 0 0,1 1 0 0,-1-1-320 0,1 3-48 15,-2-1-16-15,2-1 0 0,-1 2 0 0,1-1 0 16,-1-2 0-16,-2 1 0 0,0-1 0 0,2 4 0 16,-1 0 0-16,0-1 0 0,-1-1-320 0,0-1 0 15,0-1 0-15,0 1 0 0,-4-7 128 0,4 9-128 16,0-4 128-16,-4-5-128 0,0 0 0 0,3 7 0 15,0-1 0-15,-3-6 0 0,3 5 0 0,-3-5 0 16,0 0 0-16,0 0-128 0,0 0 128 0,0 0 0 16,0 0 0-16,0 0 0 0,0 0 0 0,0 0-128 15,0 0 128-15,0 0-128 0,0 0 128 0,0 0-128 16,0 0 128-16,0 0-128 16,0 0-1488-16,0 0-304 0,0 0-48 0,0 0-16 15,0 0-2704-15,-6-13-560 0,6 13-96 0,-2-6-32 0</inkml:trace>
  <inkml:trace contextRef="#ctx0" brushRef="#br0" timeOffset="178111.77">16001 12415 17727 0,'0'0'384'0,"0"0"96"0,0 0 16 0,0 0 0 0,0 0-496 0,0 0 0 0,0 0 0 0,0 0 0 0,0 0 960 0,0 0 112 16,0 0 16-16,0 0 0 0,0 0-160 0,0 0-32 15,0 0 0-15,0 0 0 0,0 0-144 0,0 0-48 16,0 0 0-16,0 0 0 0,0 0 112 0,0 0 16 16,0 0 0-16,0 0 0 0,-8 7-208 0,8-7-48 15,-7 0 0-15,7 0 0 0,-5 6-48 0,0-2-16 16,5-4 0-16,-5 7 0 0,-1-1-96 0,1 1-32 0,0 2 0 0,0-1 0 16,-1-1 160-16,0 2 32 15,-1 1 0-15,1 1 0 0,-2-2 0 0,0 1 0 16,-1 1 0-16,1-2 0 0,1-1-368 0,2 1-64 15,0 0-16-15,0-1 0 0,-1 1 64 0,1 2 0 0,0-2 0 0,0-1 0 16,1 1-192-16,-1-1 128 16,-1 1-128-16,2-3 128 0,2-2 0 0,2-4 0 15,-1 7 0-15,1-7 0 0,0 0-128 0,0 0 0 0,0 0 0 0,0 0 0 16,0 0 0-16,0 0 0 0,0 0 0 16,0 0 0-16,0 0 0 0,0 0 128 0,0 0-128 0,0 0 128 15,0 0-128-15,0 0 0 0,0 0 0 0,0 0-176 16,0 0 176-16,0 0 0 0,0 0 128 0,0 0-128 15,0 0 0-15,0 0 0 0,0 0 0 0,0 0 0 32,7-1-2432-32,-7 1-576 0,7-3-96 0,-7 3-32 0</inkml:trace>
  <inkml:trace contextRef="#ctx0" brushRef="#br0" timeOffset="197421.84">6880 12669 21183 0,'0'0'464'0,"0"0"112"0,0 0 0 0,0 0 16 0,0 0-464 0,0 0-128 15,0 0 0-15,0 0 0 0,0 0 992 0,0 0 176 16,0 0 48-16,0 0 0 0,0 0-416 0,0 0-80 16,0 0-16-16,0 0 0 0,0 0-96 0,0 0-32 15,0 0 0-15,0 0 0 0,0 0 160 0,0 0 32 0,0 0 0 0,0 0 0 16,0 0 48-16,0 0 16 0,0 0 0 0,0 0 0 16,13 6 0-16,-13-6 0 0,0 0 0 0,7 0 0 15,-1 0-208-15,1 1-48 0,-1-1 0 0,2 0 0 16,1 0-144-16,2 0-48 0,2 0 0 0,-1 0 0 15,0 0 64-15,1 0 0 0,1 0 0 0,2 0 0 16,0 0-160-16,1 0-32 0,1 3 0 0,2-3 0 16,-1-3-48-16,2 3-16 0,0-1 0 0,0 1 0 15,1-3-192-15,1 3 0 0,-2-4 0 0,-1 4-160 0,0-4 160 0,-2 1 0 16,-1 1 128-16,1-2-128 0,-1 1 128 0,-2 2-128 16,-2-2 128-16,0 1-128 15,-1 0 128-15,-1 0-128 0,-2 2 128 0,0 0-128 0,-1 0 176 0,0 0-48 16,0 0 0-16,-2 0 0 0,-6 0-128 0,8 0 128 15,1 2-128-15,-2-2 128 0,-7 0-128 0,0 0 0 16,6 2 0-16,-6-2 0 0,0 0 0 0,0 0 0 16,7 2 0-16,-7-2 0 0,5 4 0 0,-5-4 0 15,0 0 0-15,0 0 0 16,0 0-1152-16,0 0-256 0,0 0-48 0,0 0-16 16,0 0-2960-16,0 0-608 0,-6 6-112 0,6-6-32 0</inkml:trace>
  <inkml:trace contextRef="#ctx0" brushRef="#br0" timeOffset="207345.1">15963 13555 5519 0,'0'0'496'0,"0"0"-496"0,0 0 0 0,0 0 0 16,0 0 3392-16,0 0 592 0,0 0 112 0,0 0 32 15,0 0-2048-15,0 0-416 0,0 0-64 0,0 0-32 16,0 0-384-16,0 0-80 0,0 0-16 0,2 6 0 16,1 3-352-16,-2-2-80 0,-1-7-16 0,2 7 0 15,-2 0 64-15,0 3 0 0,0-4 0 0,0 2 0 16,0 1-256-16,0-2-64 0,1 2 0 0,-1 1 0 15,0-2 64-15,1 4 0 0,0-4 0 0,1 4 0 16,-1-2 48-16,0-2 16 0,1 1 0 0,-1 2 0 16,0-2-256-16,1 1-64 0,-1-3 0 0,-1 3 0 15,3-1-192-15,-3-1 144 0,0 1-144 0,0-2 128 16,0 2-128-16,0-4 128 0,0-5-128 0,0 0 128 16,0 0-128-16,0 0 0 0,0 0 0 0,0 0-176 15,0 0 176-15,0 0 0 0,0 0 128 0,0 0-128 16,0 0-800-16,0 0-224 0,-7-4-64 0,7 4 0 15,-5-6-1792-15,1-1-352 0,0 0-80 0,1 0-16 0</inkml:trace>
  <inkml:trace contextRef="#ctx0" brushRef="#br0" timeOffset="207730.18">16083 13691 23951 0,'0'0'512'0,"0"0"128"0,0 0 0 0,0 0 64 0,0 0-576 0,0 0-128 0,0 0 0 0,0 0 0 16,0 0 1216-16,0 0 192 0,0 0 64 0,0 0 0 16,0 0-512-16,0 0-112 0,0 0-16 0,0 0 0 15,0 0-400-15,-6 4-96 0,0 1-16 0,1-4 0 16,0 2 64-16,0 0 0 0,-2-2 0 0,1 2 0 15,-1-3 48-15,1 2 16 0,-1-1 0 0,-1 2 0 16,-1 1-64-16,-2-1 0 0,1 3 0 0,-1-2 0 16,0-1-48-16,-1 1-16 0,0-2 0 0,-1 0 0 15,1 0 0-15,-1 2 0 0,0-4 0 0,-1 3 0 16,-1-1-144-16,2 0-48 0,1-2 0 0,2 0 0 16,1 0-128-16,1 0 0 0,8 0 0 0,0 0-176 15,-7-2 176-15,7 2 0 0,0 0 0 0,0 0 0 0,0 0 0 16,0 0 0-16,0 0 128 0,0 0-128 15,8 2-848-15,3 3-240 0,0-1-64 16,1 0-15712-16</inkml:trace>
  <inkml:trace contextRef="#ctx0" brushRef="#br0" timeOffset="209013.02">15976 13747 7823 0,'0'0'160'0,"0"0"32"0,0 0 16 0,0 0 48 0,0 0-256 0,0 0 0 15,0 0 0-15,0 0 0 0,0 0 608 0,0 0 80 16,0 0 16-16,0 0 0 0,0 0-112 0,0 0-16 16,0 0 0-16,0 0 0 0,0 0 160 0,0 0 32 0,-3 7 0 0,3-7 0 15,0 0 0-15,0 0 0 0,-1 6 0 0,1-6 0 16,0 0-160-16,0 0-32 0,0 0 0 0,0 0 0 15,0 0-48-15,0 0-16 0,0 0 0 0,0 0 0 16,0 0-96-16,0 0-32 0,0 0 0 0,0 0 0 16,0 0-144-16,0 0-48 0,0 0 0 0,0 0 0 15,0 0-192-15,0 0 144 0,0 0-144 0,0 0 128 16,0 0 0-16,0 0 0 0,0 0 0 0,0 0 0 16,0 0-128-16,0 0 128 0,0 0-128 0,0 0 128 15,0 0-128-15,0 0 0 0,0 0 0 0,0 0 0 16,0 0 128-16,0 0 0 0,0 0 0 0,0 0 0 0,0 0 208 0,0 0 48 15,0 0 0-15,0 0 0 0,0 0 96 0,5 4 32 16,-5-4 0-16,0 0 0 0,4 4-112 0,0 1-16 16,-1 2 0-16,-1 0 0 0,-2-7 160 0,2 7 32 15,-1 3 0-15,0-4 0 0,-1 2-112 0,0 1-16 16,0 0 0-16,0-1 0 0,0 1 64 0,0 2 0 16,0-5 0-16,0 5 0 0,-1-2-256 0,2-1-64 15,0 1 0-15,-1-2 0 0,-1-1 0 0,1 1 0 16,0-7 0-16,0 0 0 0,0 0-192 0,0 0 0 15,0 0 0-15,0 0-160 0,0 0 160 0,0 0 0 16,0 0 128-16,0 0-128 0,0 0 0 0,0 0 0 16,0 0 0-16,0 0-128 15,3-7-2112-15,-2 1-400 0,-1 6-96 0,0-10-16 0</inkml:trace>
  <inkml:trace contextRef="#ctx0" brushRef="#br0" timeOffset="210097.53">16077 14224 21183 0,'0'0'464'0,"0"0"112"0,0 0 0 0,0 0 16 0,0 0-464 0,0 0-128 0,0 0 0 0,0 0 0 16,1-8 1248-16,-1 8 224 0,5-5 64 0,-1 1 0 15,-1-3-512-15,-3 7-80 0,0 0-32 0,1-7 0 16,-1-3-384-16,0 0-80 0,0 3 0 0,-1-2-16 16,-1 3-96-16,-1-1-16 0,-3 1 0 0,1 2 0 15,0-3-48-15,-2 3-16 0,1 1 0 0,-1 0 0 16,-1 0 160-16,0 3 32 0,-1 0 0 0,0 0 0 16,0 3-64-16,0-1 0 0,-2-1 0 0,1 3 0 0,-2-1 0 0,2 4 0 15,-1-1 0-15,3 3 0 0,-1-2-144 0,2-1-48 16,1 2 0-16,-1-1 0 0,1 2 112 0,-1-1 16 15,1-2 0-15,1 1 0 0,-1 2-112 0,2 2-16 16,0-2 0-16,2-1 0 0,0-2-64 0,2 1-128 16,2 2 176-16,-1-3-176 0,2 1 128 0,1-2-128 15,2 2 0-15,-1-1 0 0,2 1 160 0,-2-2-160 16,2-1 128-16,-1 0-128 0,1-1 0 0,2-2 0 16,-1 1 0-16,0-2 0 0,0 3 0 0,1-3 0 15,-1 0 0-15,-2 0 0 0,2-3 0 0,0 3 0 16,1-3 0-16,-1-1 0 0,0-2 0 0,-2 0 0 15,0 2 0-15,3-5 0 0,-1 1 0 0,-2-3 0 16,1 2-224-16,-2-1 80 0,0 1 144 0,0 1 0 16,-1-1 128-16,0-1-128 0,-1 3 0 0,1 0 0 15,0 0 0-15,-4 7 0 0,0 0 0 0,0 0 0 0,4-6 0 0,-4 6 0 16,0 0 128-16,0 0-128 0,0 0 128 0,0 0-128 16,0 0 176-16,0 0-48 0,0 0 0 0,0 0 0 15,0 9 112-15,-2-1 16 0,0 1 0 0,0 2 0 16,0-1 96-16,1 3 32 0,-1 0 0 0,0 4 0 15,-1 3-80-15,2 0-16 0,-1 1 0 0,1 2 0 16,0 2 96-16,2-1 32 0,-1 3 0 0,0 2 0 16,0-4-128-16,0 4-32 0,1-6 0 0,-1 3 0 15,0-5-96-15,2 2-32 0,-1-6 0 0,-1 2 0 16,0-2 0-16,0-2 0 0,1-2 0 0,-1 0 0 16,-1-3 240-16,1-1 32 0,0 1 16 0,0-10 0 15,0 0-672-15,0 0-128 0,0 0-16 0,0 0-16 0,0 0 672 0,0 0 128 16,0 0 16-16,0 0 16 15,0-7-1792-15,0-2-352 0,-3 0-80 0,1-2-18544 16</inkml:trace>
  <inkml:trace contextRef="#ctx0" brushRef="#br0" timeOffset="-184908.51">15307 12878 22799 0,'0'0'496'0,"0"0"96"0,7-6 32 0,1 5 32 0,0-2-528 0,-1 1-128 0,-1 0 0 0,1 0 0 16,-1-2 1520-16,-6 4 272 0,7-4 48 0,-1-1 16 16,-6 5-512-16,7-4-112 0,-7 4-16 0,5-4 0 15,-5 4-144-15,0 0-48 0,0-7 0 0,0 7 0 16,0 0-144-16,-5-6-48 0,-3 3 0 0,-1 2 0 15,-2 2-96-15,0 2-32 0,-4-2 0 0,0 2 0 16,-2 1-144-16,0 1-48 0,-1 1 0 0,1-2 0 16,-2 3-256-16,0-3-48 0,1-2-16 0,1 2 0 0,0-1-192 0,3-3 0 15,1 4 0-15,-2-4 0 16,2 3 0-16,1-3 0 0,1 0 0 0,1 0-160 0,2 0 160 0,2 0 0 16,1-3 128-16,-1 3-128 0,6 0 0 0,0 0 0 15,0 0 0-15,0 0 0 0,0 0 0 0,0 0 0 16,0 0 0-16,0 0 0 0,0 0 176 0,0 0-48 15,0 0 0-15,3 7 0 0,2-1-128 0,-1 3 0 16,-1-1 0-16,-3 1-176 0,1-1 176 0,0 1 0 16,-1 2 128-16,0-2-128 0,-2 1 0 0,2 1 0 15,-1-1 0-15,-1 2 0 0,1-1 176 0,0-1-48 16,1-1 0-16,-2-1 0 0,1 1-128 0,-2-2 0 16,2-1 0-16,1-6-176 0,0 0 176 0,0 7 0 15,0-7 0-15,0 0 0 0,1 6 0 0,-1-6-128 16,0 0 128-16,0 0-128 0,0 0 128 0,0 0 0 15,0 0 128-15,0 0-128 0,10 0 0 0,-3 0 0 0,-7 0 0 0,10 0 0 16,-3-2 0-16,3-2 0 16,-1 1 0-16,0 2-128 0,0-2 128 0,2 1 176 0,0 2-48 0,2-2 0 15,1 2-128-15,0 2 0 0,0-2 0 0,3 2-176 16,-1 1 176-16,1 1 0 0,0 0 128 0,0 2-128 16,0 1 128-16,0 3-128 0,-2 0 128 0,-1 0-128 15,-2 6 0-15,-2-2 0 0,-3-1 0 0,-2 4-128 16,-1 0 128-16,-1 3 0 0,-2-3 0 0,-2 3 0 15,-3 2 0-15,-3-1-128 0,1 1 128 0,-4-1-128 16,-1 1 128-16,-4-2 176 0,0-3-48 0,-1-3 0 16,-1 2-128-16,-2-3 0 0,-1-2 0 0,-1-5 0 15,-2 1 0-15,2-3 128 0,-1-4-128 0,0 0 128 16,1-4-128-16,1-3 0 0,1 1 0 0,2-1 0 0,0-3 0 0,3 1-176 16,1-5 48-16,3 4 0 0,1-3 128 0,2 0 0 15,2-2 0-15,2 2 0 16,2-2-2496-16,2 0-448 0,3-1-112 0,1-1-16 0</inkml:trace>
  <inkml:trace contextRef="#ctx0" brushRef="#br0" timeOffset="-184175.02">16540 12929 21423 0,'0'0'944'0,"0"0"208"0,0 0-928 0,0 0-224 15,0 0 0-15,0 0 0 0,0 0 2912 0,0 0 544 16,0 0 96-16,-5 9 32 0,0-1-1488 0,1 1-304 16,1 1-48-16,-1 2-16 0,-2-1-448 0,1-1-112 15,-1 3-16-15,1-2 0 0,1 2-656 0,0-3-144 0,0 2-32 0,0-2 0 16,3 1 64-16,0-1 0 0,-1 0 0 0,2-3 0 16,3 3 0-16,1-1 0 0,-1-3 0 0,2 1 0 15,1-2-256-15,2 2-128 0,0-2 128 0,0-1-128 16,0 0 0-16,1-2 0 0,1 2 0 0,2 2-128 15,0-5 128-15,0 2 176 0,-2-3-48 0,3 3 0 16,2 0-128-16,-1-3-176 0,2 1 48 0,-3 2 0 16,1-3 128-16,0 0 0 0,-1 0 0 0,-2 0 0 15,-1 0-288-15,-1-4-32 0,0 1 0 0,-1 0 0 16,-3-4-1328-16,2 3-272 0,-1-5-48 16,-1 2-16-16,-2-3-864 0,0 1-176 0,-1-4-48 0,1 2 0 15,-2-2-608-15,0 0-128 0,1 0-32 0,-1 1 0 0</inkml:trace>
  <inkml:trace contextRef="#ctx0" brushRef="#br0" timeOffset="-183941.7">16789 12929 20495 0,'0'0'448'0,"-1"-8"80"0,-1 1 32 0,1 1 32 0,1-1-464 0,0 7-128 16,0 0 0-16,0 0 0 0,-2-4 2944 0,2 4 560 15,0 0 112-15,0 0 32 0,-6 4-1024 0,2 0-208 16,-1 5-48-16,1-1 0 0,0 5-960 0,-1 0-208 16,1 3-48-16,2 1 0 0,-2 3-448 0,1 3-112 15,2 1-16-15,-1-1 0 0,0 4-144 0,-1 3-48 16,3-3 0-16,3 3 0 0,2 2 64 0,0-2 0 15,0 1 0-15,2-2 0 0,0 1-320 0,-1-2-128 16,1 1 128-16,-1-2-128 0,1-5 128 0,-1-1-128 0,0-4 128 16,-1 0-128-16,-1-4 0 0,0-1 0 0,0-4 0 0,-4-8 0 15,0 0 0-15,0 0 0 0,0 0 0 0,0 0 0 32,0 0-2624-32,-2-10-416 0,2-1-80 0,-2-2-16 0</inkml:trace>
  <inkml:trace contextRef="#ctx0" brushRef="#br0" timeOffset="-174451.16">4235 13674 23487 0,'-37'4'512'0,"37"-4"128"0,0 0 0 0,0 0 16 0,0 0-528 0,0-7-128 0,0 7 0 0,3-6 0 0,-3 6 1984 0,2-7 352 15,-2 7 80-15,5-4 16 16,-5 4-624-16,7-4-112 0,-1 2-32 0,2 2 0 0,0 2-608 0,1 2-128 16,2-1-32-16,1 1 0 0,-2 5-352 0,1 1-80 15,-1 0-16-15,1 0 0 0,-2 1-48 0,1 2-16 16,-1 1 0-16,1 2 0 0,-1 1-48 0,0 2-16 16,0-2 0-16,0 3 0 0,2 0 0 0,-2 3 0 15,0-3 0-15,0 1 0 0,2-1-192 0,-1-1-128 16,-1-2 128-16,2 3-128 0,-1 0 224 0,1-3-32 15,-1-2 0-15,2 0 0 0,0-5 64 0,0 2 0 16,-1-4 0-16,1 1 0 0,0-5-256 0,-2 0-256 16,1-2 48-16,-1-2 16 15,1-3-256-15,-1 0-64 0,-1-4 0 0,-1 1 0 16,0-1-1728-16,-1-3-368 0,-2 3-64 0,-1-3-16 16,1 1-3984-16,-2-2-816 0,-2 1-144 0,-1-3-48 0</inkml:trace>
  <inkml:trace contextRef="#ctx0" brushRef="#br0" timeOffset="-174227.29">4586 13663 33407 0,'0'0'736'0,"-6"7"160"0,1-3 16 0,-1 2 16 0,-1 4-736 0,-2-3-192 0,0 3 0 0,-2 3 0 16,-1-3 2336-16,1 3 432 0,-2 2 96 0,-2 2 16 16,2 2-1648-16,-1 1-320 0,-2 0-64 0,1 1-16 15,1 1-304-15,2 4-64 0,-2-2-16 0,1-1 0 0,1 1-192 0,0-2-64 16,0-1 0-16,2 3 0 15,1-5-192-15,1-2 0 0,0 0 0 0,0-1 0 0,4-3 0 0,2 0 0 16,-2-2 0-16,2-5 0 0,4 1 0 0,-2-7-160 16,0 0 32-16,0 0 0 15,9 6-2304-15,1-8-464 0,1-2-96 0,-1-3-16 0</inkml:trace>
  <inkml:trace contextRef="#ctx0" brushRef="#br0" timeOffset="-173618.18">4159 13404 35935 0,'0'0'784'0,"0"0"176"0,-12 7 16 0,12-7 48 0,-5 6-832 0,-1 2-192 16,-2 1 0-16,1 2 0 0,-3 2 1424 0,0 2 240 15,-2 3 64-15,-1 1 0 0,-3 2-768 0,-1 1-160 16,-2-1-32-16,-4 6 0 0,1-4-400 0,4 1-96 16,-2-2-16-16,1 5 0 0,-1 0 112 0,3 3 16 15,1 0 0-15,2 3 0 0,2-2 144 0,-1 12 48 16,5-1 0-16,1-4 0 0,2-1-112 0,5-2-16 16,2-1 0-16,1-4 0 0,4-1-304 0,2 1-144 15,3-6 128-15,1-1-128 0,4-3 128 0,3 1-128 16,2-1 128-16,2-3-128 0,-1-2 0 0,1-1-320 0,-1-1 48 15,-4-5 16 1,-1-2-880-16,0-3-160 0,1 1-48 0,-1-4 0 16,2 2-4800-16,-1-4-976 0,1-2-192 0,3-3-48 0</inkml:trace>
  <inkml:trace contextRef="#ctx0" brushRef="#br0" timeOffset="-172865.12">6616 13415 31103 0,'0'0'688'0,"0"0"144"0,0 0 16 0,15 9 16 0,-15-9-688 0,0 0-176 16,8 4 0-16,1 2 0 0,0 1 1920 0,2 2 368 16,-1 1 64-16,4 1 16 0,0 2-912 0,0 0-176 15,-2 4-48-15,3 0 0 0,-2 3-448 0,-2-1-80 16,1 2-32-16,-1 2 0 0,-5 0-320 0,1 3-64 16,-5 1-16-16,0 0 0 0,-4 3-16 0,0 4 0 15,-3 2 0-15,-2-2 0 0,-2 2-96 0,-3-3-32 16,-4 1 0-16,2-4 0 0,-2 3-128 0,0-5-176 15,1-2 48-15,-1-4 0 0,0-1 128 0,2-1 0 16,0-5 128-16,0-2-128 0,3-2 0 0,-1-3-128 0,4-2 0 0,1-3 0 31,1-3-1136-31,6 0-208 0,-3-7-64 0,3 1-18320 0</inkml:trace>
  <inkml:trace contextRef="#ctx0" brushRef="#br0" timeOffset="-172450.5">7263 13417 5519 0,'0'0'496'0,"0"0"-496"15,0 0 0-15,0 0 0 0,0 0 4992 0,0 0 912 16,0 0 176-16,0 0 48 0,0 0-3248 0,-3 8-656 16,-4 1-128-16,0 4-32 0,-3-2-528 0,-1 2-96 15,-4 0-32-15,-1 4 0 0,-3 0-448 0,0-1-112 16,1 3-16-16,-2-2 0 0,1 3-144 0,-1 1-48 16,2 1 0-16,0-3 0 0,2-1 160 0,3 3 32 15,0-1 0-15,3-1 0 0,3 2-256 0,1 1-64 16,2 2 0-16,3-3 0 0,4 1-192 0,2 2-64 15,2-1 0-15,3 0 0 0,3-2-256 0,3-2 160 16,1 1-160-16,1-3 128 0,0-1 0 0,3-2 0 16,3-1 0-16,1 0 0 0,0 0-128 0,0 0 0 0,1-5 0 15,0 1-176 1,-1-5-496-16,-1 0-96 0,-1-1-32 0,1 0 0 16,-1-6-2208-16,0 3-448 0,17-7-96 0,-14-3-16 0</inkml:trace>
  <inkml:trace contextRef="#ctx0" brushRef="#br0" timeOffset="-171679.79">7695 13564 23727 0,'0'0'512'0,"0"0"128"0,0 0 0 0,0 0 32 0,0 0-544 0,0 0-128 15,0 0 0-15,0 0 0 0,0 0 1984 0,0 0 352 16,0 0 80-16,0 0 16 0,0 0-208 0,0 0-48 16,0 0 0-16,-7 4 0 0,7 5-864 0,0 4-176 15,1 0-48-15,2 2 0 0,-2-2-192 0,5 4-64 16,0 2 0-16,2-2 0 0,1 3-192 0,0 0-64 15,2-1 0-15,1 2 0 0,-1 2-256 0,3-3-48 16,-1 0-16-16,1 0 0 0,0-1-256 0,1 2 160 16,-1-1-160-16,1-3 128 0,0 0 64 0,1-1 0 15,-1-2 0-15,-1-1 0 0,0-1-192 0,1-4 0 0,-1-2 0 16,1 1-176-16,-2-4 48 0,-2-2 0 0,0-2 0 0,1-2 0 31,1-4-880-31,-1 0-160 0,-2-3-48 0,-1-3 0 16,-1-2-1936-16,-1-2-400 0,-2 0-80 0,-3-4-16 0</inkml:trace>
  <inkml:trace contextRef="#ctx0" brushRef="#br0" timeOffset="-171484.81">7896 13574 19343 0,'0'0'1728'0,"-4"11"-1392"16,1 1-336-16,-4 1 0 16,2 1 4784-16,-3 3 880 0,-1 3 176 0,-2-1 48 0,-2 1-3392 0,0 4-688 15,-1-1-128-15,-2 3-16 0,-1 2-704 0,-1-2-144 16,-1 2-32-16,2-2 0 0,0 3-464 0,3-6-112 15,-1-2-16-15,4-4 0 0,-1-4-48 0,3-1-16 16,2-4 0-16,2-2 0 0,1 1-128 0,4-7 0 16,0 0 0-16,5-4-176 15,2-5-832-15,3-2-160 0,5-2-48 0,4 0-19888 0</inkml:trace>
  <inkml:trace contextRef="#ctx0" brushRef="#br0" timeOffset="-170631.73">9602 13432 26031 0,'0'0'576'0,"0"0"112"0,0 0 16 0,0 0 32 0,0 0-592 0,0 0-144 0,0 0 0 0,6-4 0 16,-6 4 2240-16,7-3 400 0,-7 3 96 0,6 0 16 16,2 3-624-16,0-1-112 0,0 2-32 0,1 0 0 0,-1 5-560 0,1-1-112 15,2 4-32-15,0 2 0 0,2-1-256 0,2 1-48 16,-1 5-16-16,1 1 0 0,-1-1-352 0,2 2-80 15,-1 2-16-15,0 0 0 0,-1-2-352 0,1 5-160 16,-2-2 128-16,-1 4-128 0,-2 3 288 0,-2 0-32 16,-3 2 0-16,-2 0 0 0,-3 4-256 0,-4-3-144 15,-3 2 16-15,-2 0 0 0,-3-2 128 0,-1-4 0 16,-2 3 0-16,-1-6 0 0,-1-1-192 0,-2-2 0 16,-2-2 0-16,2-5 0 0,-2-3 192 0,3 0 0 15,1-4 128-15,2-1-128 0,1-5 0 0,1-1 0 16,0 1 0-16,3-4 0 15,4-2-752-15,1-3-208 0,2-1-64 0,3-2 0 16,3-4-2448-16,2 0-496 0,3-1-112 0,3-3-16 0</inkml:trace>
  <inkml:trace contextRef="#ctx1" brushRef="#br0">2727 8003 0,'0'0'16</inkml:trace>
  <inkml:trace contextRef="#ctx0" brushRef="#br0" timeOffset="-166562.72">5438 12739 1839 0,'0'0'0'0,"0"0"160"0,3-7-160 0,-3 7 0 15,0 0 0-15,5-6 0 0,-4-2 4064 0,-1 8 784 16,3-7 144-16,-3 7 48 0,0 0-2656 0,0 0-528 15,3-6-96-15,-1-1-32 0,-2 7-144 0,0 0-48 16,0 0 0-16,0 0 0 0,0 0-192 0,0 0-32 16,0 0-16-16,0 0 0 0,0 0-320 0,0 0-64 15,-1 7-16-15,0 1 0 0,-1 1-288 0,0 0-64 16,-4-1-16-16,2-2 0 0,-1 3-288 0,-1-1-64 0,-2 2-16 0,0-1 0 16,0-1-160-16,0-2 0 0,-1 3 0 0,0-1 0 15,-2 1 0-15,1-2 0 0,-2-1-144 0,0 1 144 16,1-3 0-16,-1 2 0 0,0-2 0 0,0-1 0 15,-1 1 0-15,1-2 0 0,1 2 0 0,0-1 0 0,1 1 0 0,-1-1 0 16,1-3 0-16,-1 1 0 0,1 2 0 0,-2-3-192 16,3 2 192-16,-2-1-160 0,1-1 160 0,1 3 0 15,-2-3 0-15,2 0 0 0,0 4 0 0,0-1 0 16,-1-1 0-16,3 0 0 0,-3 0 0 0,1 5 0 16,-1-3 160-16,1-2-160 0,-1 5 0 0,1-3 0 15,-1 0 0-15,-1 2 0 0,2-1 0 0,0-1 0 16,1 0 0-16,0 0 0 0,0 1 0 0,1 2 0 15,-1-3 0-15,1 3 0 0,1-4 128 0,0 1-128 16,1 2 0-16,-1 0 0 0,-1 1 128 0,1-1-128 16,-1 1 0-16,2-1 0 0,-3 0 128 0,3 3-128 15,-1-3 0-15,1 1 0 0,0 3 0 0,-2-1 128 16,2-1-128-16,0 2 0 0,-2-1 0 0,1-1 0 16,1-2 0-16,-2 1 0 0,0 2 0 0,2-1 0 15,0-2 0-15,0 1 0 0,-1-1 0 0,3 1 0 16,-4-1 0-16,2-2 0 0,0 3 0 0,-1-3 0 15,2 1 0-15,0 2 0 0,1-3 0 0,-3 2 0 16,1-2 0-16,1 3 0 0,0-1 0 0,0-2 128 16,-1 3-128-16,1-2 0 0,4-5 0 0,-4 8 128 15,0-2-128-15,2 1 0 0,-1-1 240 0,2 1-48 0,-1-1-16 0,1 4 0 16,-2-4-176-16,2-1 0 0,-1 2 144 0,0-1-144 16,2-6 0-16,-1 10 128 0,1-4-128 0,0 1 0 15,0-7 0-15,0 6 0 0,1 1 0 0,-1-7 0 16,0 0 128-16,3 6-128 0,-3-6 128 0,0 0-128 15,0 4 0-15,0-4 128 0,0 0-128 0,0 0 0 16,0 0 0-16,0 0 0 0,0 0 0 0,0 0 0 16,0 0 0-16,0 0-192 0,0 0 32 0,0 0 0 15,0 0 160-15,0 0 0 0,0 0 0 0,0 0 0 0,0 0 0 0,0 0 0 16,0 0 0-16,0 0 0 0,0 0 0 0,0 0 0 16,0 0 128-16,0 0-128 0,0 0 0 0,0 0 0 15,8 0 0-15,0-2 0 0,-1 0 0 0,1 2 0 16,0-2 0-16,0-2-128 0,-8 4 128 0,9-3 0 15,0-1 0-15,0 2 0 0,3 0 0 0,-3 0 0 16,1-2 0-16,-1 1 0 0,-3 1 0 0,2 0 0 16,0 0 0-16,-1 2-128 0,-7 0 128 0,0 0 0 15,7 0 0-15,-7 0 0 0,0 0 0 0,0 0 0 0,0 0 0 0,0 0 0 16,0 0 0-16,0 6 128 16,-1 3 0-16,-3-1 0 0,-1-1 0 0,-2 2 16 0,0-1 0 0,-1 1 0 15,-1-2-144-15,-1-1 160 0,0 1-160 0,-1-3 160 16,2 2-160-16,0-2 160 0,-1 1-160 0,-1-1 160 15,5 0-160-15,-1-1 0 16,-1-2 0-16,0 2 128 0,2-3-128 0,6 0 0 0,-7 2 0 0,1-2 0 16,6 0 0-16,-6 2 0 15,6-2 0-15,-5 2 0 0,5-2 128 0,-6 0-128 16,0 3 0-16,6-3 128 0,0 0 64 0,-6 1 0 0,1-1 0 0,5 0 0 16,-7-1-192-16,7 1 192 0,0 0-192 0,-6-3 192 15,0-1-192-15,1-2 0 0,1 0 144 0,0 1-144 16,0-1 0-16,2-3 144 0,-1-1-144 0,2 0 0 15,-1-1 192-15,1-2-64 0,1 0 0 0,0 0-128 16,0 0 256-16,0 0-48 0,1 1-16 0,-1 0 0 0,2-1 112 0,-1 3 16 16,0-1 0-16,1 1 0 0,-1 1-192 0,0 1-128 15,-1 1 144-15,3 1-144 0,-1-1 0 0,-2 7 128 16,3-6-128-16,0-1 0 16,-3 2-1216-16,0 5-272 0,0-5-64 0,0-2-18640 15</inkml:trace>
  <inkml:trace contextRef="#ctx0" brushRef="#br0" timeOffset="-164199.65">5929 12665 7359 0,'0'0'656'0,"0"0"-528"0,0 0-128 0,0 0 0 16,0 0 3392-16,0 0 656 15,0 0 128-15,0 0 32 0,0 0-1920 0,0 0-384 16,0 0-80-16,0 0-16 0,0 0-464 0,0 0-112 0,0 0-16 0,0 0 0 16,8 3-192-16,-8-3-64 15,0 0 0-15,0 0 0 0,0 0-96 0,5 4-32 0,1 3 0 0,-6-7 0 16,5 3-192-16,0 4-64 0,0 0 0 0,2-1 0 15,-3 1-96-15,1-1-32 0,0 1 0 0,2-1 0 16,-2 1-96-16,3-3-32 0,1 2 0 0,0 3 0 16,0-5-144-16,1 3-48 0,0-3 0 0,2 1 0 15,-2-1-128-15,2 0 128 0,0-1-128 0,0 1 128 16,0-2-128-16,-2 2 0 0,0-1 0 0,1-2 0 0,1 2 0 0,0 1 0 16,-1-2 0-16,1 1 0 0,-1-2 0 0,-1 2 0 15,1 1 0-15,-2-2 0 0,1-2 0 0,1 3 0 16,-1-2 0-16,-1 2 0 0,0-2 0 0,1 2 0 15,-3-3 0-15,3 2 0 0,0 2 0 0,1-4 0 16,-2 3 0-16,1-3 0 0,-1 1 0 0,2 2 0 16,-1-3 0-16,2 2 0 0,-1 0 0 0,-1 0 128 15,2-2-128-15,0 0 128 0,1 3 0 0,-1-2 0 16,-2-1 0-16,1 0 0 0,0 0-128 0,1 0 128 16,-1 0-128-16,-1 3 128 0,1-3-128 0,0 0 128 15,-2 3-128-15,2-2 128 0,-1-1-128 0,1 2 0 16,-1-2 0-16,2 2-176 0,-1-2 176 0,-1 2 0 15,1-2 128-15,-1 3-128 0,1-3 0 0,-2 0 144 16,0 0-144-16,0 0 0 0,0 0 0 0,0 0 0 16,1 0 0-16,-1 0 0 0,0 0 128 0,-1 0-128 15,1 0 0-15,0 0 0 0,0 1 144 0,0-1-144 0,-1 0 0 0,0 0 144 16,0 3 32-16,0-3 0 0,-8 0 0 0,10 0 0 16,0 0-176-16,-3 3-144 0,3-3 144 0,-1 0-208 15,-1 0 336-15,1 0 80 0,1 1 16 0,-1-1 0 16,1 0-224-16,-1 0 144 0,-1 0-144 0,-2 0 128 15,3 0-128-15,0 3 0 0,1-3 0 0,-1 2 0 16,0-1 0-16,1-1 0 0,4 3 0 0,-4-3 0 16,-1 4 0-16,0-1 0 0,1-1 0 0,-1 2 0 15,1 0 0-15,1 0 0 0,-2-1 0 0,0-1 0 16,1 2 0-16,0 0 0 0,-3 1 128 0,3-1-128 0,-1 0 0 0,0-1-176 16,0 1 48-16,0 0 0 0,0-2 128 0,1 1 144 15,-1 1-16-15,0-2-128 0,-1-2 0 0,1 4 0 16,-9-4 0-16,8 4 0 0,-2-1 128 0,4 1-128 15,-3 1 0-15,1-1 0 0,1 0 0 0,-1-1 0 16,0-2 0-16,0 4 0 0,-1-1 0 0,-1 0 0 16,1 1 0-16,-1-1 0 0,-6-4 0 0,0 0 0 15,8 4 0-15,0 1 0 0,-8-5 0 0,5 6 0 16,-5-6 0-16,8 9 0 0,-1-3 0 0,-1 1 0 16,-6-7 0-16,5 6 0 0,-5-6 0 0,4 7 0 15,-4-7 0-15,6 8 0 0,-6-8 0 0,6 9 0 16,-6-9 0-16,7 7 0 0,-7-7 0 0,6 9 0 15,-2-1 128-15,1-5-128 0,-5-3 0 0,6 7 0 16,-1-2 0-16,-5-5 0 0,5 8 0 0,-5-8 0 16,7 7 0-16,-2-1 0 0,-5-6 0 0,6 7 0 15,1-3 0-15,-2 1 0 0,-5-5 0 0,7 6 0 16,-7-6 0-16,6 7 0 0,1 0-128 0,-2-2 128 0,-5-5 0 16,7 6-144-16,-2 0 144 0,0 0 0 0,-1 2 0 0,0-1 128 15,0-1-128-15,1 1 0 16,-1-1 0-16,0 1 0 0,-1-1 0 0,-1 1 0 0,1-1 0 0,-3-6 0 15,4 7 0-15,1-1 0 0,2-2 0 0,-2 0 0 16,-5-4 0-16,5 7 0 0,0-4 0 0,-1 0 0 16,0 1 0-16,1 2 0 0,1-2 0 0,-6-4 0 15,0 0 0-15,4 2 0 0,-4-2 0 0,5 7 0 16,1-3 0-16,-6-4 0 0,4 6 0 0,0-2 0 16,0 1 0-16,0-1 0 0,-4-4 0 0,0 0-128 15,4 4 0-15,-4-4 0 0,0 0 0 0,0 0 0 0,4 4 256 0,-4-4 48 16,0 0 16-16,0 0 0 0,0 0-192 0,0 0-176 15,0 0 48-15,0 0 0 0,0 0 128 0,0 0 0 16,6-4 0-16,-6 4 0 0,0 0 0 0,0 0 0 16,3-6 0-16,0-1-128 0,-3 7 128 0,2-6 0 15,-2 6 0-15,2-8 0 0,-1 1 0 0,-1 7-160 16,1-6 160-16,1-1-208 0,-2 1 208 0,0 6 160 16,0-10-32-16,0 4 0 0,0 6-128 0,0-7 0 15,0 1-160-15,0 0 160 0,0 0 0 0,0 6 0 16,0 0 0-16,0 0 0 0,-3-7 0 0,3 7 0 15,-3-6 0-15,3 6 0 0,-2-9 0 0,2 9 0 16,0 0 0-16,0 0 0 0,-2-7 0 0,2 7 0 16,0 0 0-16,0 0 0 0,0 0 0 0,0 0 0 15,0 0 0-15,0 0 0 0,-1-6 0 0,1 6 0 16,0 0 0-16,0 0 160 0,0 0-160 0,0 0 0 16,0 0 0-16,0 0-176 0,0 0 176 0,0 0 176 15,0 0-48-15,0 0 0 0,0 0-128 0,0 0-176 16,0 0 48-16,0 0 0 0,0 0 128 0,0 0 0 0,0 0 0 0,0 0 0 15,0 0 0-15,0 0 0 0,0 0 0 0,0 0 0 16,0 0 0-16,0 0 0 0,0 0 0 0,0 0 0 16,0 9 0-16,1-3 0 0,1 2 0 0,-1 1 128 15,0-2-128-15,1-1 176 0,-1 1-176 0,0-1 192 16,1 2-192-16,-1 2 0 0,-1-10 0 0,1 6 0 16,3 1 0-16,-4-7 0 0,1 7 0 0,1 0 192 15,-2-7-192-15,2 7 0 0,0-1 0 0,-2-6 0 0,0 0 0 0,4 5-176 16,-4-5 48-16,0 0 0 0,0 0 128 0,0 0 176 15,6 0-48-15,-6 0 0 0,0 0-128 0,0 0-272 16,7-5 64-16,-7 5 16 0,4-4 192 0,-4 4 160 16,4-6-32-16,-2-1 0 0,-1 1-128 0,1-1 0 15,-2 0 0-15,0 1-176 0,0-2 176 0,0 1-128 16,-2 1 128-16,1-1-128 0,1 1 128 0,-1-1-128 16,-2 1 128-16,2-1-128 0,1 7 128 0,-1-6 0 15,-1-1 0-15,2 7 0 0,-2-6 0 0,2 6 0 16,-2-7 0-16,2 7 128 0,0 0-128 0,0 0 0 15,0 0 0-15,0 0 0 0,0 0 128 0,0 0-128 16,0 0 128-16,0 0-128 0,0 0 0 0,0 0 0 16,0 0 0-16,0 0 0 0,0 0 0 0,0 0 0 15,0 0 0-15,-1 9 0 0,0-2 0 0,-1 1 0 16,1 1 0-16,1-3 0 0,0 3 0 0,0-1 0 16,-1 1 0-16,1-1 0 0,1-1 0 0,0 2 144 15,-1-2-144-15,2 0 0 0,-2 3 0 0,1-4 0 0,-1-6 0 16,1 7 0-16,1 1 128 0,-1-2-128 15,-1-6 0-15,1 9 0 0,1-2 0 0,-1-1 0 0,-1-6 0 0,0 0 0 16,0 0 0-16,1 8 0 0,-1-8 0 0,0 0 0 16,0 0 0-16,0 0 0 0,0 0 0 0,0 0 0 15,0 0 0-15,0 0 0 0,0 0 0 0,0 0 0 16,0 0 0-16,0 0 0 0,-6 3-160 0,-1-3 160 16,7 0 0-16,-6-3 0 0,-2 2 0 0,1 1 0 15,-1-3-192-15,0 3 192 0,1 0-192 0,-1 0 192 0,-3 0 0 16,1-1 0-16,-1 1 0 0,1 1 0 0,1-1 0 0,-2 3 0 15,3-3 0-15,-1 0 0 0,-1 1 208 0,-1 2-32 16,5-3-16-16,-1 0 0 0,2 3-160 0,5-3 0 16,0 0-192-16,-5 1 192 0,-1 1 0 0,6-2 0 15,0 0 144-15,0 0-16 0,0 0-128 0,0 0 0 16,-6 0 128-16,6 0-128 0,0 0 0 0,0 0 0 16,0 0 0-16,0 0 0 15,0 0-2112-15,0 0-352 0</inkml:trace>
  <inkml:trace contextRef="#ctx0" brushRef="#br0" timeOffset="-153018.52">5202 13604 20495 0,'0'0'896'0,"0"0"208"0,0 0-880 0,0 0-224 0,0 0 0 0,0 0 0 0,0 0 2000 0,0 0 368 15,0 0 64-15,0 0 0 0,0 0-720 0,0 10-160 16,0 0-16-16,0 1-16 0,0 0-240 0,0 1-64 16,-1 1 0-16,1 3 0 0,0-3-224 0,0 4-48 15,0 3-16-15,0-1 0 0,1 0-464 0,1 0-80 16,0 1-32-16,-2 2 0 0,0-5-96 0,2 3-32 16,-1-3 0-16,0 0 0 0,-1-4-224 0,2 2 0 15,-1-2 0-15,0 0 0 0,-1-4 0 0,0-3 0 16,0-6-128-16,2 7 128 15,-2-7-928-15,0 0-80 0,0 0-16 0,0 0 0 16,0 0-2464-16,0 0-496 0,0 0-112 0,0 0 0 0</inkml:trace>
  <inkml:trace contextRef="#ctx0" brushRef="#br0" timeOffset="-152787.33">5371 13777 31615 0,'0'0'704'0,"0"0"128"0,-6 0 48 0,-2 0 0 0,-3 3-704 0,0-3-176 0,0 0 0 0,-1 1 0 16,-1-1 2080-16,-1 3 384 0,-2-3 80 0,2 0 16 15,-2 3-1408-15,0-3-256 0,1 1-64 0,-2-1-16 16,1-1-592-16,0 2-224 0,0 1 176 0,2-2-176 16,0 0 0-16,1 3 0 0,2-2 0 0,3-1 0 15,2 3 0-15,0 0 0 0,6-3 0 0,0 0 0 16,0 0-2160-16,0 0-464 0,0 0-112 0,0 0-16 0</inkml:trace>
  <inkml:trace contextRef="#ctx0" brushRef="#br0" timeOffset="-151918.65">6173 13560 4607 0,'0'0'400'0,"0"0"-400"16,0 0 0-16,0 0 0 0,0 0 4688 0,0 0 864 16,0 0 160-16,0 0 48 0,0 0-3072 0,0 0-592 15,-4-7-128-15,-1 2-32 0,-2 1-720 0,-1 0-160 16,-2-2-32-16,-5 2 0 0,2-1-208 0,-2 1-48 16,-2 1-16-16,-3-1 0 0,-1 1-192 0,-1 2-48 15,-1 1 0-15,3 0 0 0,-1 0-144 0,1 1-48 16,2-1 0-16,-1 3 0 0,2 1-48 0,3 1-16 15,2-1 0-15,0 3 0 0,-2-3 112 0,3 2 16 16,3 1 0-16,2-1 0 0,1 1 0 0,-1-1 0 16,3 1 0-16,0 1 0 0,2-2-256 0,-2 4-128 15,2-1 128-15,1-1-128 0,0-8 176 0,1 9-48 16,0-1 0-16,1-2 0 0,-2 1-128 0,0-7 0 16,-2 9 0-16,2-9-176 0,0 0 176 0,2 6 0 15,-2-6 128-15,0 0-128 0,0 0 0 0,0 0 0 16,5 7 0-16,-5-7-128 0,0 0 128 0,0 0 0 15,6 4 128-15,-6-4-128 0,7 4 128 0,-7-4-128 0,0 0 128 0,10 0-128 16,1 0 0-16,1 2 0 0,-2-2 0 0,2 0 0 16,2-2 176-16,2 2-48 0,1 0 0 0,0 2 0 15,0-2-128-15,1 3 0 0,0-2 0 0,0 2-176 16,0 4 176-16,2-4 0 0,-3 4 128 0,-1 0-128 16,-2-1 224-16,-1 1-32 0,-1 3 0 0,-3 3 0 15,-1-2 64-15,-3 2 0 0,-1 3 0 0,0-2 0 16,-4 3 48-16,-1 3 16 0,-3-1 0 0,-3 1 0 15,-2 0-320-15,1 0 0 0,-2 0 0 0,-3-3 0 0,-2-1 0 0,1 1-144 16,-1-4 16-16,-2-3 0 0,-1 0 128 0,-2 0 176 16,-1-3-48-16,3-3 0 0,1-4-128 0,0 0-176 15,-1-2 48-15,1-3 0 0,1 1 0 0,0-2 0 16,1-4 0-16,0 3 0 16,3-7-1280-16,2 1-256 0,-1 0-64 0,4 0 0 15,0-4-3632-15,3 4-720 0,0 0-160 0,1 0-32 0</inkml:trace>
  <inkml:trace contextRef="#ctx0" brushRef="#br0" timeOffset="-151193.85">8410 13517 25791 0,'0'0'576'0,"0"0"112"0,0 0 16 0,0 0 16 0,0 0-576 0,0 0-144 0,0 0 0 0,0 0 0 16,0 0 2080-16,2 8 384 0,-2-8 80 0,0 9 16 15,0 1-624-15,0 3-112 0,-1-2-32 0,0 2 0 16,0 0-656-16,1 3-144 0,0-2-32 0,0 3 0 15,0-4-352-15,0 3-80 0,0-2-16 0,0 2 0 16,1-2-192-16,0 0-64 0,0 1 0 0,1 0 0 0,-1-2-256 0,2-3 160 16,-1 3-160-16,1-3 128 15,0 0-128-15,-1-3 0 0,2-1 0 0,0 1-176 16,-1-1-1552-16,-3-6-304 0,0 0-64 0,0 0-16 16,0 0-3840-1,0 0-768-15,5-2-144 0,0-2-48 0</inkml:trace>
  <inkml:trace contextRef="#ctx0" brushRef="#br0" timeOffset="-150998.65">8517 13680 39855 0,'0'0'880'0,"0"0"176"0,-9 4 32 0,-1-1 32 0,-4 0-896 0,0-2-224 16,1 2 0-16,0 0 0 0,-2 0 960 0,1 1 160 16,0-1 32-16,-1-3 0 0,1 0-768 0,-1 0-160 15,2 0-32-15,0 0 0 0,1-3-192 0,3 3 144 16,1-4-144-16,3 1 128 0,5 3-128 0,0 0 0 0,0 0 0 0,0 0-176 31,5-6-1856-31,3 2-368 0,1 1-80 0,2-1-16 16,2 2-5776-16,0 0-1168 0,-1 0-224 0,1-2-64 0</inkml:trace>
  <inkml:trace contextRef="#ctx0" brushRef="#br0" timeOffset="-150645.55">8925 13401 25567 0,'0'0'1136'16,"0"0"224"-16,0 0-1088 0,0 0-272 0,0 0 0 0,0 0 0 0,0 0 2416 0,1 10 416 16,-4 0 96-16,2 1 16 0,-2 2-1024 0,-1 0-208 15,-1 0-48-15,0 3 0 0,0-2-768 0,-1 2-144 16,-1-2-48-16,1 2 0 0,1 1 0 0,1-4 0 15,0 0 0-15,2 0 0 0,0-2-304 0,2 2-64 16,2-3-16-16,-1 1 0 0,2-5 0 0,0 3 0 16,4 2 0-16,0-5 0 0,-2 1-144 0,3 0-48 15,1-1 0-15,1-2 0 0,1 3-128 0,1-4-176 16,-1-3 48-16,2 3 0 0,1 0 128 0,0-2 0 16,-1-1 0-16,1 0 0 0,1 0 0 0,-1 0-128 15,-1-4 128-15,-1 1-128 0,-1 0-112 0,-2-1-16 16,0-2 0-16,-1 2 0 15,0-2-1280-15,1-2-256 0,-1-1-48 0,-2-2-16 16,-1-2-1376-16,1 0-288 0,-1-3-48 0,-2 2-16 0</inkml:trace>
  <inkml:trace contextRef="#ctx0" brushRef="#br0" timeOffset="-150415.89">9124 13371 36159 0,'0'0'800'0,"0"0"160"0,-2 7 48 0,1 2 0 0,1 4-816 0,-1 0-192 0,-2 2 0 0,0 2 0 16,-2 2 1840-16,3 1 320 0,-1 4 64 0,0 2 16 15,-1 1-768-15,2 2-160 0,0 2-32 16,1 2 0-16,1 0-352 0,0 1-80 0,1 3-16 0,1-5 0 16,0 2-192-16,1-1-64 0,0 0 0 0,-1-3 0 15,1-2-256-15,-1-2-48 0,1-3-16 0,0 0 0 0,-2-6-256 0,0 0 0 16,1-7 0-16,-1-1-144 0,2-2 144 0,-3-7 0 16,0 0 0-16,0 0 0 15,0 0-1616-15,6-7-304 0,1-2-48 0,-1-1-16 16,2-3-3216-16,3-20-656 0,-5 5-128 0,-2 22-32 0</inkml:trace>
  <inkml:trace contextRef="#ctx0" brushRef="#br0" timeOffset="-120378.15">2628 14909 17503 0,'0'0'1552'0,"0"0"-1232"16,2 8-320-16,2 1 0 0,-1 1 4432 0,1 0 832 16,0 3 176-16,1 0 16 0,0 0-2880 0,0 1-576 15,-1 3-112-15,0 0-32 0,1-1-896 0,1 0-176 16,-2-4-32-16,0 1-16 0,-1-2-480 0,0-3-112 15,-2-1-16-15,-1-7 0 0,0 0-128 0,0 0 0 0,0 0 0 0,0 0-176 16,0 0 0-16,0 0 0 16,-4-9 0-16,-2 3 0 15,-2-3-272-15,0-1-64 0,0-2-16 0,-1 2 0 16,-1-5-96-16,-3 3-16 0,0 2 0 0,1-1 0 0,0 1 320 0,0 3 48 16,-1 1 16-16,1 2 0 0,0 1 256 0,1 1 0 15,0 4 0-15,2 1 0 0,0 1 208 0,1 2 0 0,-1 5 0 0,1 2 0 16,0 0 256-16,2 4 48 15,-2 0 16-15,1 3 0 0,2-3-144 0,0 2-48 16,1 1 0-16,1 0 0 0,-1 1-128 0,3-2-16 0,0 4-16 0,-1-3 0 16,4 0 0-16,-1 1 0 0,0-1 0 0,4 2 0 15,-1 2-176-15,2-3 128 0,-1 1-128 0,1-1 128 16,2-2-128-16,1-2 128 0,1 3-128 0,3-3 128 16,1-1-128-16,1-2 0 0,-1-1 0 0,2-2 0 0,2-2-192 0,0 0 16 15,1-2 16-15,0-6 0 16,2 2-160-16,0-3-16 0,-2-3-16 0,-1-4 0 15,2 1-240-15,-2-2-48 0,-1-5-16 0,-1 0 0 16,-1-4 80-16,1 1 0 0,0-4 16 0,-2 2 0 0,-2-4 240 0,0-2 32 16,0 2 16-16,1 1 0 0,-4-3 272 0,0 2-192 15,-1 1 192-15,-2-2-160 0,1 0 160 0,-2 0 0 16,-1 2 0-16,-1 1 0 0,-2-2 0 0,-1 1 0 16,-1 1 0-16,-1 1 0 0,0-1 0 0,-1 3 0 15,-1 0 0-15,0 0 0 0,-1 4 0 0,0 2 128 16,0 0-128-16,1 4 128 0,4 7 96 0,0 0 32 15,-7-1 0-15,7 1 0 0,-5 4 256 0,1 5 48 0,0-1 16 0,1 5 0 16,2-3-192-16,0 6-16 16,1 0-16-16,0 1 0 0,1 0-144 0,2 0-16 0,-2 2-16 0,2 1 0 15,1 1 32-15,1 1 16 16,-1-1 0-16,1 2 0 0,0-2 48 0,0 1 16 16,1-1 0-16,-1 1 0 0,0-1 16 0,0-1 0 0,-1 1 0 0,0-2 0 15,1-2 16-15,-1-1 0 0,0-3 0 0,0 0 0 16,-2-5-320-16,0-1 160 0,-2-7-160 0,0 0 128 15,0 0-128-15,0 0-176 0,0 0 48 0,0 0 0 16,3-8 128-16,-2-1-128 0,-1-5 128 0,0 0-128 16,0-2-160-16,0-1-32 0,-1-2 0 0,1-1 0 15,-2-1 320-15,2 5 0 0,0-1 0 0,0 0 0 16,2 0 0-16,-1 2-160 0,0 1 160 0,2 0-128 0,0 5 128 0,-1-2 224 16,0 5-48-16,2-3-16 0,-4 9-160 15,0 0 0-15,6-2 0 0,-6 2 0 0,8 0 0 0,-2 2 128 16,1 3-128-16,0 3 128 0,-1 1-128 0,-1 1 192 15,1 0-192-15,-1 3 192 0,0-2-192 0,0 3 128 16,1 1-128-16,-1-2 128 0,1 0-128 0,1 2 0 16,1 1 144-16,0-2-144 0,-2-1 0 0,2 0 144 15,1-2-144-15,0 0 0 0,1 0 160 0,-1-3-160 16,0 1 128-16,3-3-128 0,1-2 0 0,0-1 0 16,0 0 128-16,1-3-128 0,-1-3 0 0,1 0 0 15,-3-3 0-15,1-1-176 0,0-1 176 0,-2-1-192 16,0-1 192-16,1-3-192 0,-2 2 192 0,1-4-160 15,-2 0 160-15,-1 2-160 0,0 0-32 0,-2 0 0 16,-1 0 0-16,-1 0 0 0,-2-2 192 0,0 2 192 16,-1 3-32-16,-1-3-16 0,-2 3-144 0,-1 0 0 15,1 3 0-15,-3-2 0 0,0 1 0 0,-1 2 0 16,1-1 0-16,-2 5 0 0,-1-2-128 0,-1 4 128 0,3 0 0 0,0 0 0 16,-1 2 0-16,2 2 0 0,-2 0 0 0,1 3 0 15,2-1 160-15,0 5-160 0,-2-2 192 0,3 1-192 16,3 0 192-16,0 0-192 0,1 4 192 0,0 2-192 15,1-3 208-15,2 0-64 0,-1 2-16 0,2 0 0 16,3-4 0-16,1 2 0 0,1 0 0 0,1 2 0 16,1-2 64-16,0 0 0 0,1-4 0 0,1-1 0 15,0-2-192-15,1 0 0 0,0-3 0 0,-1 0 0 16,0-3 0-16,0-3-144 0,0 1 144 0,0-2-160 16,-1 0-32-16,0-3 0 0,-2-2 0 0,0-4 0 15,-2 0-336-15,-1-1-80 0,0-2-16 0,-2 2 0 16,-1-3-144-16,0 1-16 0,-1-1-16 0,-1 1 0 15,1-1 240-15,-2 3 48 0,0-2 16 0,-1-1 0 0,2 1 320 0,-1 3 176 16,0 1-192-16,1 1 192 0,-1 0 0 0,0 1 0 16,1 0 0-16,0 4 0 0,1-2 0 0,1 1 0 15,0-2 0-15,0 5 0 0,-4 4 0 0,5-4 0 16,1 2 0-16,-6 2 0 0,8 0 0 0,0 2 176 16,1 2-176-16,1 0 160 0,-1 0 80 0,0 3 16 15,-1 2 0-15,1-3 0 0,0 5 320 0,-1-2 80 16,-2 2 16-16,1-2 0 0,-2-1-96 0,0 1-32 15,1 1 0-15,-1-3 0 0,0-1-272 0,-1 1-48 16,-4-7-16-16,0 0 0 0,0 0-208 0,0 0 0 16,0 0 0-16,0 0 0 0,0 0 0 0,-1-7-192 15,-3-2 192-15,0 1-208 0,-1-3 208 0,1 0-192 16,-4-2 192-16,-1 2-192 0,0 1 192 0,-2 1 0 16,1 1 0-16,0-1-144 0,1 2 144 0,0 3 0 0,0 0 0 15,0 2 0-15,0 2 0 0,-1 0 0 0,3 4 0 0,-1 2 0 16,1 1 144-16,1-1-144 0,-1 5 192 0,1 2-192 15,-1 0 192-15,2 0-64 0,1 0 0 0,0 0-128 16,1 4 176-16,1 0-176 0,0 0 160 0,2-1-160 16,0 1 144-16,2 0-144 0,-1-1 128 0,3 1-128 15,0 0 0-15,1 0 128 0,2-1-128 0,-1-2 0 16,1 2 0-16,1-3 0 0,1-3 128 0,1 3-128 16,1-3 0-16,-1-2 0 0,2-2 0 0,1-2 0 15,0-1 0-15,2-1-176 0,2-2 176 0,-2-2-192 0,1-2 192 16,-2-3-192-16,1 1 192 0,1-4-192 0,1 0-96 0,0-3-32 15,-3-2 0-15,0-3 0 16,0 1-160-16,-3 0-32 0,0-3-16 0,-2-1 0 16,0-1-32-16,-1-1 0 0,-1 2 0 0,-2-4 0 0,-1 0 176 0,-2 1 16 15,1-2 16-15,-2 3 0 0,-1 0 160 0,0 0 48 16,-1-1 0-16,-2 2 0 0,1 1 144 0,-2 4 0 16,0 0-144-16,0 1 144 0,0 0 0 0,0 6 0 15,0-1 0-15,2 5 0 0,2 6 0 0,0 0 0 16,0 0 0-16,0 0 0 0,0 0 384 0,-7 3 0 15,2 0 0-15,1 7 0 0,0 0 432 0,1 3 80 16,2 2 0-16,0 4 16 0,-1 1-192 0,2 0-32 16,0 3-16-16,2-2 0 0,-2 3-128 0,1 1-32 15,2-2 0-15,-1 3 0 0,1-1-144 0,2 1-48 16,0-2 0-16,1 0 0 0,-1-2-192 0,0-3-128 16,2 1 160-16,-1-3-160 0,1-2 0 0,-1-2 0 15,-1 0 0-15,1-4 0 0,-1-1 0 0,-5-8 0 0,0 0-144 16,0 0 144-16,0 0-224 0,6-4 48 0,0 0 16 0,-2-3 0 15,0-4-80-15,-2 0-16 0,1-2 0 0,1-1 0 16,-2-2-112-16,2-1-16 0,0 2-16 0,0-3 0 16,1 1 144-16,1 3 48 0,-1-2 0 0,1 2 0 15,1 0 208-15,-1-1 0 0,1 4 0 0,0 1-144 16,-1 1 144-16,2-1 0 0,-1 3 0 0,-1 0 0 16,1 3 0-16,-1-1 0 0,-6 5 128 0,0 0-128 15,0 0 128-15,0 0-128 0,0 0 160 0,0 0-160 16,0 0 144-16,-4 9-144 0,-2-2 128 0,-2 3-128 0,-3-1 128 0,0-1-128 15,-3 1 128-15,1-1-128 0,-1 1 0 0,0 2 128 16,-1 2-128-16,3-4 0 0,1-2 128 0,1 0-128 16,3 0 0-16,3 2 128 0,-2-2 192 0,4-1 16 15,2 2 16-15,1-1 0 0,-1-7 48 0,5 6 16 16,3 1 0-16,3-1 0 0,0 1-96 0,4-5-32 16,2 2 0-16,3 0 0 0,0-1-144 0,3-3-16 15,-2 0-128-15,-2 0 192 0,1 0-192 0,0 0 128 16,-3-3-128-16,-2 2 0 0,0-2 0 0,-3 3 0 15,-2-4-208-15,-1 2 64 16,-2-2-1568-16,-3-3-304 0,-4 7-64 0,-2-6-19120 0</inkml:trace>
  <inkml:trace contextRef="#ctx0" brushRef="#br0" timeOffset="-119679.68">4045 15632 12095 0,'22'-7'528'0,"-12"5"112"0,4-2-512 0,1 0-128 16,2 0 0-16,0 1 0 0,-1-1 1648 0,1-1 288 15,-1 1 64-15,-2 0 16 0,-3 2-224 0,-1-1-64 16,-1-1 0-16,-1 1 0 0,-8 3-48 0,0 0-16 16,0 0 0-16,0 0 0 0,-2-7-224 0,-5 0-48 15,-4 3-16-15,-4-1 0 0,-5 4-160 0,-3-2-16 16,-2 0-16-16,-5 3 0 0,-5 0-368 0,-2 3-80 15,-5 0-16-15,-4 0 0 0,-3 1-224 0,-4 2-48 0,-5-2-16 0,2 2 0 16,1 1-16-16,-2 1 0 0,0 3 0 0,8-3 0 16,-4 1-176-16,-4 2-48 0,1-2 0 0,0-1 0 15,3 2-192-15,1 2 0 0,-1-1 0 0,-12 4 0 16,1-4 0-16,2 2 128 0,3-5-128 0,2 1 0 16,3 1 0-16,3-3 0 0,4-1 0 0,4 4 0 15,2-5 0-15,4 4 128 0,2-2-128 0,1-1 0 16,1 1 0-16,3-3 0 0,-1 2 128 0,3-3-128 15,3 1 0-15,2-2 128 0,0 0-128 0,5 0 0 0,1-2 0 0,4 0 0 16,1 0 0-16,2 0 0 0,0 0-128 0,3-2-80 16,7 2-16-16,0 0 0 15,0 0-224-15,0 0-64 0,0 0 0 0,0 0 0 16,0 0 32-16,7-2 0 0,3 0 0 0,0 2 0 16,1 0 16-16,-1 0 0 0,2-3 0 0,1 2 0 15,0 1-1520-15,0 0-288 0,0 0-64 0,-2 0-13776 0</inkml:trace>
  <inkml:trace contextRef="#ctx0" brushRef="#br0" timeOffset="-108692.47">7818 15355 5519 0,'0'0'240'0,"0"0"64"0,0 0-304 0,0 0 0 15,0 0 0-15,0 0 0 0,0 0 3728 0,0 0 688 16,0 0 144-16,0 0 32 0,0 0-2688 0,-8 0-544 16,0 3-96-16,-1 1-32 0,0-1-384 0,0-2-80 15,-2-1 0-15,-1 0-16 0,-1 0 0 0,-1 3 0 0,2-3 0 0,-1 2 0 16,-4-2-16-16,1 2 0 0,-1-2 0 0,-2 2 0 16,-1 1-160-16,0-2-48 0,-1 2 0 0,2-2 0 15,-4 2-160-15,2-1-48 0,-1-2 0 0,3 4 0 16,0-1-192-16,1-2-128 0,1 2 160 0,0-1-160 15,0-2 128-15,-2 4-128 0,0-1 0 0,0-2 0 16,0 2 0-16,0 1 128 0,-1-4-128 0,-3 2 0 0,0 1 0 0,-1-2 0 16,2 2 0-16,-3 1 0 0,0-2 464 0,2-2 0 15,-1 2 0-15,0 0 0 0,2 1-304 0,1-3-160 16,0 1 160-16,0 2-160 0,3-3 0 0,0-3 0 16,1 3-128-16,1-1 128 0,1 1 0 0,1-3 128 15,1 3 0-15,0-2 16 0,0 0-144 0,0 2 0 16,1-2 0-16,-1 2 0 0,-2-3 128 0,2 3-128 15,0-1 192-15,0 1-64 0,-1-3 320 0,-1 3 48 16,0-1 16-16,-1-2 0 0,0 3-512 0,2-2 0 16,-1 2 0-16,0-2 0 0,-2 0 0 0,2 2 0 15,1 0 0-15,-2-3 0 0,-1 3 0 0,1-1 0 16,2-2 0-16,-2 3 0 0,2-2 192 0,-1 0 64 0,0-3 0 0,2 4 0 16,-1-2-256-16,0 3 0 15,1-4 0-15,0 2 0 0,-2-1 128 0,1 2-128 16,2 1 0-16,0-3 0 0,1 3 0 0,-1-1 0 15,1-2 0-15,1 1 0 0,-1 2 0 0,2 0-192 16,-1 0 16-16,1 0 0 0,-2 0 176 0,1 0-128 16,-2 0 128-16,3 0-128 0,-2 0 128 0,2 0 0 0,-1 0 128 15,-1 0-128-15,1 0 128 0,-2 0-128 0,0 0 128 16,0 0-128-16,0 0 0 0,2 0 0 0,-2 0 0 0,2-2-128 16,-1 0 128-16,1 2 0 0,-2 0 128 0,2 0-128 15,-1-3 0-15,-1 3 0 0,-1-1 0 0,0-2 0 16,3 0 0-16,-1 2 0 0,-2 1 0 0,1-3-128 15,2 1 128-15,-1 1 0 0,1-5 128 0,-1 5-128 16,1 1 0-16,-1-3 0 0,2 3 0 0,-1 0 0 0,-1 0 0 16,1 0 0-16,1 0 0 0,-1 0 0 0,3 0 128 0,-3 0-128 15,3 3 128-15,0-3-128 0,0 0 0 0,1 0 0 16,-1 1 0-16,2 2-128 0,0-3 128 0,5 0 176 16,-7 0-48-16,1 3 0 0,-1-2-128 0,1 1 0 15,6-2 0-15,-7 0 0 0,1 3 0 0,6-3 0 16,-8 1 0-16,0 2-176 0,0 0 176 0,1-2 0 15,7-1 128-15,-7 0-128 0,-1 3 128 0,0-3-128 16,1 2 128-16,7-2-128 0,0 0 0 0,-6 4 0 16,-2-4 0-16,0 3 0 0,2-2 0 0,-1 2 0 15,0-2 192-15,7-1-64 0,-7 3-128 0,0-3 0 16,7 0-128-16,-8 2 128 0,0 0-128 0,0 0 128 16,2-2-128-16,-2 3 128 0,1-3 0 0,1 0 0 15,-2 0 0-15,2 0 128 0,-1 1-128 0,0 2 0 0,7-3-128 0,-7 0 128 16,-1 0 0-16,1 0 0 15,-1 0 0-15,2 2 0 0,-1-2 0 0,7 0 0 0,-6 2 0 0,6-2 128 16,-8 2-128-16,8-2 0 16,-7 0-128-16,2 0 128 0,-3 0 0 0,3 3 0 0,5-3 0 0,0 0 128 15,-5 1-128-15,5-1 0 0,0 0 0 16,-6 3 0-16,6-3 0 0,0 0 128 0,-5 4-128 0,1 1 128 16,4-5-128-16,-2 4 0 0,2-4-128 0,-3 6 128 15,2 1 0-15,-1 1 224 0,2-8-32 0,0 6 0 16,0 4-192-16,-1-4 0 0,1 2 0 0,0 1-160 15,0 0 160-15,0-1 176 0,0 1-48 0,0 2 0 16,-1-1-128-16,1 1 0 0,0 1 0 0,0-2-176 16,0 3 176-16,0 0 0 0,-2-2 128 0,2-1-128 15,0 1 0-15,0 0 0 0,0 3 0 0,0-4 0 0,-1 3 0 0,0-2 0 16,1 2 0-16,0 0 0 0,0 0 128 0,0 0-128 16,0-3 128-16,0 4-128 0,-1-4 0 0,-1 3 0 15,0-2 0-15,2-1-128 0,0-1 128 0,0 4 0 16,-2-2 128-16,1 2-128 0,1-3 0 0,-1 4 0 15,-2 1 0-15,0 0 0 0,1-2 0 0,1 2 0 16,-2 0 0-16,2-2-128 0,-1 0 128 0,1 1 0 16,0 2 128-16,-1-3-128 0,0 2 0 0,-1 0 0 15,1 0 0-15,-1 1 0 0,0-3 0 0,2 1 0 16,0-1 0-16,-1 0 0 0,0 0 0 0,0 0 0 16,0 0 0-16,-1 1 0 0,-1-1 0 0,2 0 0 15,-1-3 0-15,2 3 0 0,-1-2 0 0,0 2 0 16,0-3 0-16,1 4 0 0,-1-4 0 0,-2 3 0 15,1-2 0-15,2 2 0 0,-1-4 0 0,1 1 0 16,-2 3 0-16,2-2 0 0,0 2 0 0,0-3 0 0,-1 4 0 0,2-1 0 16,0 2 0-16,0 0 0 15,-1-2 0-15,0 0 0 0,-1 1 0 0,2 2 0 0,0-3 0 0,0 2-128 16,-1 0 128-16,0-2 0 0,-1 0 0 0,2 2 0 16,0-2 0-16,0 3 0 0,0-3 128 0,0 0-128 15,0-3 0-15,0 3 0 0,0-2 0 0,-1-1-128 16,0 1 128-16,1 2 0 0,-2-4 0 0,2 2 0 15,0-2 0-15,-1 1 0 0,0 3 0 0,-2-2 0 16,3-1 0-16,-1 0-128 0,0-3 128 0,-1 5-128 16,0-1 128-16,0-2 0 0,0-1 128 0,0 1-128 0,2-1 0 0,-1 1 0 15,-2 0 0-15,2-1-128 0,-1-2 128 0,0 4 0 16,1-3 128-16,0 0-128 0,-2 0 0 0,2 2 0 16,-1 1 0-16,1 1 0 0,0-2 0 0,-1 1 0 15,2-1 0-15,-1-1 0 0,0 2 0 0,-1 0 0 16,2-1 0-16,0 2 0 0,-1-2 0 0,0-1 0 15,1-2 0-15,0 3 0 0,0-1 0 0,0 1 0 16,-1-2 0-16,1 0-128 0,-2 0 128 0,2 3 176 16,-1-4-48-16,1 1 0 0,0-7-128 0,0 6 0 15,-1 1 0-15,-1 1-176 0,2-2 176 0,0 1 0 16,0-1 0-16,0 1 0 0,-1 2 0 0,1-3 0 16,0 1 0-16,0-7 0 0,-1 5 0 0,1-5 0 0,0 0 0 0,-2 7 0 15,2-7 0-15,-2 6-128 0,2 1 128 0,0-1-128 16,0-6 128-16,-2 7 0 15,2-7 128-15,0 0-128 0,0 9 0 0,0-9 0 0,0 0 0 0,0 7 0 16,0-7 0-16,0 6 0 16,0-6 0-16,0 0 0 0,0 8 0 0,0-8 0 15,0 0 0-15,2 7 0 0,-2-7 0 0,0 0 0 0,0 0 0 16,0 0-128-16,0 0 128 0,4 6 0 0,-4-6 128 0,0 0-128 16,4 7 0-16,-4-7 0 0,0 0 0 15,6 6 0-15,-6-6 0 0,0 0 0 0,7 3 0 0,1 1 0 16,-8-4 0-16,0 0 0 0,0 0 0 0,9 3 0 15,-9-3 0-15,9 3 0 0,-9-3 0 0,9 3 0 16,-2-2 0-16,-7-1 0 0,9 0 0 0,0 3 0 16,0-3 0-16,-1 3 0 0,-8-3 0 0,9 1 0 15,2 2 0-15,-2-3 0 0,0 2 0 0,0-1-128 0,0-1 128 16,0 0 0-16,1 0 128 0,-1 0-128 0,0 3 0 0,0-3 0 16,0 0 0-16,0 0 0 0,1 0 0 0,-1 1 0 15,0 2 0-15,1-3 0 0,1 0 0 0,-1 0 0 16,0 0 0-16,0 0 0 0,1 0 0 0,-1-3 0 15,-1 2 0-15,0 1 0 0,1-3 0 0,-1 2 0 16,0-1 0-16,1 2 0 0,1-3 0 0,-2 3 0 16,0 0 0-16,2 0 0 0,-1 0 0 0,-1 0 0 15,0 0 0-15,1 0-128 0,0 0 128 0,-1 0 176 16,0-1-48-16,1 1 0 0,0-3-128 0,2 3 0 16,0 0 0-16,-1 0 0 0,1 0 0 0,-3 0-176 0,2-3 48 0,-1 3 0 15,1 0 128-15,1 0 0 16,-1 0 128-16,1 0-128 0,0-1 0 0,0 1 0 0,-2-3 0 0,2 3 0 15,-1 0 0-15,0 0 0 16,2 0 0-16,-1 0 0 0,-1 0 0 0,0 0 0 0,0-2 0 0,-1 2-128 16,1-1 128-16,1 1 0 15,-1 0 0-15,1 0 0 0,-1 1 0 0,0-1 0 16,1 0 0-16,0 0 0 0,-1 0 0 0,0 0 0 16,0 0 128-16,-1 0-128 0,1-1 0 0,-1 1 0 0,1 0 0 15,-1 0 0-15,1 0 128 0,-1-3-128 0,1 3 128 0,-2-3-128 16,0 2 0-16,0-2 0 0,0 3 0 0,0-2-128 15,1 0 128-15,-1 2 0 0,0-2 0 0,0 2 0 16,-1 0 0-16,2 0 0 0,1 0 0 0,-1 0 0 16,1 0 0-16,-1 0 0 0,1 0 0 0,1 0 0 15,-2 0 0-15,2 0 0 0,0 0 128 0,-1 0-128 0,1 0 0 16,1 0 0-16,2 0 0 0,-2 0-128 0,-1 0 128 0,1 0 0 16,0 0 0-16,0 2 0 0,-1-2 0 0,0 0 0 15,-1 0 0-15,1-2 0 0,1 2 0 0,-1-3 0 16,0 3 0-16,0 3 0 0,-1-6 0 0,2 2 0 15,-2 1 0-15,-1 0 0 0,2-3 0 0,0 3 0 16,-2 0 128-16,1 0-128 0,-1 0 0 0,1 0-128 16,-1 0 0-16,1 0 0 0,-1 0 128 0,1 0 0 15,-2 0 128-15,0 3-128 0,0-3 0 0,0 0 0 16,1 0 0-16,-1 0 0 0,0 0 0 0,0 1 0 16,2-2 0-16,-1 2 0 0,1-1 0 0,-1 3 0 15,1-3 0-15,-2 2 0 0,0-2 0 0,0 0 0 16,0 0 0-16,0 0 0 0,1 0 0 0,0 0 0 15,0 2 0-15,1 0-128 0,-2-2 128 0,0 0 0 0,0 0 128 0,1 0-128 16,-3 0 0-16,3 0 0 16,-1 0 0-16,0 3 0 0,-1-3 0 0,1 0 0 15,-1 0 0-15,2 0 0 0,-2 0 0 0,1 0 0 16,2 0 0-16,-1 0 0 0,0 0 0 0,0 0 0 0,0 0 0 0,1 0 0 16,-1 0 128-16,1 0-128 0,-2 0 128 0,0 0-128 15,-1 0 0-15,1 0-128 0,0 0 0 16,1-3 0-16,-1 3 128 0,-1 0 0 15,-1 0 128-15,1 0-128 0,-8 0 0 0,9 0 0 0,1-2 0 0,-2 2 0 16,-2 0 0-16,1 0 0 0,-1-2 0 0,1 2-128 16,-1-2 128-16,2 2-128 0,-8 0 128 0,8-3-128 15,0 3 128-15,0 0 176 0,0-1-48 0,-1 1 0 0,-7 0-128 0,10 0 0 16,0 0 0-16,-1 0-176 0,0 0 176 0,1 0 0 16,-3-3 128-16,1 3-128 0,0 3 0 0,1-3 0 15,-1 1 0-15,1-1 0 0,-1 0 0 0,1 3 0 16,-1-3 0-16,1 2-128 0,-1-2 128 0,0 0 0 15,0 0 128-15,0 0-128 0,1 0 0 0,0 0 0 16,-1 0 0-16,0 2-128 0,-2-2 128 0,1 0 0 16,0 0 0-16,-1 0 0 0,1 0 0 0,-1 0 0 15,1 0 0-15,1 0 0 0,-2 0 0 0,1 2 0 16,-7-2 0-16,8 0 0 0,-1 0 0 0,1 0 0 16,0 0 0-16,0-2 0 0,-2 0 0 0,1 2 0 15,-7 0 128-15,8-2-128 0,0-1 0 0,0 2 0 16,-8 1 0-16,7 0-128 0,0-3 128 0,0 2 0 15,-7 1 0-15,6-3 0 0,-1-1 0 0,-5 4 0 16,0 0 0-16,6-5 0 0,-1-1 0 0,0 2 0 16,-1-3 0-16,0 1 128 0,-4 6-128 0,4-7-128 15,-2 0 128-15,2 0-192 0,-1-3 192 0,-2 0 0 0,1 1 0 0,-1 1 0 16,-1-1-128-16,0-2 128 0,0 2-128 16,0 3 128-16,-1-2 0 0,1-1 0 15,0 2 0-15,0 0 0 0,-2 0 0 0,2 0 0 0,0 1 0 16,0-1 0-16,-1 0 0 0,1 1 0 0,0-1 0 0,0 1 128 15,-1-1-128-15,1 1 0 0,-2-1 0 0,2 1 0 16,0-1 0-16,0 0 0 0,-1 1 0 0,0 2 0 16,1-3 0-16,-2 0 0 0,1 0 0 0,0 0 0 15,0-2 0-15,-1 3 0 0,1-1 0 0,0 1-128 16,1-1 128-16,1-1 0 0,-2 2 0 0,-1-1 0 0,1 1 0 16,0-1-160-16,-1-2 160 0,1 1-160 15,0 2 160-15,-1-1 0 0,1 0 0 0,0-2 0 0,0 1 0 0,1 2 0 16,0 6 128-16,0-9-128 0,0 1 0 0,0-1-128 15,1 2 0-15,-1-2 0 0,0 1 256 0,0 2 48 16,0-4 16-16,0 2 0 0,0-1-192 0,0 3 0 16,0-2 0-16,0-1-176 0,-1 0 176 0,1 1-128 15,-2-1 128-15,2 2-128 0,0 7 128 0,-1-7 0 16,0 0 128-16,-1-3-128 0,2 4 0 0,0-2 0 16,0-1 0-16,0 2-128 0,0-3 128 0,0 1 0 15,-1 1 0-15,0-1 0 0,2-2 0 0,-1 2 0 16,-1 1 128-16,-1-1-128 0,1-2 0 0,0 2 0 15,-1 1 0-15,2-1 0 0,-1 3 0 0,0-3 0 16,-1 1 0-16,1-1 0 0,0 2 0 0,0-1 0 16,-1-1 0-16,2 2 0 0,-1 0 0 0,1-3 0 15,-1 4 0-15,1-1 0 0,-2-1 0 0,2 2-240 16,0-3 48-16,0 2 0 0,0 1 192 0,0-1 160 16,0 1-32-16,0-1 0 0,0-3-128 0,0 3 0 15,0 0 0-15,0 1-176 0,0-1 176 0,0 1 0 16,0-1 128-16,0 3-128 0,0-2 0 0,0-3 0 0,0 3 0 0,0 0 0 15,0-1 0-15,0 1 0 0,0-1 0 0,0 1 0 16,0-1 0-16,2 1 0 0,-2-1 0 0,0 7 0 16,0-7 0-16,0 1 0 0,0-1 0 0,0 1 0 15,0 6 128-15,0-7-128 0,0 1 128 0,1-2-128 16,-1 1 0-16,0 1 0 0,0-1 0 0,0-2-128 16,0 1 128-16,0-1 0 0,0 9 128 0,1-7-128 0,-1 0 0 0,0-3 0 15,0 4 0-15,0-5 0 0,2 5 0 0,-2-3 0 16,0 1 0-16,0 1-128 0,0-2 128 0,0 3 0 15,0-2 128-15,2-1-128 0,-1 2 0 0,-1 0 0 16,0 1 0-16,2-2 0 0,-2-1 0 0,1 2 0 16,0-2 0-16,1 1 0 0,-1 2 0 0,2-3 0 15,-2 1 0-15,0 1 0 0,1 1 0 0,0-1 0 16,0-2 0-16,-1 2 0 0,0 1 0 0,0-1 0 16,1-1 0-16,-1 2-128 0,0-1 128 0,1 1 0 15,-1-1 0-15,-1 1 0 0,0-1 0 0,0 1 0 16,0 2 0-16,0-3 0 0,0-2 0 0,0 2 0 15,0 3 0-15,0-2 0 0,0 2 0 0,0 4 0 16,0-7 0-16,0 1 0 0,0-1 0 0,0 1 0 16,0 6 0-16,1-7 0 0,1 1 0 0,-1-1 0 15,0-1 0-15,1 2 0 0,-1-1 0 0,0 1 0 16,0-1 0-16,1 0 0 0,-1 1 0 0,0-1 0 16,1 1 0-16,0-2 0 0,0-1 0 0,0 2 0 15,2-2 0-15,-1 1 0 0,-2-1 0 0,2 1 0 16,-1-4 0-16,1 5 0 0,-2-3 0 0,2 3 0 0,-2-3 0 0,2 0 0 15,-2-1 0-15,0 0 0 0,1 0 0 0,-1 1 0 16,0 1 0-16,1-2 0 0,-2 2 0 0,0 1 0 16,1-1 0-16,-1 1 0 0,0-1 0 0,1 2 0 15,-1 1 0-15,0 6 0 0,0-7 0 0,0 7 0 16,0-6-368-16,0 6-32 16,0 0-16-16,0 0 0 0,0 0-2432 0,0 0-480 0</inkml:trace>
  <inkml:trace contextRef="#ctx0" brushRef="#br0" timeOffset="-106717.83">6660 15481 13119 0,'0'0'288'0,"0"0"64"0,0 0 16 0,0 0 0 0,0 0-368 0,0 0 0 0,0 0 0 0,0 0 0 16,0 0 1152-16,0 0 144 0,0 0 48 0,0 0 0 15,-3-6-256-15,3 6-64 0,0 0 0 0,0 0 0 16,-2-6-448-16,2 6-112 0,0 0-16 0,0 0 0 15,0 0 0-15,0 0 0 0,-4-3 0 0,4 3 0 0,0 0 64 0,0 0 0 16,0 0 0-16,0 0 0 0,0 0 144 0,0 0 48 16,0 0 0-16,0 0 0 0,0 0-160 0,0 0-32 15,0 0 0-15,0 0 0 0,0 0 0 0,-5 2 0 16,5-2 0-16,-6 7 0 0,3-1-144 0,3-6-48 16,-4 8 0-16,1-1 0 0,0 2 112 0,1-3 16 15,-1 2 0-15,2 1 0 0,-1-2-64 0,1 1 0 16,-3 1 0-16,3 0 0 0,0-1-96 0,-1 1-32 15,1 2 0-15,0-2 0 0,1-3-96 0,0 2-32 16,0-1 0-16,0 2 0 0,0-1 0 0,0 4 0 16,0-5 0-16,-2 3 0 0,2 0-128 0,0-3 0 15,0 2 0-15,0-1 0 0,-1 1 0 0,1-1 0 16,0-8 0-16,0 9 0 0,0 1 0 0,-1-1 0 16,1-9 0-16,-2 11 0 0,1-2 128 0,1-1 0 15,-1-1 0-15,0 2 0 0,1-9 0 0,-2 8 0 16,0 1 0-16,0-3 0 0,1 2-128 0,0 1 128 15,1-9-128-15,-2 7 128 0,0-1-128 0,0 4 0 0,0-3 0 16,1 0 0-16,1-7 0 0,-3 7 0 0,2-1 0 16,-1 1-176-16,-2-1 176 0,4-6 0 0,0 8 0 0,-1-1 0 15,1-7 0-15,-1 9 0 0,1 0 0 0,0-1 0 16,0-2 0-16,0-6 0 0,0 7 0 0,0-1 0 16,1 1 0-16,-1-1 0 0,-1 4 0 0,1-2 0 15,1-2 0-15,-1 1-128 0,0-1 128 0,0 1-128 16,0-1 128-16,1 1 176 0,-2-1-48 0,0 2 0 15,1-8 0-15,-2 7 0 0,1 2 0 0,0-3 0 16,-1 1-128-16,1 0 128 0,1 0-128 0,-1 0 128 0,0 2-128 0,-1-2 128 16,2-7-128-16,-1 10 128 0,0-3-128 0,-1 2 0 15,2-1 0-15,2-2-176 0,-2-6 176 0,-2 9 176 16,2-1-48-16,0-1 0 0,0 2-128 0,0-2 0 16,-1-1 0-16,1-6-176 0,0 8 176 0,0 1 0 15,0-9 0-15,-1 7 0 0,1-1 0 0,0 1 0 16,0 1 0-16,0-2 0 0,0-6 0 0,0 9 0 15,0-2 0-15,0 1 0 0,0-8 0 0,-2 9 0 16,2-9 128-16,0 9-128 0,-1-1 224 0,1 1-32 16,0-9 0-16,0 7 0 0,-1 1-192 0,-1-2 144 15,1 3-144-15,1-9 128 0,0 0 64 0,0 7 0 16,0-7 0-16,-1 8 0 0,0-2-192 0,1-6 0 16,0 0 0-16,0 0-176 0,0 9 176 0,0-2 0 15,0-7 128-15,0 0-128 0,1 6 272 0,-1-6-16 16,1 8 0-16,-1-8 0 0,1 10-96 0,-1-4-32 15,2 3 0-15,-2-9 0 0,0 8 0 0,0-1 0 0,0 2 0 0,0-1 0 16,-2-2-128-16,2 3 0 16,0-2 0-16,0 1 0 0,-1 1 0 0,1-2 0 0,0-7 0 0,0 6 0 15,-1 2 0-15,1 1 0 0,0-2 0 16,0-1 0-16,0 1 0 0,0-1 128 0,0-6-128 0,0 7 128 16,0-1-128-16,0 5 0 0,0-5 0 0,0 1 0 15,-1-1 0-15,1 2 0 0,0-1 0 0,0-1 0 16,0 1 0-16,0 2 0 0,-2-1 0 0,1 1 0 15,0-2 0-15,-1 2 0 0,1-1 0 0,0-2 0 0,1-6 0 0,-2 7 0 16,1-1 0-16,0 4-176 0,-1-3 176 0,2 0 0 16,-1 2 128-16,0-1-128 0,0-1 0 0,1-7 0 15,0 0 0-15,0 9 0 0,-3-3 0 0,2 2 0 16,1-8 0-16,0 9-128 0,0-9 128 0,0 7 0 16,0-7 128-16,-2 8-128 0,1 1 0 0,-2-3 0 15,3-6 0-15,0 0 0 0,0 10 0 0,0-4 0 16,0-6 0-16,-1 8 0 0,0-1 0 0,-1-1 0 15,1 3 0-15,0-2 0 0,1-7 0 0,0 0 0 16,-3 8 0-16,2-2 0 0,-2 1 0 0,3-7 0 16,0 0 0-16,-1 6 0 0,0 1 0 0,1-7 0 15,-2 9 0-15,2-9 0 0,0 8 0 0,0-2 0 16,-1 4 0-16,1-3 0 0,0-7 0 0,-1 7 0 16,1-7 0-16,-2 7 0 0,2 2 0 0,0-3 0 15,0-6 0-15,0 8 0 0,-1-1 0 0,0-1 0 0,-1 1 0 0,2-7 0 16,0 9 0-16,0-1 0 0,0 1 0 0,0-2 0 15,0-7 0-15,0 0 0 16,0 7 0-16,0 3 0 0,0-4 0 0,0 1 0 16,0-1 0-16,0 1 0 0,-1-1 0 0,1-6 0 0,0 7 0 0,0-7 0 15,0 6 128-15,0 2-128 0,0-8 128 0,0 7-128 16,0-1 0-16,0 1 0 0,0-7 0 0,0 6-128 16,0 1 128-16,0 0 0 0,0-1 0 0,0-6 0 15,0 7 0-15,0-7 0 0,0 6 0 0,0-6 0 16,0 0 0-16,0 7 0 0,0 1 0 0,0-2 0 0,0-6 0 15,0 0 0-15,0 7 0 0,0-7 0 0,0 0 0 0,0 0 0 16,1 6 0-16,-1-6 0 0,0 7 0 0,0-7 0 16,0 0 0-16,0 0 0 0,0 0 0 0,0 0 0 15,0 0 0-15,0 0 0 16,0 0-1616-16,0 0-304 0,0 0-48 0,0 0-16 0</inkml:trace>
  <inkml:trace contextRef="#ctx0" brushRef="#br0" timeOffset="-104146.16">7748 16318 9215 0,'0'0'400'0,"0"0"96"0,0 0-496 0,0 0 0 16,0 0 0-16,0 0 0 0,0 0 1216 0,0 0 160 16,0 0 32-16,0 0 0 0,0 0-160 0,0 0-32 15,0 0 0-15,0 0 0 0,0 0-256 0,0 0-48 16,0 0-16-16,0 0 0 0,-6-1-144 0,6 1-48 15,-5 1 0-15,5-1 0 0,-8 0-96 0,1 0-32 16,1 0 0-16,6 0 0 0,-7 0-96 0,7 0-32 16,-6-1 0-16,6 1 0 0,-6 1-144 0,6-1-48 0,-6 0 0 0,-1 0 0 15,-1 0-48-15,8 0-16 16,-6 0 0-16,1 0 0 0,-1 0 112 0,1 0 16 0,-1 0 0 0,6 0 0 16,0 0-112-16,-8 0-16 0,0 0 0 0,0-1 0 15,0 1 0-15,0 0 0 0,-1 0 0 0,0 0 0 16,2-3-48-16,0 3-16 0,-3 0 0 0,3 0 0 15,-3-2-128-15,3-2 0 0,-1 4 0 0,0 0 0 16,-3 0 0-16,3 0 0 0,2-3 0 0,-1 2-176 0,-1 1 304 16,-1-3 48-16,1 0 16 0,1 3 0 0,-1-1-192 0,-1 1 0 15,1-2 0-15,0 2 0 0,-1 0 0 16,2-3-176-16,1 3 48 0,-1 0 0 0,-1 0 288 0,3 0 64 16,-2 0 16-16,1 3 0 0,-1-3-240 0,1 0 0 15,1 0 0-15,-2-3 0 0,0 3 0 0,1 3 0 16,-1-1 0-16,1-1 0 0,-2-1 0 0,0 3 0 15,-1 0 0-15,0-3 0 0,-2 1 0 0,2 2 0 16,1-3 0-16,0 2 0 0,-1 0 0 0,0-2-128 16,0 0 128-16,0 0-208 0,-2 2 208 0,1 1-144 15,-1-6 144-15,2 3-128 0,-1 3 128 0,0-2 0 16,1-1 0-16,1 0 0 0,1 0 0 0,-1 0 0 16,0 0 0-16,0-1 0 0,1-2 0 0,1 1 0 15,-2 2 0-15,0 0 0 0,2 0 0 0,-2 0 0 0,-1 0 0 0,1 0 0 16,1-2 0-16,1 0 0 15,-1 2 0-15,-2 0 0 0,0 0 0 0,1 0 0 16,0-3 0-16,0 3 0 0,-1 3 0 0,2-3 0 16,0-4 128-16,0 4-128 0,1 0 0 0,-2 1 0 15,0-1 0-15,1 3 0 0,-1-6 0 0,1 3 0 16,0 0 0-16,-1 0 0 0,2 0 128 0,-1 0-128 0,0 0 128 0,1 0-128 31,-1 3-384-31,2-3-160 0,-1 0-32 0,0 0 0 0,1-3 1280 0,0 6 256 0,-2-3 64 0,1 0 0 16,1 0-1184-16,-1 2-224 15,1 0-64-15,0-2 0 0,0 2 720 0,-1-2 144 0,6 0 32 0,-6 3 0 16,-1-2-720 0,1-1-144-16,-1 0-32 0,1 0 0 0,-2 3 320 0,1-3 128 0,1 0-128 0,6 0 128 15,-8 0-496-15,1 2-16 16,7-2 0-16,-8 2 0 0,1-2 1232 0,-1 0 240 0,0 0 64 0,1 0 0 16,1 0-1648-16,-2 0-320 0,0 0-64 0,1 0-16 0,1 0 1648 0,-2 0 320 15,0 2 64-15,0-2 16 0,0 0-1024 0,1 0-416 16,-1 0 32-16,0 0 0 0,1 0 384 0,1 0 0 15,-1 2 0-15,1-2 0 0,-2 0 0 0,1 0 0 16,1 0 0-16,-1 0 0 0,7 0 0 0,-6 0 0 16,-1-2 0-16,-1 2 128 0,2 0-128 0,-1 0 128 15,-1 0-128-15,2-2 128 0,-1 2-128 0,1 0 0 16,-1 0-128-16,-1 0 128 0,2 0 0 0,-1 0 0 16,2-2 0-16,0 2 0 0,-1-2 0 0,1 2 0 15,-3 0 0-15,2 0 0 0,6 0 0 0,-7 0 0 16,-1 0 0-16,2 0 0 0,-1-3 0 0,1 3 0 0,-2 0 0 0,-1-1 0 15,1-2-128-15,1 3 128 16,1 0-128-16,-1 0 128 0,1 0 0 0,0 0 0 16,0-2 0-16,6 2 128 0,-7 0 144 0,1-2 48 15,-1 2 0-15,7 0 0 0,-6 0-320 0,-1 0 0 16,1-2 0-16,0 2 0 0,1 0 0 0,5 0 0 0,-6-3 0 0,-1 2 0 16,-1 1 0-16,8 0 0 15,-6 0 0-15,-1-3 0 0,1 3 0 0,0-3 0 0,-2 3 0 0,2 0 0 16,-1-1 0-16,1-1 0 0,-2 2 0 0,1 0 0 15,1-3 0-15,-1 2 0 0,7 1 0 0,-6 0 0 16,-1 0 0-16,1 0 0 0,-1 0 0 0,1 0 0 16,-1 0 0-16,0 0 0 0,1 0 0 0,1 0 0 15,5 0 0-15,-8 1 0 0,1-1 0 0,1 0 0 0,-1 0 0 0,1 0 0 16,6 0 0-16,-8-1 0 0,1 1-144 0,1 0-96 16,-2 0-16-16,1 0 0 0,7 0 416 0,0 0 80 15,-8 0 16-15,1 0 0 0,0-3-256 0,2 3 0 16,5 0 0-16,-8 0 0 0,0 0 0 0,-1-1 0 15,2-2 0-15,2 3 0 0,-4 0 0 0,1 0 0 16,1-3 0-16,1 3 0 0,-2 0 0 0,2 0 0 16,-1 0 0-16,0 0 0 0,1 0 0 0,-1 0 0 15,1-1 0-15,-1 1 0 0,7 0 0 0,-6 0 0 16,-1-2 0-16,-1-1 0 0,2 3 0 0,-1 0 0 16,2 0 0-16,0 0 0 0,-1 0 0 0,6 0 0 15,-6 3 0-15,-1-3 0 0,0 0 0 0,0 0-256 16,-2 2 48-16,2-1 16 0,7-1 192 0,-6 0 256 15,-1 3-48-15,1-3-16 0,0 0-192 0,6 0-256 16,-6 3 48-16,-1-2 16 0,2-1 192 0,0 0-144 16,0 3 144-16,5-3-128 0,-7 1 128 0,7-1 0 15,-8 3 0-15,2-3 0 0,6 0 0 0,-7 2 0 0,1-1 0 0,6-1 0 16,-8 3 0-16,1-3 0 0,1 0 0 0,0 3 0 16,1-2 0-16,5-1 0 15,-8 0 0-15,2 0 0 0,-1 0 0 0,7 0 0 0,-6 3 0 0,-1-3 0 16,0 0 0-16,1-3 0 0,6 3 0 0,0 0 0 15,-8 3 0-15,2-3 0 0,6 0 0 0,-7 0 0 16,0 0 0-16,7 0 0 0,-6 0 0 0,-1 0 0 16,7 0-128-16,-8 2 0 0,1-2 0 0,0 0 0 15,7 0 128-15,-6 0 176 0,6 0-48 0,-8 2 0 0,1-2-128 16,7 0 0-16,-8 0 0 0,0 0 0 0,2 0 0 16,-1 0 128-16,1 0-128 0,6 0 128 0,-8 0-128 0,8 0 0 15,-7 0 0-15,1 2-176 0,6-2 176 0,-8 0 176 16,0 0-48-16,2 0 0 0,-1 0-128 0,7 0-176 15,-8 0 48-15,2 0 0 0,-1 0 128 0,0 0 0 16,1 0 128-16,-1 0-128 0,1 0 128 0,6 0-128 16,-8 0 128-16,0 0-128 0,0 0 0 0,2 0 0 15,-1-2 0-15,1 2-128 0,-1 0 128 0,7 0 0 16,0 0 0-16,-6 0 0 0,-1 0 0 0,7 0 0 16,-7 0 0-16,2-2 0 0,5 2 128 0,0 0 48 15,-6 0 16-15,6 0 0 0,-6-2 304 0,6 2 64 16,0 0 16-16,0 0 0 0,-5 0-320 0,5 0-48 0,-8-3-16 0,8 3 0 15,0 0-48-15,-5-1-16 0,0 1 0 0,5 0 0 16,-5 0 0-16,5 0 0 16,-7-3 0-16,7 3 0 0,-5 0 0 0,0 0 0 15,-2 0 0-15,7 0 0 0,-7 0-128 0,7 0 128 16,-6-3-128-16,1 2 128 0,5 1-128 0,0 0 0 16,0 0 0-16,-6 0-176 0,1-2 176 0,5 2 0 15,0 0 128-15,0 0-128 0,-4-4 176 0,4 4-48 0,0 0 0 0,0 0 0 16,-2-7-128-16,2 7 0 0,0 0 0 0,0 0 0 31,0 0-2880-31,7-3-624 0,1 0-112 0,4 0-32 0</inkml:trace>
  <inkml:trace contextRef="#ctx0" brushRef="#br0" timeOffset="-92276.58">4778 15768 4607 0,'0'0'400'0,"0"0"-400"15,0 0 0-15,0 0 0 0,0 0 1984 0,0 0 304 16,-6-3 64-16,6 3 16 0,0 0-1456 15,-7-1-272-15,2-2-64 0,5 3-16 0,-7-6-144 0,7 6-32 16,-5-4 0-16,5 4 0 0,-4-7 0 0,4 7 0 16,-3-2 0-16,2-2 0 0,0-3 192 0,-2 3 48 15,3-2 0-15,-1-1 0 0,-2 2 352 0,3 5 80 16,3-6 16-16,1 0 0 0,-4 6 80 0,4-5 0 16,-4 5 16-16,0 0 0 0,6-4 208 0,-6 4 32 15,0 0 16-15,8-2 0 0,-1 2-304 0,-1 2-64 16,-6-2-16-16,7 7 0 0,-1-1-256 0,5 5-48 15,-3 2-16-15,-2 0 0 0,1 0-160 0,-2-5-48 16,0 4 0-16,3 5 0 0,-4 0-96 0,1-4-32 16,2-3 0-16,-1 3 0 0,1 2-48 0,-1 1-16 0,1-3 0 0,3 6 0 15,1-4-96-15,-3-4-32 16,1 0 0-16,0-1 0 0,0 0-32 0,2-3-16 0,-1 4 0 0,2-2 0 16,1-2-144-16,0-1 128 15,-1-2-128-15,1 1 128 0,2-1-128 0,-4 0 0 0,0-4 0 16,-1 0 0-16,1-2 0 0,-2 0-192 0,0-2 64 0,0 2 128 31,-3-2-2128-31,-1-1-304 0,-1-3-64 0,1-1-15024 0</inkml:trace>
  <inkml:trace contextRef="#ctx0" brushRef="#br0" timeOffset="-92046.79">5039 15701 15663 0,'0'0'688'0,"-3"7"144"0,-2 3-656 0,1-1-176 15,-1 2 0-15,-4 3 0 0,-1-1 5024 0,5-2 976 16,0 1 192-16,-2-2 32 0,-1 3-3968 0,1 0-784 16,0 2-176-16,-3 4-16 0,0-2-592 0,5-3-112 15,-1-1-32-15,-1 2 0 0,1 0-256 0,-1-2-48 16,0 3-16-16,1-3 0 0,2-2-224 0,0 3 0 16,0-5 128-16,1 1-128 0,2-1 0 0,0-1 0 15,0-1 0-15,1-7 0 0,1 6-160 0,3 1 32 16,-4-7 0-16,6 6-13264 15,1-3-2656-15</inkml:trace>
  <inkml:trace contextRef="#ctx0" brushRef="#br0" timeOffset="-90492.78">4964 16638 5519 0,'0'0'496'0,"0"0"-496"16,0 0 0-16,0 0 0 0,0 0 4272 0,0 0 752 16,0 0 160-16,0 0 16 0,0 0-2608 0,0 0-528 15,-8 2-96-15,2 2-32 0,-1-1-784 0,1-2-144 16,-2-1-48-16,0 0 0 0,-3 0-480 0,0-1-96 16,-1-2-32-16,-1 3 0 0,-2-4-352 0,1 2 144 15,1 0-144-15,1 0 0 0,0 2 128 0,0-3-128 16,3 3 0-16,-1 0 0 0,-1 0 128 0,0 0-128 15,1 3 0-15,2-3 0 0,2 4 176 0,-1 1-176 16,2-1 160-16,1 2-160 0,0-2 192 0,-1 0-64 16,1 3-128-16,0-1 192 0,-1 1 208 0,0-1 48 15,1 1 0-15,0 3 0 0,1-3-128 0,-1 2-32 0,2-2 0 0,-1 1 0 16,-1 1 0-16,2-3 0 0,-1 3 0 0,0-3 0 16,-1 0-288-16,2 1 160 15,-1-1-160-15,3-6 128 0,0 0 0 0,-2 7 0 16,2-7 0-16,0 0 0 0,0 0-128 0,0 0 0 0,-3 6 0 0,3-6-176 15,0 0 176-15,0 0 0 0,0 0 0 0,0 0 0 16,0 0 0-16,0 0 0 16,0 0 0-16,0 0 0 0,0 0 0 0,8 4 0 15,-8-4 128-15,9 3-128 0,0-3 128 0,2 0-128 0,0 0 128 0,2 0-128 16,-1 0 176-16,1 3-48 0,0-3 0 0,2 0 0 16,1 0-128-16,1 1 0 0,-3 2 0 0,2-1 0 15,-2 2 0-15,1 3 0 0,-2-3 0 0,-2 2 0 16,0 1 192-16,-2-1 0 0,-1 3 0 0,1-1 0 15,-2 1 96-15,-1 2 32 0,-1-2 0 0,-1 2 0 0,-2-1-160 0,-2 3-32 16,0 0 0-16,-3 0 0 0,0 2-128 0,-2 0 128 16,0 2-128-16,-3-1 128 0,-2-1-128 0,-1-2 0 15,-1 0 0-15,-1 0 0 0,-1 0 0 0,-1-3 0 16,1 0 0-16,0-3 0 0,-1-1 0 0,-2-2 0 16,1-3 0-16,1 2 0 0,-1-6 0 0,0 2 0 15,1-2 0-15,0-4-176 0,2 1 176 0,0-1 0 16,0 0 0-16,1-3 0 0,0 0 0 0,2-1 0 15,1-2 0-15,1 4 0 0,1-1-128 0,2-1 0 16,1-1 0-16,1 2 0 16,1-1-2512-16,2 5-496 0,1-1-112 0,0-2-16 0</inkml:trace>
  <inkml:trace contextRef="#ctx0" brushRef="#br0" timeOffset="-86608.94">5986 14863 13583 0,'0'0'592'0,"0"0"144"0,0 0-592 0,0 0-144 16,-2-8 0-16,2 2 0 0,0-1 1264 0,0 7 208 15,0-9 64-15,0 2 0 0,-1 1-880 0,1 6-160 16,-1-7-48-16,1 7 0 0,-2-6-144 0,2-1-48 0,-1 3 0 16,1 4 0-16,1-6 320 0,-1 6 48 0,0 0 16 0,0 0 0 15,3-4 304-15,-3 4 64 0,0 0 16 0,0 0 0 16,0 0 144-16,0 0 48 0,0 0 0 0,0 0 0 15,0 0-64-15,0 0 0 0,9 4 0 0,-1-2 0 16,-1 5-96-16,-1 1-32 0,1 1 0 0,-2 1 0 16,0 0-352-16,0 0-80 0,1 3-16 0,-1 0 0 0,0-2-96 0,0 2-32 15,1 0 0-15,-1 0 0 0,0 1-96 0,0 2-32 16,1-3 0-16,-1 2 0 0,1-2-48 0,1 0-16 16,-2-3 0-16,2 3 0 0,1-2-256 0,1 1 0 15,-1-4 0-15,1 1 0 0,0-3 0 0,0 1 0 16,2 1 0-16,-1-2 0 0,0-3 0 0,2 1 0 15,-1-2 0-15,-2 2 0 16,1-4-480-16,0 0-48 0,-3 0-16 0,-7 0 0 16,10 0-2464-16,-10 0-480 0,7-2-96 0</inkml:trace>
  <inkml:trace contextRef="#ctx0" brushRef="#br0" timeOffset="-86349.91">6220 14833 5519 0,'0'0'496'0,"0"0"-496"16,0 0 0-16,0 0 0 0,0 0 4656 0,-5 4 832 15,1 1 160-15,-1 2 48 0,-2 1-2528 0,1 1-496 16,-1-1-112-16,-1 1 0 0,-1 1-1024 0,0 3-192 16,-2-2-32-16,0 2-16 0,-1 0-672 0,-1 3-144 0,0 1-32 0,-1-3 0 15,3 2 64-15,-1 1 0 0,0-1 0 0,-1-2 0 16,1 2-64-16,3-2 0 15,1 2 0-15,0-3 0 0,-1-3-448 0,1 1 0 0,2-2 0 0,-1-2 0 16,2-1 0-16,1 1 0 0,4-7 0 0,0 0 0 16,0 0 0-16,0 0 0 0,0 0 0 0,7 4 0 15,-1 0-1904-15,3-4-464 16,3 0-112-16,1-2-16 0</inkml:trace>
  <inkml:trace contextRef="#ctx0" brushRef="#br0" timeOffset="-85472.59">7065 14777 11055 0,'0'0'480'0,"0"0"112"0,0 0-464 0,0 0-128 16,0 0 0-16,0 0 0 0,0 0 3376 0,0 0 656 16,0 0 128-16,0 0 16 0,0 0-2448 0,0 0-480 15,0 0-96-15,0 0-32 0,0 0-384 0,0 0-80 0,0 0-16 16,0 0 0-16,-4 6-144 0,-1 1-48 0,-1-1 0 0,1 1 0 15,1 2 112-15,-1 1 16 0,0 1 0 0,1-2 0 16,0 2 32-16,1-1 16 0,2 1 0 0,0 0 0 16,-2 0-80-16,3-1-16 0,1-1 0 0,2 2 0 15,-2-5-128-15,2 4-16 0,1-2-16 0,1-2 0 16,2 1-80-16,-1-1-16 0,1 1 0 0,1-3 0 0,1 1-64 16,1-1-16-16,1-3 0 0,0 2 0 0,3-1-192 0,-1 0 144 15,0 0-144-15,0-2 128 0,0-2-128 0,0 0 0 16,1 2 0-16,0-2 0 0,-3-2 0 0,0 1 0 15,-2-1 0-15,0 2 0 0,0-2-128 0,0 1 128 16,-1-1 0-16,0 2 0 0,-1-2 0 0,-2 0 0 16,-5 4 0-16,0 0 0 0,5-3-240 0,-1-3 80 15,0 2 16-15,-4 4 0 16,3-10-2736-16,-1 4-528 0,0-1-112 0</inkml:trace>
  <inkml:trace contextRef="#ctx0" brushRef="#br0" timeOffset="-85171.93">7320 14673 26079 0,'0'0'1152'0,"0"0"256"0,0 0-1136 0,0 0-272 15,0 0 0-15,3 9 0 0,-3-2 2624 0,1 3 448 16,-1 0 112-16,-1 0 16 0,-2 3-1392 0,1 2-272 16,-2 0-48-16,-2 2-16 0,0 3-640 0,-1 1-144 15,3 1-32-15,-1 2 0 0,0 2-80 0,0-3-32 0,3 5 0 0,1-2 0 16,-2 0-96-16,2-2-32 0,1-1 0 0,0 1 0 15,0-4-128-15,0-1-32 0,0 1 0 0,1 0 0 16,3-6-128-16,0 3-128 0,-1-4 144 0,-1 0-144 16,1 0 0-16,2-2 128 0,-1-1-128 0,2-1 0 15,-3 1 0-15,-3-10 0 0,4 6 0 0,-4-6 0 16,0 0 0-16,0 0 0 0,0 0 0 0,0 0 0 16,0 0-1344-16,0 0-144 0,0 0-48 0,7-5 0 15,-2-2-1296-15,-1 0-272 0,-3 0-48 0,2-2-13360 16</inkml:trace>
  <inkml:trace contextRef="#ctx0" brushRef="#br0" timeOffset="-74064.28">5764 15818 11279 0,'0'0'496'0,"0"0"112"0,0 0-480 0,0 0-128 16,2-7 0-16,-2 7 0 0,0 0 1600 0,2-6 320 15,0-1 48-15,-1 3 16 0,-1 4-256 0,0 0-64 16,0 0 0-16,2-6 0 0,-2 6-400 0,0 0-96 16,0 0-16-16,2-3 0 0,0-1-144 0,-2 4-48 15,0 0 0-15,0 0 0 0,4-6-48 0,-4 6-16 16,0 0 0-16,0 0 0 0,0 0-48 0,0 0-16 15,0 0 0-15,0 0 0 0,7 6-96 0,-1 1-32 16,0-1 0-16,-4 2 0 0,2 1-144 0,0-1-48 16,1 1 0-16,1 0 0 0,-2 2-48 0,-1-1-16 0,1 0 0 0,-1 0 0 15,1 6-192-15,2-2-64 0,0-1 0 0,0 0 0 16,1 2-48-16,-1 0-16 0,2-1 0 0,0-1 0 16,0 0 0-16,1-1 0 0,0 1 0 0,0 0 0 15,1 0-128-15,0 0 0 0,2 0 0 0,1 0 0 16,-3-2 0-16,2-2 0 0,0-1 0 0,-2-2-176 15,1 3 176-15,-1-2-128 0,2-3 128 0,-1 2-128 0,-2-2 128 16,0-1 0-16,0 1 0 0,-1-4 0 0,-1 0-128 0,0 0 0 16,0-4 0-16,0 0 0 15,-1 1-368-15,-1-1-64 0,1-2-16 0,-2-1 0 16,1 1-1216-16,-1-1-256 0,-2-2-64 0,1 1 0 16,-2-1-1216-16,1 1-256 0,-1-4-64 0,1 5 0 0</inkml:trace>
  <inkml:trace contextRef="#ctx0" brushRef="#br0" timeOffset="-73714.42">6020 15785 26943 0,'0'0'592'0,"0"0"128"0,0 0 32 0,-7 4 0 0,2 3-608 0,0 2-144 15,-1-3 0-15,1 2 0 0,-1 1 1664 0,-2 0 320 0,0-1 48 0,-1 3 16 16,-2 1-672-16,1-2-128 16,1 3-32-16,-1-2 0 0,1 2-400 0,0-3-96 0,1 3-16 0,0 0 0 15,-1 0-304-15,0 1-64 0,0-1-16 0,-2 0 0 16,2-1 112-16,1 3 16 0,1 1 0 0,-3-2 0 16,2 2-208-16,2-1-48 0,-2-5 0 0,2 3 0 15,0 0 0-15,1-2 0 0,0 0 0 0,1-3 0 16,1 1-192-16,1-2 0 0,-1 0 0 0,3-7-160 15,-3 6 160-15,3-6 0 0,0 0 0 0,0 0 0 16,0 0-192-16,0 0 0 0,0 0 0 0,0 0 0 16,0 0-1680-16,0 0-352 0,11-5-64 0,-1 1-16 15,0-3-2496-15,0 0-512 0,2 0-112 0,0-2-16 0</inkml:trace>
  <inkml:trace contextRef="#ctx0" brushRef="#br0" timeOffset="-72846.92">6191 15615 2751 0,'0'0'256'0,"0"0"-256"0,0 0 0 0,0 0 0 0,0 0 2320 0,0 0 432 16,0 0 64-16,0 0 32 16,0 0-1280-16,0 0-256 0,0 0-48 0,0 0-16 0,0 0-176 0,0 0-48 15,0 0 0-15,0 0 0 0,0 0 64 0,0 0 16 16,0 0 0-16,0 0 0 0,0 0-208 0,0 0-32 16,0 0-16-16,0 0 0 0,0 0-144 0,0 0-48 15,-5-3 0-15,5 3 0 0,0 0-208 0,0 0-64 16,0 0 0-16,0 0 0 0,0 0-160 0,0 0-32 15,0 0-16-15,0 0 0 0,0-6-176 0,0 6 128 16,0-8-128-16,0 8 128 0,3-7-128 0,-3 7 160 16,4-6-160-16,-4 6 160 0,6-6 48 0,-1 3 16 15,-5 3 0-15,6-4 0 0,-1 0-64 0,-5 4-16 16,6-3 0-16,-6 3 0 0,0 0 16 0,0 0 0 16,7-3 0-16,-7 3 0 0,8 0 48 0,-8 0 16 0,0 0 0 0,8 3 0 15,-8-3-32-15,0 0-16 16,6 4 0-16,-1 3 0 0,-2-1 112 0,0 1 32 15,-3-7 0-15,1 9 0 0,-1 1 32 0,0 1 16 16,-3-2 0-16,2 1 0 0,-2 1-48 0,1 2 0 16,-2-4 0-16,-1 4 0 0,2-2-128 0,-1-1-16 0,0 1-16 0,-1 0 0 15,1-3-160-15,0 1 128 0,0 2-128 0,0-5 128 16,0 1-128-16,0 1 0 0,0 1 0 0,0-5 0 16,4-4 0-16,-5 5 0 0,5-5 0 0,-5 7 0 15,5-7 0-15,0 0 0 0,0 0 0 0,0 0 0 16,0 0 0-16,0 0 192 0,-7 1-192 0,7-1 192 15,0 0-192-15,0 0 128 0,-6-1-128 0,6 1 128 16,0 0-128-16,0 0 0 0,0 0 0 0,0 0-176 0,-4-9 176 0,4 9 0 16,-1-7 0-16,1 7 0 0,0 0 0 0,0 0-192 15,4-9 192-15,-4 9-192 0,2-5 192 0,-2 5 0 16,0 0 0-16,7-3 0 0,-7 3 128 0,8-3-128 16,-8 3 128-16,9 0-128 0,-1 0 0 0,1 3 128 15,-1 0-128-15,1-2 0 0,-1 2 0 0,-2 1 144 16,-6-4-144-16,11 2 0 0,-2-2 128 0,0 1-128 15,-9-1 0-15,9 0 0 0,0-1 176 0,1 1-176 16,-1-2 160-16,0-1-160 0,-1 2 0 0,1-2 0 16,0-1 0-16,0 1 0 0,-1-1 0 0,0 1 0 15,-1-4 0-15,-1 2 0 16,1-2-928-16,-1 2-288 0,1-2-48 0,-1 1-16080 0</inkml:trace>
  <inkml:trace contextRef="#ctx0" brushRef="#br0" timeOffset="-64995.47">6943 15682 2751 0,'0'0'256'0,"0"0"-256"16,0 0 0-16,0 0 0 0,0 0 2496 0,0 0 464 15,3-7 96-15,-3 7 16 16,5-4-1152-16,-5 4-208 0,0 0-48 0,0 0-16 0,0 0-176 0,0 0-48 16,0 0 0-16,0 0 0 0,0 0-80 0,0 0 0 15,0 0-16-15,0 0 0 0,0 0-192 0,0 0-48 16,0 0 0-16,0 0 0 0,0 0-128 0,2 8-48 16,-2-8 0-16,0 9 0 0,0 0-160 0,-1-1-48 15,-1 3 0-15,-1 0 0 0,0 0-96 0,2-1-32 16,0 0 0-16,-1 0 0 0,1-2-192 0,0 1-64 15,-1 0 0-15,1 2 0 0,-1-2-96 0,2-1-32 16,0-2 0-16,1 3 0 0,-1-1 0 0,0-1 0 16,1 2 0-16,2-2 0 0,-1-1-192 0,4 2 144 15,-1-1-144-15,0-1 128 0,0-2-128 0,3 1 160 16,0 2-160-16,1-3 160 0,0 0-160 0,2-2 0 16,2 1 0-16,0-2 128 0,0-1-128 0,-1 0 0 15,-2 3 0-15,2-3 0 0,-1 0 0 0,-1-3 0 16,2 3 0-16,-3-1 0 0,0-2-208 0,0 3 80 0,1-4 128 15,-3-1-208 1,0 4-432-16,0-4-96 0,0 1-16 0,-1-3 0 16,-1 3-1472-16,1 0-288 0,-2-1-64 0,0-2-16 15,-1 1-400-15,0-2-80 0,-1-1 0 0</inkml:trace>
  <inkml:trace contextRef="#ctx0" brushRef="#br0" timeOffset="-64694.14">7206 15642 22287 0,'0'0'976'0,"0"0"224"0,0 0-960 0,0 0-240 16,0 0 0-16,-4 9 0 0,2-2 2352 0,-1 4 416 15,0-2 96-15,1 1 16 0,-2 1-912 0,0 2-176 16,0 0-48-16,1 0 0 0,2 0-640 0,-2 1-128 16,0 2-16-16,0-1-16 0,0 0-144 0,2 2-32 15,0 0 0-15,-1 3 0 0,1-3-304 0,0 3-64 16,1-1-16-16,0 1 0 0,0 1-112 0,1-4-16 15,0 3-16-15,2-3 0 0,-2 1-240 0,1-1 0 16,0 0 0-16,1-1 0 0,-2-2 128 0,0-1-128 16,1 0 0-16,0 0 144 0,0-2-288 0,-1-1-64 15,0-1-16-15,1-1 0 0,-1-1 224 0,0-1 0 16,-1-6 192-16,0 0-192 16,0 0-464-16,3 7-208 0,-3-7-32 0,3 7-16 15,-3-7-1552-15,0 0-304 0,0 0-64 0,0 0-8960 16,0 0-1792-16</inkml:trace>
  <inkml:trace contextRef="#ctx0" brushRef="#br0" timeOffset="-64290.87">7370 15755 11967 0,'0'0'1072'0,"0"0"-864"15,0 0-208-15,0 0 0 0,0 0 3776 0,0 0 704 16,0 0 128-16,0 0 48 0,4 4-2288 0,0 2-448 16,-4-6-80-16,2 10-32 0,1-4-768 0,0 5-144 15,-2-5-48-15,0 1 0 0,1 2-224 0,-1-1-48 16,0 1-16-16,1-1 0 0,-1 1-64 0,1-1-16 16,0 4 0-16,0-2 0 0,1-1-96 0,0-1-32 15,1 3 0-15,-2-2 0 0,3 1 32 0,1 3 0 16,-1-2 0-16,0 2 0 0,2-1-160 0,-1-2-32 15,3 1 0-15,-1-1 0 0,0-1-192 0,0 2 144 16,1-2-144-16,0-1 128 0,-1 1-128 0,0-3 0 16,1 1 0-16,2 0 0 0,-2-1 0 0,0-2 0 15,0 3 0-15,2-3-176 0,-2 2 176 0,0-3 0 0,0-2 0 0,-1 2 0 16,-1-1-304-16,-2-2-80 16,-5 0 0-16,6 0-16 15,2-2-1680-15,-1-2-336 0,-1-2-64 0,0 3-16 16,-1-4-1120-16,-1-1-224 0,2-10-64 0,-1 3 0 0</inkml:trace>
  <inkml:trace contextRef="#ctx0" brushRef="#br0" timeOffset="-64061.55">7570 15798 9215 0,'0'0'400'0,"-6"4"96"0,-1 1-496 0,1 2 0 0,-3 1 0 0,1 1 0 15,-2-1 5008-15,1 5 912 0,-2-3 176 0,-1 3 48 0,-1 1-3440 0,1-1-672 16,-3 0-144-16,4 2-32 0,0-3-816 0,2 4-160 15,0-3-48-15,1 0 0 0,-2 0-256 0,2 0-64 16,-2-1-16-16,3 4 0 0,-1-3-176 0,0 0-16 16,3 0-16-16,-2 2 0 0,2-5-128 0,0 2-32 15,-1-4 0-15,1-2 0 0,1 1-128 0,0-1 0 16,4-6 144-16,-2 7-144 0,2-7 0 0,0 0 0 16,0 0 0-16,0 0 128 15,0 0-1408-15,0 0-256 0,0 0-64 0,0 0-10624 16,0 0-2128-16</inkml:trace>
  <inkml:trace contextRef="#ctx0" brushRef="#br0" timeOffset="-54849.76">5876 16551 24639 0,'0'0'544'0,"0"0"112"0,0 0 32 0,0 0 0 0,0 0-560 0,0 0-128 0,0 0 0 0,0 0 0 16,0 0 1616-16,-6-4 304 0,-5 7 48 0,4-6 16 16,0 3-320-16,1 0-48 0,-2 0-16 0,-1 0 0 15,-3-2-560-15,3 4-112 0,1-2-32 0,-1 3 0 16,-2-2-352-16,2-1-80 0,0 3-16 0,1-3 0 16,-1 2-256-16,1 0-48 0,0-2-16 0,1 0 0 0,-1 0-128 0,0 2 128 15,0-2-128-15,0 3 128 0,8-3-128 0,-6 0 0 16,-1 0 0-16,7 0 0 0,-7 1 0 0,7-1 0 15,-6 0 0-15,6 0-176 0,0 0-16 0,0 0 0 16,0 0 0-16,0 0 0 0,-5 4-96 0,5-4-32 16,-3 7 0-16,2-1 0 0,-1 1 112 0,1 2 16 15,1-1 0-15,0 1 0 0,-1 0 192 0,-2 2 0 16,3-1 0-16,0-1 160 0,-1 2-160 0,0-2 128 16,-1 2-128-16,1-4 128 0,0 3 160 0,-1-1 32 15,1-1 0-15,0-2 0 0,-1 3-160 0,0-2-32 16,2-7 0-16,-2 8 0 0,2-8-128 0,0 0 128 15,0 0-128-15,0 0 128 0,0 0 112 0,-2 6 16 16,2-6 0-16,0 0 0 0,0 0-256 0,0 0-160 16,0 0 32-16,0 0 0 0,0 0-64 0,0 0 0 15,0 0 0-15,0 0 0 0,8 0 192 0,0 0 0 16,-1-1 0-16,1-2 0 0,-1 3 0 0,1-2 0 16,1 2 128-16,0-2-128 0,0 2 0 0,2 0-128 0,-1 0 0 15,1-2 0-15,0 4 128 0,1 0 0 0,1 0 0 0,0 2 0 16,0-1 0-16,-1 3 0 0,0-2 0 0,0 3 0 15,0 2 0-15,-2-1 0 0,-2-2 128 0,0 5-128 16,-2 1 0-16,0-2 0 0,-4 3 0 0,1-2 0 16,-1 2 128-16,-2-3-128 0,-2 3 128 0,-2 1-128 15,-3 0 224-15,-1 2-32 0,1-1 0 0,-3 0 0 16,-1-2 0-16,-1 0 0 0,-1 0 0 0,0-2 0 0,1-1-192 0,0-1 144 16,0 2-144-16,1-5 128 0,-3 3-128 0,3-5 0 15,-1 0 0-15,0-1 0 0,0-1 0 0,1-2 0 16,-1-2 0-16,0 2 0 0,1-3 0 0,1-1-176 15,1 2 48-15,1-5 0 0,3 1 128 0,1 2 0 16,0-3 0-16,1 1 0 16,2-2-2176-16,2-1-416 0,2-1-80 0,1 3-16 15,4-11-4352-15,0 5-864 0,-5 4-176 0,3 3-48 0</inkml:trace>
  <inkml:trace contextRef="#ctx0" brushRef="#br0" timeOffset="-54517.38">6043 16640 27183 0,'0'0'1200'0,"0"0"256"0,0 0-1168 0,0 0-288 0,0 0 0 0,0 0 0 15,0 0 2160-15,5 4 368 0,1 3 80 0,-1-1 16 16,-5-6-976-16,8 7-192 0,-2-1-48 0,1 5 0 15,-1-2-656-15,2-1-144 0,-1 4-32 0,1-2 0 16,0 3-144-16,-1-2-48 0,1 2 0 0,1 0 0 16,-1-3-144-16,1 4-48 0,1-1 0 0,0 0 0 15,-1 1 0-15,2-1 0 0,-2 0 0 0,0 0 0 16,0 1-192-16,0-4 0 0,-1 0 0 0,1 1-160 16,-1 1 160-16,0-4 0 0,0 1 0 0,0-3 0 15,-2 1 0-15,1-1 0 0,-2-2 0 0,2 0 0 16,2 1-1152-16,-1-3-208 0,-2-2-48 0,1-4 0 15,-1 0-1984-15,0-1-416 0,-2-2-80 0,0-1-16 0</inkml:trace>
  <inkml:trace contextRef="#ctx0" brushRef="#br0" timeOffset="-54314.28">6308 16720 36863 0,'0'0'816'0,"0"0"160"0,-7 4 48 0,-1 3 0 0,-1 2-832 0,-1-1-192 16,-2 3 0-16,-1 1 0 0,-3 4 1536 0,-2-2 256 15,-1 2 48-15,1 1 16 0,1 0-880 0,-3 1-160 16,1 0-48-16,0-1 0 0,0 0-400 0,2 2-96 16,0 1-16-16,2-3 0 0,1 0-256 0,2 0 160 15,3-1-160-15,0-3 128 0,1 0-128 0,1-3 128 16,2-1-128-16,1-1 128 16,2-1-512-16,2-7-96 0,0 0-32 0,0 0 0 15,0 0-2816-15,8 0-560 0,2 0-112 0,2-3-32 0</inkml:trace>
  <inkml:trace contextRef="#ctx0" brushRef="#br0" timeOffset="-47295.88">6811 16651 18879 0,'0'0'832'0,"0"0"192"15,0 0-832-15,0 0-192 0,0 0 0 0,0 0 0 16,0 0 1984-16,0 0 368 0,0 0 64 0,0 0 16 15,0 0-832-15,0 0-144 0,0 0-48 0,0 0 0 0,0 0-400 0,0 0-96 16,0 0-16-16,0 0 0 0,0 0-192 0,0 0-64 16,-2-7 0-16,2 7 0 0,2-4-256 0,-2 4-48 15,4-6-16-15,0-1 0 0,-4 7-192 0,5-6-128 16,0-1 128-16,2 1-128 0,-1-1 176 0,2 0-48 16,0 1 0-16,1-2 0 0,1-1-128 0,1 2 0 15,-1 1 0-15,2-1 0 0,1 3 0 0,0 0 128 16,-1-2-128-16,0 3 128 0,0-1-128 0,0 2 0 15,-1-1 0-15,0 6 0 0,-1-3 128 0,-1 2 0 16,-1 5 0-16,-1-1 0 0,-2 5 112 0,-1-1 16 16,-1 3 0-16,-2 4 0 0,-1 3 304 0,-1 2 64 15,-2 2 16-15,-1 0 0 0,-1-4-208 0,-2 7-48 16,-2-4 0-16,0 3 0 0,1-2 0 0,0 0 0 16,-1-2 0-16,0-1 0 0,0-4-192 0,0 2-64 15,-2 1 0-15,3 0 0 0,0-3-128 0,1-2 128 16,-1-1-128-16,0-3 128 0,0 1-128 0,1-5 0 15,1-1 0-15,-1-2-176 0,7-4 176 0,-6 0 0 0,1 0 128 0,-1 0-128 16,1-4 0-16,0-1-240 0,1-3 48 0,-1-1 0 16,2-1 192-16,0 0 0 0,2-3 0 0,0 0 0 15,1 3 0-15,0-1-144 0,0 1 144 0,1 1-128 16,2 1 128-16,-1-1 0 0,1-1 0 0,1 4 0 16,0-1 0-16,1 3 0 0,2-2 128 0,0 2-128 0,3 1 128 15,-1 2-128-15,0-2 128 0,1 3-128 16,2 0 176-16,1 3-48 0,2-2 0 0,0 2 0 0,3 1-128 0,-1-2 0 15,1 2 0-15,0-1 0 0,-1 1 0 0,2-1 128 16,2-2-128-16,-2 1 128 0,0 1-128 0,-1-2 0 16,-1-1 0-16,-1 0 0 0,-3 0 0 0,0-1 0 15,0-2 0-15,-1 1-176 0,-2 1 176 0,2-5 0 16,-4 2 0-16,0 0 0 0,-2-5-128 0,-1 1 0 16,1-3 0-16,-1 0 0 0,0-3 128 0,0 1-128 15,1 0 128-15,-2-1-128 16,-1-1-368-16,1 0-64 0,0-2-16 0,0 2 0 0,0 0 208 0,0-1 48 15,1-1 0-15,1 4 0 0,-1 0 320 0,0 0 0 16,0 0 0-16,3 3 0 0,-3 2 0 0,3-1-176 16,0 2 176-16,3 3-128 0,0-1 128 0,2 3 144 15,-2 2-16-15,2 2-128 0,1 0 272 0,1 5-48 16,-2 0-16-16,0 3 0 0,0 3-16 0,-1 0 0 16,-2 3 0-16,0-2 0 0,-4 6 64 0,-1 0 0 15,-1-1 0-15,-2 0 0 0,-5 0-64 0,-1 3 0 16,-1-1 0-16,-3-1 0 0,-2 0-48 0,-2-1-16 0,-1 1 0 15,-2-3 0-15,-1 0-128 0,-1-3 128 16,2 0-128-16,-1-1 128 0,2-3-128 0,1-1 0 0,-1-5 0 0,1 1 0 16,0-3 0-16,1-2 0 0,1-2 0 0,-1-4 0 15,1-1 0-15,2 1 128 0,-1-5-128 0,1-2 128 16,-1 0-128-16,3 0 0 0,0-4 0 0,2 1 0 16,1-5 0-16,3 4 0 0,1-2 0 0,0 0-176 15,1 2-160-15,1 0-48 0,2 0 0 0,2 0 0 16,-1 0-1344-16,1 2-256 0,4-1-64 15</inkml:trace>
  <inkml:trace contextRef="#ctx0" brushRef="#br0" timeOffset="-36038.22">4993 17713 15199 0,'0'0'320'0,"0"0"80"0,0 0 16 0,0 0 32 0,0 0-448 0,0 0 0 0,0 0 0 0,0 0 0 16,0 0 1104-16,0 0 144 15,0 0 32-15,0 0 0 0,0 0-464 0,1-7-96 0,0 1-16 0,-1 6 0 16,4-7-192-16,0 3-64 0,0-2 0 16,-4 6 0-16,3-4-96 0,1 1-32 0,-4 3 0 0,5-4 0 15,0 2 416-15,-5 2 80 0,6 0 16 0,-1 0 0 16,1 2 0-16,1 2 0 0,-7-4 0 0,6 7 0 16,0-1-208-16,-2 4-48 0,-2 0 0 0,1 0 0 15,-1 1 464-15,2-2 96 0,0 4 16 0,0 2 0 0,-1 0-208 0,2 2-48 16,0 0 0-16,2-1 0 15,-1 1-304-15,1-2-64 0,1 0-16 0,-2 1 0 0,2-6-192 0,1 4-64 16,-1-4 0-16,1 0 0 0,1-3-256 0,-1 2 160 16,0-1-160-16,-1 1 128 0,2-5-128 0,1 3 0 15,-1-3 0-15,2 1 0 0,0-4 0 0,-2 2 128 16,-2-3-128-16,1 0 128 0,-1-3-304 0,0 2-64 16,0-4-16-16,-2 1 0 15,-2-3-1728-15,2 1-368 0,0-1-64 0,-1-1-16 16,-1-1-1984-16,-1-4-416 0,-2 5-80 0,-1-5-16 0</inkml:trace>
  <inkml:trace contextRef="#ctx0" brushRef="#br0" timeOffset="-35802">5223 17730 35007 0,'0'0'768'0,"0"0"176"0,-4 6 16 0,1 4 16 0,-3-2-784 0,1 3-192 0,-2 0 0 0,1-1 0 16,-1 1 1536-16,0 2 256 0,-3 0 48 0,1 0 16 15,0 0-928-15,0 0-176 0,-2 2-48 0,1 0 0 16,-1-2-256-16,1 2-48 0,-1-2-16 0,2-3 0 16,0 2-384-16,3-1 0 0,-1-5 0 0,2 3 0 15,0-1 128-15,-1-1-128 0,2-1 128 0,0 1-128 16,2-1 0-16,-1 1 0 0,3-7 0 0,0 0 0 16,0 0-832-16,4 4-256 0,-4-4-64 0,8 0 0 15,1-3-2752 1,0 2-576-16,1-3-96 0,-3-1-32 0</inkml:trace>
  <inkml:trace contextRef="#ctx0" brushRef="#br0" timeOffset="-34653.04">5464 17616 9903 0,'0'0'432'0,"0"0"96"0,0 0-528 0,0 0 0 16,0 0 0-16,0 0 0 0,0 0 1856 0,0 0 256 0,0 0 48 0,0 0 16 15,0 0-416-15,0 0-80 0,0 0-16 0,0 0 0 16,0 0-304-16,0 0-64 0,0 0-16 0,0 0 0 16,0 0-256-16,0 0-48 0,0 0-16 0,0 0 0 15,-8 0-512-15,8 0-96 0,0 0-32 0,0 0 0 16,-3-3-96-16,3 3-32 0,0 0 0 0,0 0 0 0,0-4-192 0,0 4 0 15,0-3 0-15,0 3 0 0,3-7 144 0,1 2-16 16,-4 5 0-16,7-4 0 0,-2-3-128 0,0 3 128 16,1 0-128-16,0-1 128 0,1 1-128 0,-7 4 128 15,8-2-128-15,0 0 128 0,-1 0-128 0,1 2 0 16,-1-4 0-16,1 4 0 0,-1 0 0 0,-7 0 0 16,8 4 0-16,0 0 0 0,-8-4 384 0,8 6 64 15,-1 3 0-15,-2-2 0 0,-1 3-112 0,-2 0-16 16,-3 0 0-16,0 3 0 0,-1 0 320 0,-3 4 48 15,-3 0 16-15,2 0 0 0,-2-1-320 0,-1-2-48 16,-2 2-16-16,2 1 0 0,3-6 0 0,-2 2 0 16,-1-4 0-16,-1 1 0 0,1 0-96 0,1-3-32 15,1 0 0-15,0-3 0 0,0 1-192 0,1-4 0 16,-1 2 0-16,1-3-160 0,-1-3 160 0,1-1 0 16,6 4 0-16,-4-3 0 0,0-4 0 0,4 7 0 15,1-7 0-15,0 1 0 0,-1-1 0 0,3 1 0 16,2-2 128-16,1 3-128 0,-1-2 128 0,3 3-128 15,1 0 128-15,1 2-128 0,-1-2 0 0,2 4 0 16,-1 0 0-16,2 0 0 0,0 4 128 0,1 0-128 16,0 2 128-16,-1 1-128 0,-2-1 0 0,1 1 0 0,-1-1 0 0,2 1 0 15,0 2 128-15,-2-1-128 0,1-2 128 0,-2 1-128 16,-1-4 0-16,0 1 0 0,0 0 0 0,0-2 0 16,-1 1 0-16,-7-3 0 0,10 1 0 0,-3-1 0 15,0-4 0-15,-7 4 0 0,8-2 0 0,-3-5 0 16,0 3 0-16,1 0-128 0,-1-2 0 0,-1-1 0 15,-2 0-3136-15,1 1-608 0,0-3-128 16,-2 1-32-16</inkml:trace>
  <inkml:trace contextRef="#ctx0" brushRef="#br0" timeOffset="-32769.01">6106 17729 14511 0,'0'0'320'0,"0"0"64"0,0-7 0 0,0 7 32 0,3-6-416 0,-2 0 0 15,0 2 0-15,-1 4 0 0,0-6 1568 0,0 6 224 16,2-7 64-16,-2 7 0 0,0 0-112 0,0 0-16 16,0 0 0-16,0 0 0 0,0 0-304 0,0 0-64 15,0 0-16-15,0 0 0 0,0 0-48 0,-2 12-16 16,0-1 0-16,-2-1 0 0,1 3-352 0,1-2-80 15,-1 4-16-15,-1 2 0 0,1-4-304 0,1 4-64 16,-1 0-16-16,2-1 0 0,0-3-192 0,1 2-64 16,-2-2 0-16,2-3 0 0,0 1-192 0,-1 1 0 15,1-5 0-15,1 3 0 0,-1-10 144 0,2 7-16 16,-2-7 0-16,0 0 0 0,0 0-128 0,0 0 0 16,3 10 0-16,-3-10-176 15,0 0-624-15,0 0-128 0,8 4-32 0,-8-4 0 16,9-2-1984-16,-1 2-416 0,-8 0-80 0,8-5-16 0</inkml:trace>
  <inkml:trace contextRef="#ctx0" brushRef="#br0" timeOffset="-32562.76">6224 17839 30639 0,'0'0'672'0,"0"0"144"0,0 0 16 0,-8 1 32 0,0 4-688 0,-1-1-176 0,-1 3 0 0,-1-3 0 0,-1-2 1728 0,1 2 304 15,-3-1 64-15,0-3 16 0,-2 1-1232 0,2-1-240 16,-2 0-64-16,3-1 0 0,3 1-400 0,-2-3-176 16,-4 3 128-16,2 0-128 0,2 0 0 0,1 0 0 15,1-2 0-15,1 0 0 0,0 2 128 0,2 0-128 16,7 0 128-16,0 0-128 16,0 0-272-16,0 0-144 0,0 0-32 0,0 0 0 15,0 0-2912-15,0 0-592 0,7 0-112 0,1 2-32 0</inkml:trace>
  <inkml:trace contextRef="#ctx0" brushRef="#br0" timeOffset="-31651.21">6647 17683 17039 0,'0'0'368'0,"0"0"80"0,0 0 0 0,0 0 64 0,0 0-512 0,0 0 0 16,7-3 0-16,-7 3 0 0,6-1 1216 0,1-4 160 15,-2 1 32-15,0 0 0 0,-1-3-464 0,-4 7-96 16,3-4-16-16,1-1 0 0,-2-3-144 0,2 2-48 16,-1-1 0-16,-1 1 0 0,-2-1-352 0,2 0-80 15,-2-2-16-15,0 5 0 0,-2-2 112 0,1-1 16 16,0 3 0-16,-3-2 0 0,0-1 48 0,-1 3 16 16,-2 2 0-16,1-2 0 0,-2 1-112 0,-1 1-16 15,-2 0 0-15,1 2 0 0,-2 0 0 0,0 0 0 16,0 0 0-16,0 2 0 0,-1 3 256 0,2-1 64 15,-3 2 0-15,3 3 0 0,-1-1-112 0,0 1-16 0,2-1 0 0,-1 1 0 16,2 2-256-16,1-1-48 0,2 2-16 0,-1-1 0 16,2-2 0-16,0 1 0 0,1 1 0 0,0-1 0 15,1-1-128-15,2 2 128 0,1-2-128 0,0-1 128 16,0-8-128-16,1 6 0 0,0 4 0 0,2-4 0 0,-3-6 0 16,4 7 128-16,1-3-128 0,2 2 128 0,-1-2-128 0,2-1 0 15,-8-3 0-15,9 2 0 0,0 0 0 0,1-2 0 16,-1 0 0-16,-1 0 0 0,0-2 0 0,1 0 0 15,0-2 0-15,0-1-176 0,0 1 176 0,3 0-128 16,-2-3 128-16,1-2-128 0,-1 2 128 0,2 0 0 16,0-3 0-16,-2 1 0 0,1 1 0 0,-1-1 0 15,0-1 0-15,-1 1 0 0,-1 1 0 0,-1-1 0 16,0 2 0-16,0-1 0 0,-2 2-128 0,0 0 0 16,-5 6 0-16,0 0 0 0,0 0 128 0,0 0 0 15,0 0 0-15,0 0 0 0,0 0 0 0,0 0 176 16,0 0-48-16,3 10 0 0,-2-1-128 0,-1 1 0 15,-1 3 0-15,-2 0 0 0,0 4 288 0,-1 0 32 16,1 3 0-16,-1 1 0 0,0 1 192 0,1 2 64 16,2-4 0-16,-2 1 0 0,2 1 48 0,0 1 16 15,1-3 0-15,0 0 0 0,-2-3-256 0,2 0-64 16,0-4 0-16,2 0 0 0,-2 0-96 0,1-3-32 16,0-2 0-16,2 1 0 0,-3-9-192 0,0 0 0 15,0 0 0-15,0 0-160 0,0 0 32 0,0 0 0 0,5-3 0 0,-1-4 0 31,-1-2-2768-31,-1 1-560 0,2-12-96 0,-3 1-32 0</inkml:trace>
  <inkml:trace contextRef="#ctx0" brushRef="#br0" timeOffset="-31182.7">6913 17705 24191 0,'0'0'528'0,"0"0"112"0,0 0 32 0,0 0 0 0,0 0-544 0,0 0-128 16,0 0 0-16,0 0 0 0,0 0 800 0,0 0 128 16,0 0 32-16,0 0 0 0,0 0-672 0,0 0-128 15,0 0-32-15,0 0 0 0,0 0-128 0,0 0 128 16,0 0-128-16,0 0 128 0,0 0 208 0,0 0 48 15,2-6 0-15,-2 6 0 0,0 0 256 0,6-6 48 16,-6 6 16-16,0 0 0 0,6-4-64 0,-6 4 0 16,7-4 0-16,-7 4 0 0,6 0 0 0,1 0 0 15,-7 0 0-15,0 0 0 0,8 0-96 0,-2 4-32 16,-6-4 0-16,7 7 0 0,-2-1-96 0,0 2-32 16,1 1 0-16,-1-2 0 0,0 2 0 0,0-1 0 0,1 5 0 0,-1-2 0 15,0 2 112-15,2 0 16 0,0 0 0 0,1 0 0 16,0 0 0-16,1 0 0 0,2 0 0 15,-1-1 0-15,1 1-256 0,1 0-64 0,1 0 0 0,1-3 0 16,-1 0-192-16,2-1 144 0,-1-1-144 0,-1 1 128 16,-1-1-128-16,1 1 0 0,0-5 0 0,-1 1 0 15,-2-1 0-15,1 0 0 0,-2-1 0 0,-1-3-176 16,-2 0 176-16,-6 0 0 0,7-3 0 0,-1-1 0 16,0-2-1728-1,-2-1-304-15,-2-2-64 0,1 1-16 0,-1-4-1424 0,0 2-304 0,-2-4-48 0,0-2-16 0</inkml:trace>
  <inkml:trace contextRef="#ctx0" brushRef="#br0" timeOffset="-30970.41">7274 17719 7359 0,'0'0'656'0,"0"0"-528"16,0 0-128-16,0 0 0 0,-6-3 3584 0,6 3 704 15,-8 0 128-15,0 3 16 0,0 1-1200 0,-1 3-240 16,0 2-48-16,0-1-16 0,-3 4-768 0,-1 2-160 16,-2 2-16-16,1 1-16 0,0 0-816 0,-1 0-144 15,1 1-48-15,-1-1 0 0,1 3-352 0,1-3-80 16,1-3-16-16,0 2 0 0,2-3-192 0,-1 2-64 15,3-2 0-15,2 0 0 0,-1 0-48 0,1 0-16 16,1-3 0-16,1 0 0 0,1-6-192 0,3-4 0 16,0 0 0-16,0 0 0 0,0 0 0 0,0 0-256 15,0 0 48-15,0 0 16 16,4-7-3328-16,1-6-672 0,-1-1-128 0,4-6-32 0</inkml:trace>
  <inkml:trace contextRef="#ctx0" brushRef="#br0" timeOffset="-28645.05">6339 16085 8287 0,'0'0'736'0,"0"0"-592"16,0 0-144-16,0 0 0 0,7-4 2336 0,-7 4 432 0,0 0 96 0,0 0 16 15,0 0-1088-15,0 0-192 0,2-6-64 0,1-1 0 16,-2 0-704-16,-1 7-160 0,3-4-32 0,-3 4 0 16,4-6-256-16,0-1-48 0,0 3-16 0,-4 4 0 15,0 0 64-15,5-5 0 0,0-1 0 0,0 2 0 0,1 0 64 0,0-3 32 16,1 1 0-16,1-1 0 0,-1 1-48 0,1-1-16 15,3 1 0-15,1-5 0 0,-1 2-224 0,2 1-64 16,-1-4 0-16,0 2 0 0,0-1 48 0,1 1 0 16,0-3 0-16,3 0 0 0,-2 0 16 0,3-1 0 15,0 1 0-15,2-1 0 0,-1-2-64 0,-1-1 0 16,0 4 0-16,0-4 0 0,0 1-128 0,0 2 160 16,-1-2-160-16,-1-1 160 0,1 3-160 0,0-2 128 15,0 0-128-15,1 2 128 0,1-2 64 0,3 2 16 16,1-3 0-16,0 4 0 0,2-3 32 0,2 2 0 15,-1-2 0-15,0 3 0 0,0-2-80 0,0 2-16 16,-2 0 0-16,1-3 0 0,-1 5 112 0,1-1 0 16,-2-1 16-16,-1 2 0 0,-1 1 0 0,-2 3 0 15,1-3 0-15,-1 1 0 0,-2 2-16 0,1 1 0 16,-3-1 0-16,-1-1 0 0,0 2 48 0,0 0 0 16,0 1 0-16,2 0 0 0,-1 1-112 0,2 1-32 15,1-1 0-15,0 4 0 0,0 0 16 0,1 0 0 16,2 0 0-16,0 0 0 0,-2 0-176 0,2 0 128 15,-1 4-128-15,1-1 128 0,-3 1-128 0,0 1 160 16,1-1-160-16,-2 0 160 0,1-1 16 0,-3 3 0 0,1-2 0 0,-1 3 0 16,1-1 0-16,-4 1 0 0,1-1 0 0,-1 1 0 15,-1-1-48-15,2 2-128 0,-1 1 192 0,-2-1-64 16,-1 4 32-16,1-2 0 0,-1 1 0 0,-1-2 0 16,0 2-160-16,0 2 160 0,-2-3-160 0,-1 3 160 15,0-2-160-15,0 2 0 0,-2-3 0 0,2 3 0 16,-1-1 0-16,-2-1 0 0,0-3 0 0,1 5 0 15,-2-2 0-15,0 1 0 0,-2 1 0 0,1 0 0 0,0 1 0 0,-2-1 0 16,0 0 0-16,0 1 0 0,-1 2 0 0,1-3 0 16,-2 4 0-16,-2-1 0 0,-1-2-128 0,0 3 128 15,-1-4 0-15,0 3 0 0,1-2 0 0,-2-1 0 16,-3 3 0-16,0 1 0 0,0-2 0 0,-2 0 0 16,-1 2 0-16,-1 0 0 0,-1 3 0 0,0-3 0 15,-1 3 0-15,1-5 0 0,-2 5 0 0,1-3 0 16,-2 0 0-16,1 0 0 0,2 0 0 0,-1-1 0 15,0 1 0-15,0 0 0 0,1-1 0 0,0-2 0 16,1 2 0-16,1-3 0 0,0 4 0 0,2-4 0 16,-2 0 0-16,1 1 0 0,-1 0 0 0,-1-1 0 15,0 0 0-15,1 0 0 0,0-3 0 0,1 3 0 16,-2-2 0-16,1-2 0 0,0 2 0 0,0-2 0 16,1-1 0-16,-1 1 128 0,0-1 0 0,1 1-128 15,0 1 192-15,1-1-64 0,-1-1-128 0,1 1 160 16,-2 2-160-16,-1-2 160 0,1 2-160 0,2-1 0 15,0-1 0-15,1-1 0 0,-2 4 0 0,1-2 0 16,1-1 0-16,0-1 0 0,-1 3 0 0,1 1 0 0,0-5 0 0,1 4 0 16,1-2 0-16,-1 2 0 0,0 0 0 0,-1-3 0 15,1-1 0-15,2 2 0 0,-1-1 0 0,1 1 0 16,-3 1 0-16,0 0 0 0,0-3 0 0,1 3-176 16,1 0 352-16,-1-1 64 0,1-1 16 0,-4 1 0 15,1 0-128-15,1-1 0 0,-2 1-128 0,2-1 192 16,-1-1-192-16,1 2 128 0,0-2-128 0,-2-1 0 15,0 1 144-15,0 1-144 0,1 1 128 0,-1-3-128 0,1 1 0 16,-2-1 0-16,2 1 0 0,1 1 0 0,-2-2 0 0,0 4 0 16,0-4 128-16,2 2-128 0,-3-2 176 0,3 4-48 15,0-4-128-15,1 2 192 0,-1 1-192 0,3-2 0 16,-1 3 0-16,1-3 0 0,-1 2 0 0,1-1 224 16,-1 1-16-16,1 1 0 0,-1-3-208 0,0 2 128 15,-2-1-128-15,1-1 0 0,-1-1 128 0,0 3-128 16,0-2 0-16,-1 1 0 0,0 1 0 0,2-3-160 15,-1 1 0-15,0 0 0 0,-1-1 160 0,1 2 0 16,-1-2 0-16,1 1 0 0,0 0 128 0,0-1 48 16,0 1 16-16,0-1 0 0,0 3-192 0,0-1 0 15,-2-1 0-15,2 2 0 0,0-3 0 0,0 2 0 16,0-4 0-16,0 2 0 0,0 0 0 0,1-2 128 16,-1 3-128-16,1-4 128 0,-1 4-128 0,0-2 0 15,0 1 0-15,0-1 0 0,2 1 0 0,1-2 0 16,-1 3 0-16,-1-3-176 0,1 1 176 0,-1-1 0 15,0 0 0-15,0 0 0 0,1 1-128 0,-4 2 0 0,1-4 0 16,1 1 0-16,0-1 128 0,-1 1 0 16,0 1 128-16,0-4-128 0,-1 2 0 0,2-2 0 0,-1 2 0 0,1-3 0 15,0 3 176-15,1-3-48 0,0 0 0 0,0 0 0 16,-1 0-128-16,3-3-176 0,-1 3 48 0,1-3 0 16,0 2 128-16,1-2 0 0,0 0 128 0,-1 0-128 15,0-4 0-15,1 3 0 0,0-2 0 0,0 2 0 16,1-3 0-16,0 2 0 0,-1 1 0 0,1-2 0 15,0 2 0-15,2 0 0 0,-3-3 0 0,2 1-128 16,-1-1 128-16,2 1 0 0,-1-1 0 0,1 1 0 16,-1-1 0-16,2 0 0 0,0-2 0 0,1 1 0 0,-3-1 0 0,3 1 0 15,2-1 128-15,-1 3-128 0,0-5 128 0,1 5-128 16,0-4 128-16,0 3-128 0,0-3 0 0,1 0 0 16,0 1 0-16,0 1 0 0,-2-1 0 0,2 1 0 15,1-4 0-15,0 2-128 0,0-1 128 0,-2-2 0 16,2 0 0-16,2 0 0 0,-1 0 0 0,0-2 0 15,2 5 0-15,-1-3 0 0,2 0 0 0,0 4 0 16,2-5 0-16,0 4 0 0,1-3 0 0,1 2 0 16,1-2 0-16,1-2 0 0,-1 3 0 0,3-1 0 15,1 0 0-15,2 2 0 0,-1-1-192 0,0 2 0 16,2-1 0-16,-1 1 0 0,-2-2 64 0,0 2 0 16,0-1 0-16,0 1 0 0,0 1 128 0,0-2 176 15,2 2-48-15,-2-4 0 0,0 2-128 0,0-2 0 16,0 0 0-16,-1 3 0 0,0-6 0 0,-1 2-272 15,1 0 64-15,0 0 16 0,0-2 192 0,-1 3 0 16,1 0 0-16,0 0 160 0,-2 3-160 0,1-4 128 16,-1 1-128-16,1 3 128 0,-2-3-128 0,0 2 128 15,0-2-128-15,2 3 128 0,-1 1-128 0,1-2 0 0,-1 2 0 0,2-2 0 16,0 4 0-16,0-3 0 0,-3 0 0 0,1 3-176 16,2-2 176-16,0 3 0 0,1-5 0 0,0 5 0 15,-1-4 0-15,1 3 0 0,0 0 0 0,0 1 0 16,2-1 0-16,-2 0 0 0,0 1 128 0,0-1-128 15,-1 1 128-15,1 2-128 0,0-3 128 0,1 1-128 16,-1 2 0-16,0 1 0 0,1-1 0 0,-1-2-128 0,0 2 128 16,-1-1-128-16,-2-2 128 0,1 0-128 0,-1 1 128 0,0-1 176 15,2 2-48-15,0 0 0 0,0 1-128 0,-2 0 0 16,1-1 0-16,-1 1 0 0,1 0 0 0,-1-1 0 16,-1 1 0-16,1 1 0 0,-3-1 0 0,3 0 0 15,-3 2 0-15,1-2 0 0,0 0 0 0,0-1 0 16,0 1 0-16,-2 0-176 0,0 1 176 0,0-1 0 15,2 0 128-15,0-1-128 0,-2 1 0 0,1 1 0 16,0-3 0-16,-1 2-128 0,-1 0 128 0,1 1-128 16,-6 3 128-16,6-4-128 0,-1-2 128 0,-5 6 0 15,6-3 0-15,-6 3 0 0,5-4 0 0,-5 4 0 16,0 0 0-16,0 0 0 0,0 0 0 0,0 0 144 16,0 0-16-16,6-2-128 0,-6 2 0 0,0 0 0 15,0 0 0-15,0 0 0 0,0 0 0 0,0 0 0 16,0 0 0-16,0 0 0 0,0 0 0 0,0 0-272 15,0 0 16-15,0 0 16 16,0 0-1136-16,0 0-224 0,0 0-64 0,0 0-11456 16,0 0-2304-16</inkml:trace>
  <inkml:trace contextRef="#ctx0" brushRef="#br0" timeOffset="-26709.22">7634 17676 16703 0,'0'0'368'0,"0"0"80"0,0 0 0 0,0 0 16 0,4-9-464 0,-2 4 0 16,-2 5 0-16,0-7 0 0,-3 1 1232 0,3 6 160 16,0 0 16-16,0 0 16 0,0 0 160 0,0 0 16 15,0 0 16-15,0 0 0 0,0 0-720 0,0 0-160 16,0 0-32-16,0 0 0 0,0 0 512 0,4 8 112 16,-1-2 16-16,-2 5 0 0,0 0-768 0,1 3-128 15,-2-4-48-15,0 0 0 0,0 4 208 0,0 0 32 16,0 2 16-16,0-3 0 0,-2 0-208 0,0 0-64 15,2 0 0-15,0-2 0 0,0-1 192 0,1 1 16 16,-1 0 16-16,1-3 0 0,-1 1-448 0,2 2-160 16,-1-5 0-16,-1-6 144 0,0 0-144 0,0 0 0 15,0 0 0-15,4 7 0 16,-4-7-624-16,0 0-144 0,0 0-48 0,0 0 0 16,0 0-2000-16,0 0-384 0,0 0-96 0,5-3-16 0</inkml:trace>
  <inkml:trace contextRef="#ctx0" brushRef="#br0" timeOffset="-26492.62">7767 17785 31439 0,'0'0'688'0,"0"0"144"0,0 0 16 0,0 0 48 0,0 0-704 0,0 0-192 0,-7 1 0 0,-1 2 0 16,-1 1 1296-16,0-2 240 0,-1 0 32 0,-2 0 16 16,-1-2-720-16,0 3-144 0,-1-3-16 0,1 1-16 15,0-1-560-15,0 0-128 0,0-1 0 0,0 1 0 0,0-3 0 0,1 3 0 16,2 0 144-16,-1 0-144 0,2-2 0 15,2 2 0-15,7 0 0 0,-5 0 0 0,-1 0 0 0,6 0 0 16,0 0 0-16,0 0 0 16,0 0-2592-16,0 0-592 0,0 0-112 0,0 0-32 0</inkml:trace>
  <inkml:trace contextRef="#ctx0" brushRef="#br0" timeOffset="-25497.79">7940 17629 26719 0,'0'0'576'0,"0"0"128"0,0 0 32 0,0 0 32 0,0 0-624 0,0 0-144 0,0 0 0 0,0 0 0 15,0 0 1104-15,0 0 192 0,0 0 48 0,0 0 0 16,0 0-832-16,0 0-144 0,2-9-48 0,-2 9 0 16,2-7-144-16,-1 1-48 0,-1-1 0 0,2 3 0 15,0-2-128-15,0 2 0 0,1-3 0 0,1 3 0 16,1-5 128-16,2 5 0 0,-1-2 0 0,1 1 0 16,-1 1-128-16,1 0 128 0,1 1-128 0,0-1 128 15,0 1-128-15,-1 3 128 0,3-3-128 0,-1 3 128 0,1 0-128 0,-1 3 128 16,1 0-128-16,-3 1 128 0,1-1 64 0,0 3 0 15,-1 2 0-15,-1 1 0 0,-73-9 256 0,138 24 48 16,-70-11 16-16,-2 4 0 0,-1-1-64 0,-4 3 0 16,0 2 0-16,-2-1 0 0,0 0-48 0,-2 0-16 15,-2 0 0-15,0 0 0 0,1-3-96 0,1 0-32 16,1-1 0-16,0 1 0 0,0-2-96 0,-1-3-32 16,1 0 0-16,1-2 0 0,-1 1-128 0,4-5 128 15,0 1-128-15,1-1 128 0,4-6-128 0,0 0 0 16,0 0 0-16,0 0 0 0,0 0 0 0,0 0 128 15,0 0-128-15,0 0 128 0,-7 0-128 0,7 0 0 16,0 0 0-16,-4-3 0 0,2-3 0 0,0 0 0 16,1 1 0-16,1-1 0 0,0 6 0 0,3-6 0 15,-2-2 0-15,0 1 0 0,-1 7 0 0,4-5 0 16,-4 5 0-16,5-4-176 0,-5 4 176 0,7-4 0 16,0 2 0-16,-1-2 0 0,2 4 0 0,0 0 0 15,0 0 128-15,1-3-128 0,1 3 0 0,2 3 0 0,1-1 0 16,0 0 128-16,-1-2-128 0,2 2 0 0,1 2 128 0,1-1-128 15,-1-3 0-15,1 1 0 0,-2 2 0 0,3-3 0 16,-1 0 128-16,0 0-128 0,0-3 128 0,-1 2-128 16,2-2 128-16,-1 1-128 0,0-2 128 0,-2 0-128 15,1-3 0-15,-1 1 0 0,-1-4 0 0,-1 3 0 16,-2-3 0-16,1 0 0 0,-2 1 0 0,-1 1 0 16,-2-5 0-16,1 2 0 0,-2-2 0 0,0 3-128 15,-1-3-64-15,2 0 0 0,-4-1 0 0,1 4 0 0,1-3 192 0,0 4 0 16,-2-2 0-16,1 2 0 15,0-1 0-15,0 3 0 0,1-1 0 0,0 2 0 0,-1-4 0 0,1 7 0 16,-4 3 0-16,6-7 0 0,1 2 0 0,1 1 0 16,-2 0 128-16,1 1-128 0,3 2 0 0,-2-2 0 15,0 3 0-15,0 0 0 0,4 3 128 0,-2-2-128 16,1 6 128-16,-2-1-128 0,0 1 160 0,0-1-32 16,-1 5-128-16,-1-2 192 0,-3 4 224 0,1 2 32 15,-3-2 16-15,-2 2 0 0,-3 2-272 0,-3-2-48 16,-2 3-16-16,-1-1 0 0,-1-2 16 0,-3 0 0 15,1-2 0-15,0-2 0 0,0 2-144 0,1-3 0 16,0 0 144-16,-1-2-144 0,2-3 0 0,1-1 0 16,-1 0 0-16,3 0-128 0,-3-2 128 0,1-4 0 15,0 0 0-15,0 0 0 0,1-2 0 0,0 1 0 16,0-3 0-16,2-1 128 0,-1 0-128 0,1 0 0 16,-1-7 0-16,2 1 0 0,2 0 0 0,1-1 0 15,-1-2-128-15,2 3 128 0,1-4 0 0,2 0 0 16,0 1 0-16,0-1 176 0,2 0-176 0,0 0 0 15,1 1 0-15,2 2-176 0,-1-2 176 0,1 3 0 0,0 3 0 0,-1-1 128 16,2 2-128-16,-1 3-240 0,-1-1 64 0,1 0-13088 16,-1 1-2624-16</inkml:trace>
  <inkml:trace contextRef="#ctx0" brushRef="#br0" timeOffset="-11570.11">10129 14576 24991 0,'0'0'544'0,"-9"-2"112"0,-1 0 32 0,-2 0 16 0,-2-2-560 0,-1 1-144 16,-2-3 0-16,-1 4 0 0,-3 0 1456 0,-1-1 256 16,-2 3 48-16,-1 0 16 0,-2 0-368 0,-3 0-80 15,-3 3-16-15,-3-3 0 0,-2 2-464 0,-1 0-80 16,-3-2-32-16,3 2 0 0,0 2-576 0,-1-1-160 15,-3 1 0-15,-1 2 0 0,-2 1 288 0,8-1-16 16,-4 1 0-16,-3-1 0 0,0 1-272 0,-1 1 0 16,-1-3 0-16,-1-1 0 0,5 0 0 0,-12 2 128 15,1 1 0-15,2-4-128 0,1 1 160 0,1-2-160 16,-1-2 128-16,0 0-128 0,-1 0 0 0,2 2 0 16,5 0-224-16,11-2 80 0,-1 3 320 0,0-3 64 15,-2 1 16-15,-1-1 0 0,-1 3-112 0,-2-3-16 16,-1 0 0-16,-12-3 0 0,5 3-128 0,0-1 128 15,1-2-128-15,3 3 128 0,5-2-128 0,-1 2 0 16,-1-2 0-16,2 2 0 0,-1 0 0 0,-1-2 0 0,-1 2 0 0,0-4 0 16,-3 1 0-16,0-1 128 0,1 4-128 0,2-3 128 15,-1 3-128-15,3 0 0 0,3 0 0 0,-1 0 0 16,-2 3 0-16,1-3 0 0,0 0 0 0,0 0 0 16,-4 0 0-16,0-3 0 0,1 3 0 0,-1 0-176 15,1-1 176-15,0-1 0 0,1 2 128 0,0 0-128 16,0 0 0-16,0-3 0 0,1 2 0 0,-1-2 0 0,2 0 0 0,1-1 0 15,-3 2 0-15,0-2 0 0,0 0 0 0,0 1 0 16,-1 1 0-16,0 0 0 0,-2-3 128 0,2 4-128 16,0-3 128-16,0 1-128 0,1 1 0 0,1-2 0 15,-1 1 0-15,0 2 0 0,-1-2 0 0,0 1 0 16,0 0 0-16,1 2-128 0,-1 0 128 0,1 2 0 16,0 0 128-16,1-2-128 0,2 0 0 0,1 4-128 15,0-1 0-15,0-3 0 0,-3 2 128 0,2 0 0 16,0 0 0-16,1 2 0 0,0-1 192 0,0 1 64 15,0-2 0-15,8 2 16 0,-2 0-272 0,0 2-272 16,-2-5 48-16,-3 4 16 0,1-1 208 0,1 0 0 16,1-1 0-16,-9 0 0 0,0 0 0 0,1 1 0 15,5 0 0-15,0 1 0 0,2-1 0 0,0 0 0 16,-2-1 0-16,3 1 0 0,-1 1 0 0,-1-1 0 16,1 0 0-16,0-2 0 0,2-2 0 0,1 2 0 15,2-4 0-15,-1 0 0 0,1 2 0 0,0 0 0 16,-1-3 0-16,3 3 0 0,-1 0 0 0,3 0 0 15,-1 0 0-15,1 0 0 0,0 3 0 0,0-3 0 0,1 0 0 16,0 0 0-16,0 0 128 0,0 0-128 0,2-3 0 0,0 3 0 16,1 0 0-16,1 0 0 0,0-1 0 0,2 1 0 15,-1-3 128-15,0 2-128 0,2-2 0 0,0 3 0 16,-1-2 144-16,1 2-144 0,0-2 0 0,-1 0 144 16,2 2-144-16,0 0 0 0,2 0 0 0,-1 0 128 15,0 0 80-15,2 0 16 0,1 2 0 0,0 0 0 16,-2-2-224-16,2 0 176 0,1 0-176 0,0 0 160 15,2 2 32-15,-1-2 16 0,1 3 0 0,1-2 0 16,0-1-208-16,0 3 176 0,1-3-176 0,0 0 160 0,0 0-160 16,0 0 192-16,-1-3-192 0,1 3 192 0,0-1-192 0,2 1 0 15,-2-3 0-15,1 3 128 0,1 0-128 0,0 0 0 16,0-2 0-16,1 2 128 0,-1-4-128 0,1 1 0 16,0 2 0-16,1-2 0 0,-1-1 0 0,1-1 128 15,0 1-128-15,4 4 0 0,-3-8 160 0,2-1-160 16,0 0 192-16,-1 1-192 0,1-4 160 0,1 4-160 15,0-2 128-15,0-2-128 0,0 2 0 0,1-3 0 16,1-2 0-16,-1 2 0 0,0-3 0 0,1 2 0 16,-1 1 0-16,0 0 0 0,1-4 192 0,0 4-64 15,-2-4 0-15,3 1 0 0,-1-1-128 0,1 1-192 16,0 2 32-16,1-3 16 0,-2 1 144 0,2 2 0 16,0-2 0-16,-1 3 0 0,-1-4-160 0,2 0 160 15,0 1-192-15,0 2 192 0,-1-3-144 0,1 3 144 16,0-1 0-16,-1 0-144 0,1 0 144 0,2-2 0 15,-2 0 0-15,0 1 0 0,-1-5 0 0,3-5 0 16,-1-1 0-16,-1 4-128 0,-2-3 128 0,1 2 0 0,-2-2 0 0,1 2 0 16,-1-2 0-16,0 3 0 0,-2-1 0 0,1 4-128 15,0 3 128-15,0 0 0 0,0 2 0 0,1 0 0 16,1-1 0-16,-1 3 0 0,0 2 0 0,1-1 0 16,-1-3 0-16,0 2 0 0,0 3 0 0,2-3 0 15,0 0 0-15,-1 2 0 0,1-2 0 0,1 4 0 16,0-2 0-16,0 1 0 0,0-2 0 0,0 2 0 15,1-1 0-15,0 5 0 0,-1-4 0 0,1 4 128 16,0-1-128-16,1 2 0 0,-1-4 0 0,0 2 128 0,0-2-128 0,1 3 0 16,0-2 128-16,1 1-128 0,-2 1 0 0,2-1 128 15,-1 3-128-15,2-2 0 0,0-1 0 0,0 3 144 16,0-1-144-16,1 1 0 0,0-2 128 0,0 2-128 16,0 1 0-16,2-4 0 0,-1 4 128 0,1 0-128 15,-3-1 0-15,2 1 0 0,3 3 128 0,0-4-128 16,-1 2 0-16,0-2 0 0,0 1 0 0,-1-1 0 15,1 0 0-15,1 2 0 0,2-2 0 0,0-3 0 16,1 3 0-16,1-1 0 0,-1 1 0 0,1 2 0 16,0-5 0-16,0 3 0 0,0 0 0 0,0-1 0 15,0 1 0-15,0 0 0 0,0-2 128 0,0 2-128 16,0-2 0-16,-1 2 0 0,-1-2 0 0,1 2 0 16,0 1 0-16,0-1 0 0,1 0 0 0,-2 2 0 15,0-1 0-15,0-1 0 0,4 2 128 0,-2-2-128 16,0 0 0-16,1 4 0 0,2-3 0 0,1 3 0 15,-2 0 0-15,2-2 0 0,0 0 0 0,0 2 0 16,0 0 128-16,0 0-128 0,0-2 0 0,-1 2 0 16,-1-3 0-16,0 2 0 0,-1-2 0 0,-2 3 0 0,-2-4 0 0,1 4 0 15,-2-2 0-15,0 2 0 0,0-4 0 0,0 1 0 16,-1 2 0-16,0-2 0 0,1-1 0 0,0 4 0 16,0-2 0-16,0-1 0 0,1 2 0 0,1 1 0 15,-1-3 0-15,5 3 0 0,-2-3 0 0,0 2 0 16,0 1 0-16,-2-3 128 0,1 3-128 0,1-3 0 15,0 3 192-15,0-3-192 0,2 2 192 0,-2-2-192 0,1 0 128 16,-1 3-128-16,0-4 0 0,0 2 0 16,0 0 0-16,0 0 0 0,0-1 0 0,0 2 0 15,-1-2 0-15,-3-1 0 0,0 4 0 0,-1-2 0 0,0-2 0 0,-1 1 0 16,0 3 0-16,-1-4 0 0,2 2 128 0,4 0-128 16,-3 0 0-16,3-1 0 0,1-1 0 0,-2 4 0 15,-2-2 0-15,2 2 0 0,-1-2 0 0,1 2 0 16,-1-2 0-16,0 2 0 0,1 2 128 0,1-4-128 15,-1 4 0-15,1-2 0 0,-2 0 0 0,-2 0 0 16,1 0 0-16,2 0 0 0,-1 0 0 0,3 0 0 16,0 0 0-16,0 0 0 0,0 0 0 0,5 0 0 15,-1 0 128-15,0-2-128 0,-1 2 128 0,-4 0-128 16,-1 0 192-16,1 0-192 0,-1-3 128 0,-1 3-128 16,-1 0 0-16,2 0 0 0,2 0 0 0,3 0 0 15,0 0 0-15,0 0 0 0,-2 3 128 0,-1-1-128 16,-1 0 0-16,0 0 0 0,-1 2 0 0,1-1 0 15,2 1 0-15,-2-2 0 0,-2-2 0 0,2 3 0 16,0-3 0-16,0 1 0 0,-1-1 0 0,2 0 0 0,0 0 0 16,0 0 0-16,0 0 0 0,0 0 0 0,0 0 0 0,1-4 0 15,-1 4 0-15,0 0 0 0,-2-2 0 0,1 0 0 16,-2 0 0-16,1 2 0 0,-1 0 0 0,1 0 0 16,-1-3 0-16,0 2 0 0,1-2 0 0,-1 1 0 15,2 0 0-15,0 0 0 0,-1-2-128 0,1 4 128 16,0-3-192-16,0 3 48 0,-2-3 16 0,2 3 0 0,1 3 128 15,1-3 176-15,-1 0-48 0,0 0 0 16,0 3-128-16,1-3 0 0,1 0-160 0,-1 0 160 16,0 0-144-16,2 1 144 0,-3-1-128 0,1 0 128 0,1 0 0 0,-1 0 0 15,-1 0 0-15,0-1 0 0,-1 1 0 0,0 0 128 16,-1 0 0-16,1 0 0 0,0 0-128 0,1-3-192 16,0 3 64-16,1-3 0 0,2 2 128 0,2 1 0 15,2 0 0-15,-1 0 0 0,1 0 0 0,-1 0 0 16,1-2 0-16,1 4 0 0,-3-4 160 0,0 2-32 15,2-4-128-15,-1 4 192 0,0-3-192 0,-1 3 0 16,0-1-144-16,-1-2 144 0,0 3 0 0,0 0 0 16,0 0 0-16,0 0 0 0,-1 0 176 0,1 0-176 15,-2 0 160-15,4 0-160 0,-1 0 0 0,1 0 0 16,1 0 0-16,1 0-160 0,1 0 160 0,-1 0 0 16,1 0 0-16,-1 3 0 0,0-6 0 0,0 3 0 15,0 0 128-15,-2-3-128 0,-2 2 0 0,1-1-128 16,1 2 0-16,-1-3 0 0,0 3 128 0,1-1 0 15,-3-2 128-15,1 3-128 0,0-3 128 0,2 3-128 16,0-1 128-16,1 1-128 0,-2 1 0 0,0 2 0 16,2-3 0-16,2 0 0 0,0 4 0 0,2-1 0 0,-2-3 0 0,0 2 0 15,2-1 0-15,-1-1 0 0,-1 0 0 0,1 0 0 16,-3 0 0-16,1 0 0 0,-1 0 0 0,-2 0 0 16,0 0 0-16,-1 0 0 0,0-1 0 0,0-1-128 15,0 2 128-15,0-3 0 0,0-1 0 0,1 1 0 16,3 2 0-16,0-2 0 0,0 3 0 0,1-2 0 15,0 0 0-15,1 2 0 0,-1-2 0 0,1 2 0 16,1 0 0-16,1 0 0 0,-2 0 0 0,-1 0 0 16,1 0 176-16,-1 0 64 0,-1 0 16 0,-2 0 0 0,1 0-256 0,1 2 0 15,2 2 0-15,1-1-160 16,-1 1 160-16,2 0 0 0,0-4 128 0,1 5-128 0,-1-1 0 0,0 3 0 16,-1-3 0-16,1-1 0 0,0 3 128 0,-2-6-128 15,0 4 128-15,-1-4-128 0,-1 0 128 0,-2 0-128 16,0 2 128-16,-2 2-128 0,0-4 0 0,-1 0 128 15,3 4-128-15,-2-1 0 0,-3 1 0 0,0-4 0 16,1 0-160-16,0 2 160 0,1 2 0 0,2-1 0 16,-1-3 0-16,0 4 0 0,-3-2 0 0,1 2 0 15,-1-1 0-15,2 1 0 0,-2-2 0 0,0 0 0 16,0 0 0-16,-1-2 0 0,0 0 144 0,-2 3-144 16,1-2 128-16,-2 2-128 0,1-3 0 0,-1 0 0 15,-1 0 0-15,0 0 0 0,-1-3 0 0,0 3 0 16,0 0-224-16,-2 0 80 0,-1 0 144 0,1 0 0 15,-1 0 0-15,0 0 0 0,-1 0 0 0,0 0 0 16,-1 0 128-16,1 0-128 0,-1-1 0 0,-1 1 0 16,1 0 0-16,1 0-128 0,0 1 128 0,0-1 0 15,-2 3 0-15,1-3 0 0,-1 0 0 0,1 0 0 0,-1 3 128 16,1-2-128-16,1 2 0 0,-2-2 0 0,1 1 0 0,-2 1 0 16,-5-3 0-16,8 0 0 0,-2 0 0 0,1 1 0 15,0 2 0-15,-1 0 0 0,-6-3 0 0,5 1-128 16,-5-1 128-16,0 0 0 0,0 0 128 0,0 0-128 15,7 5 0-15,-7-5 0 0,6 4 0 0,-2 3-128 16,-4-7 352-16,3 6 80 0,1 1 16 0,-3 1 0 16,-2 1-512-16,2 0-112 0,-1-1-16 0,0 2 0 15,-2 3 320-15,0 0 0 0,0-2 0 0,0 1 144 0,1 1-144 0,0-1 0 16,1 3 0-16,-2-2 0 0,1 4 0 0,0 0 128 16,-2-1-128-16,1 1 128 0,2 0-128 0,-2 3 128 15,0-3-128-15,-1 0 128 0,0 1-128 0,1-1 0 16,-1 0 0-16,1-2-176 0,-1-2 176 0,0 5 0 15,1-1 128-15,-1 3-128 0,-1-3 0 0,0 2 0 16,2-1 0-16,-1 1 0 0,-2 0 0 0,1 3 0 16,0-3 0-16,0 5 0 0,0-3 0 0,0 4 0 15,1-4 0-15,1 2-128 0,-1 4 128 0,1-4 0 16,0 1 0-16,0-2 0 0,0-1 0 0,0 2 0 16,-1-3 0-16,1 0 0 0,2-1 0 0,-2-2 0 15,0 0 0-15,-2-1 0 0,1-3 0 0,0 2 0 16,-1 0 0-16,1 0 0 0,0-2 0 0,0 0 0 15,1 0 128-15,-1-2-128 0,2 2 0 0,-1-3 0 16,0 2 0-16,-1-2-128 0,2 1 128 0,0-1 0 16,-1 1 0-16,1 1 0 0,1-4 0 0,0 1 0 15,-1 0 0-15,1-9 0 0,-3 8 0 0,3-2 0 16,0-6 128-16,0 0-128 0,-1 7 0 0,1-7-128 0,0 6 0 0,0-6 0 16,1 7 128-16,-1-7 0 15,0 0 0-15,3 6 0 0,-3-6 0 0,2 7 0 0,-2-7 0 0,3 7 0 16,-3-7 0-16,0 0 0 0,1 7 0 0,1 0 0 15,0-1 0-15,-1-2 0 0,-1-4 0 0,2 7 0 16,-1 0-128-16,-1-1 0 0,0-6 0 0,-1 7 0 16,1-1-112-16,0 1-16 0,0-7 0 0,1 6 0 15,-1-6-192-15,0 0-64 16,0 0 0-16,-3 4 0 0,3-4-192 0,0 0-64 0,0 0 0 0,0 0 0 16,-6 3-1840-16,6-3-368 0,-5-4-80 0,-1-1-16 0</inkml:trace>
  <inkml:trace contextRef="#ctx0" brushRef="#br0" timeOffset="18298.53">26879 11057 7359 0,'0'0'656'0,"0"0"-528"0,0 0-128 0,4-4 0 15,-4 4 3152-15,5-6 608 0,-5 6 112 0,7-4 32 16,-7 4-2112-16,6-5-400 0,1 3-96 0,-7 2-16 16,0 0-352-16,0 0-80 0,8-2-16 0,-8 2 0 15,7 0-144-15,-7 0-48 0,0 0 0 0,10 0 0 16,-1 4 176-16,-1-2 16 0,-8-2 16 0,5 4 0 16,1 3 48-16,2-1 16 0,-3 1 0 0,2 2 0 15,1-1-144-15,-2 1-48 0,0 4 0 0,-1-3 0 0,3 4-176 0,0-1-32 16,2 4-16-16,-1-3 0 0,2 2-224 15,-1 1-32-15,1 2-16 0,0 1 0 0,1 0 80 0,1 1 16 16,2-2 0-16,-2 1 0 0,0 1-160 0,7 8-32 16,-2-2 112-16,-2-3-240 0,1 2 144 15,1 0-144-15,-2-2 128 0,-2-1-128 0,2 1 160 16,1-2-160-16,1 2 160 0,-1 2-32 0,0-2 0 16,-1 3 0-16,1 2 0 0,0 1-128 0,0 0 192 15,0 3-192-15,1-2 192 0,1-1-192 0,0 3 0 0,1 0 144 0,2 1-144 16,2-1 0-16,-1 3 144 15,1 1-144-15,0 0 0 0,-1 3 128 0,1 4-128 16,2-1 0-16,-2 0 0 0,-1-1 128 0,-2-2-128 16,0 1 0-16,0 0 0 0,0 1 0 0,-1-4 0 0,-2-3 0 15,-1-1-144-15,0 1 144 0,-1-1 128 0,-1-1-128 0,0-1 176 16,0 0-176-16,3 1 0 0,0 1 0 0,-2-1 0 16,1 0 0-16,1-2 128 0,0 2 0 0,1 0 0 15,-1 1-128-15,2 1 0 0,-1-1 0 0,2-1 0 16,-1 1 256-16,-1 2 32 0,2 0 0 0,0 0 0 15,2 2-112-15,-2-1-32 0,1 0 0 0,0-1 0 16,0 0 32-16,1-2 0 0,-1 3 0 0,-1-3 0 16,0 2-16-16,-3 1 0 0,2 0 0 0,2 2 0 15,3-2-160-15,0 2 192 0,-2 1-192 0,1 4 192 16,0-1-192-16,-1-2 192 0,1 0-192 0,-2-3 192 16,-1 2-64-16,0-1 0 0,0-2 0 0,1-1 0 15,-1-2 0-15,5 10 0 0,2-1 112 0,-5-3-240 0,1 2 0 16,-1 2 0-16,1-4 0 0,-2 3 0 0,-1 3 144 15,2-1-144-15,1 1 128 0,1 1 0 0,3 0 0 16,-1 5 0-16,1 2 0 0,1 2-128 0,-3-2 128 16,1-2-128-16,0-2 128 0,-3-3 320 0,1-4 48 15,0-2 16-15,1-2 0 0,-1-2-208 0,0 0-48 16,-4-5 0-16,3 2 0 0,1-1-256 0,-1 1 0 16,-1 2 0-16,0-2-144 0,0-2 144 0,1 0 0 0,1 1 0 0,-1-1 128 15,-3 2-128-15,2-1 144 16,2 1-144-16,4 9 160 0,-1 1-160 15,-5-8 0-15,-1-3 0 0,-2 0 0 0,-2-2 0 16,-1 1 0-16,-1-5-176 0,-1-3 176 0,-1-2 0 0,-1-4 0 0,-1 1-128 16,-3-2 128-16,0-3-160 0,-1-2 160 0,1-2-160 31,-2-2-992-31,-2-1-192 0,-5-7-32 0,0 0-16 16,0 0-2576-16,4-4-512 0</inkml:trace>
  <inkml:trace contextRef="#ctx0" brushRef="#br0" timeOffset="20034.36">30397 11263 4607 0,'0'0'400'0,"0"0"-400"16,0 0 0-16,0 0 0 0,0 0 2016 0,0-7 320 15,0 7 64-15,0-6 16 0,0 6-720 0,0-7-144 16,0 7-16-16,0-6-16 0,0 6-32 0,0 0 0 16,0 0 0-16,0 0 0 0,0 0-80 0,0 0 0 15,-3-7-16-15,3 7 0 0,0 0-160 0,0 0-16 16,0 0-16-16,0 0 0 0,0 0-208 0,0 0-32 15,-5 4-16-15,-2 3 0 0,1-1-416 0,-2 1-80 0,-1 2 0 0,-3-1-16 16,1 3-240-16,1 0-32 16,-1-1-16-16,0 3 0 0,0 1 0 0,-1-4 0 0,-2 3 0 15,0 0 0-15,-2 4-144 0,-1 0 160 0,0-1-160 0,0 4 160 16,-4 3 80-16,0 1 16 0,-1-1 0 0,-1-2 0 16,2 2-80-16,0-2-16 0,-1 1 0 0,0 1 0 15,0 0-160-15,-1 0 0 0,1-2 0 0,0 3 128 16,0 2-128-16,-2-2 0 0,-2 2 0 0,2-3 128 15,2 3-128-15,-2-2 0 0,2 2 144 0,1-2-144 16,4-3 0-16,0 1 0 0,0 2 0 0,0-2 0 16,0-1 240-16,0 2-32 0,1 0 0 0,1-2 0 15,-4-2 192-15,2 2 48 0,2 1 0 0,-3-2 0 16,0 1-256-16,0 1-64 0,-1-1 0 0,-3-1 0 16,-7 4 64-16,5-2 0 0,4-1 0 0,2-2 0 0,-2 1 32 0,2 1 16 15,-2-4 0-15,0 3 0 0,1-5-240 0,0 5 0 16,1-3 0-16,0 0 0 0,-1 0 0 0,0 3 0 15,2-3 0-15,0 2 0 0,0-2 144 0,0 3-144 16,2-3 128-16,-2 3-128 0,1-3 0 0,1 2 0 16,-1-2-224-16,0 6 80 0,1-4 144 0,-3 2 176 15,1-1-48-15,-1 1 0 0,0 1-128 0,-1-2 0 16,2 1 0-16,-1-2-176 0,2-2 400 0,1-1 80 16,-4 1 16-16,1 3 0 0,-3-3-320 0,0 3 0 15,4-3 0-15,-1 0 0 0,-5 5 0 0,3 1 0 16,-3-3 0-16,4 1 0 0,-1-4 0 0,3 3 160 15,1-1-160-15,-1 1 128 0,3-3-128 0,-1 3 0 0,2-1 0 16,0 2-176-16,-1-1 176 0,-2 0-128 16,-1 0 128-16,1 3-128 0,1-4 128 0,-1 5 256 15,0-4-64-15,0 1-16 0,1 2-432 0,-1-3-96 0,-1 2-16 0,1-1 0 16,-1-1 496-16,2 1 112 0,-1-2 16 0,0 1 0 16,-1 0-256-16,1-1 144 0,-1 1-144 0,-1-3 128 15,0 2 0-15,1-1 0 0,-2 1 0 0,2 0 0 16,-1 0-128-16,1 3 0 0,-1-1 0 0,1-1-176 15,0 0 176-15,2 1 0 0,-1 1 0 0,1-2 0 16,-1 0 0-16,-2 3 0 0,1-2 0 0,0 1 0 16,0-2 0-16,1-2 0 0,1 4 0 0,1-2 0 15,-2-3-128-15,1 3 0 0,-1-1 0 0,0-2 0 16,0 3 128-16,-1-2 0 0,3 1 128 0,0-2-128 16,-2 0 128-16,1 0-128 0,0 0 128 0,0 1-128 15,1-1 176-15,-3 0-48 0,0 3 0 0,1-3 0 16,0 2-128-16,-1 1 0 0,0-3 0 0,0 4 0 0,3-1 0 0,0-3 0 15,-2 0 0-15,1 2 0 0,1 1 0 0,-2 0 128 16,2-3-128-16,-2 2 128 0,2 1-128 0,-1-3-176 16,0 0 48-16,0 0 0 0,0 1 128 0,0-1 0 15,2 0 0-15,0-2 0 0,-1 0 0 0,-1 1 0 16,1-4 128-16,1 4-128 0,0-3 176 0,-2 1-48 16,3 5 0-16,1-5 0 0,-1-1-128 0,-1 4 0 15,0-1-176-15,-2 5 176 0,1-4 0 16,-2 2 0-16,2-3 0 0,1 1 0 0,-2 0 0 15,2 3 0-15,1-3 0 0,-1-1 0 0,1 1 0 16,-2-3 128-16,0 2-128 0,2 1 128 0,-3-2-128 16,1 0 128-16,0-2-128 0,2 0 0 0,0 3 0 0,2-4 0 0,-2 1-128 15,0 0 128-15,1 0 0 16,2 0 128-16,-1 0-128 0,1 0 0 0,-1 0-128 0,-1-2 0 0,0 2 0 16,1-3 128-16,-1 3 0 0,-2 0 128 0,3 1-128 15,-1 0-240-15,2-2-112 16,0 0-336-16,-2 3 912 0,-2-2 176 15,0 2 48-15,1 3 0 0,1-3-448 0,-1 0 0 0,-5 6 0 0,2-4 0 16,2 3 0-16,3-4 0 16,-1 1 0-16,1 0 0 0,-2-2 0 0,-1 0 0 0,0 0 0 15,1-1 0-15,0-3 0 0,2 1 0 0,-1 1 0 16,2-2 0-16,1-1 0 16,0 1 0-16,2 0-176 0,1-3 176 0,1 1-128 0,-1-2 128 15,1 0-128-15,0-4 128 0,4-3-128 0,-3 4 128 16,-1 3-192-16,4-7 64 15,-1 4-112-15,1-4 240 0,-3 5 0 0,-1 2 0 0,0-1 0 16,4-6-192-16,0 0 0 0,-4 4 0 0,0 3 0 16,2-3-352-16,2-4-64 0,0 6-512 15,0-6 112-15,0 0 32 0,0 0 0 0,0 0 0 16,0 0-1424-16,0 0-288 0,0 0-48 0,9 0-12832 0</inkml:trace>
  <inkml:trace contextRef="#ctx0" brushRef="#br0" timeOffset="30092.05">28331 10740 28623 0,'0'0'624'0,"0"0"128"0,0 0 16 0,0 0 64 0,0 0-672 0,4-6-160 16,0 2 0-16,-4 4 0 0,4-7 672 0,0 1 96 16,-1-4 32-16,-2 4 0 0,0-2 144 0,-2 2 16 15,0-4 16-15,-1 4 0 0,0-5-784 0,-2 2-192 16,-1 1 0-16,-2-1 0 0,-1 0 0 0,-4 1 128 16,1-1-128-16,0 2 0 0,1 3 0 0,0 1 0 15,0 3 0-15,-1 0 0 0,1 1 144 0,1 4 96 16,-2-4 16-16,2 6 0 0,0-1-64 0,-1 1 0 15,-1 2 0-15,2-1 0 0,1 1 320 0,1 2 64 0,-2-2 16 0,4-1 0 16,1 4-464-16,0-2-128 16,0 0 0-16,2 0 0 0,-1 3 256 0,2-3-32 0,1 1 0 0,0 2 0 15,1 0-224-15,2 0 0 0,1 0 0 0,0-2 0 16,-1-1 192-16,1 3-48 0,0-2-16 0,0-1 0 16,1-1-128-16,1 2 0 0,-1-5 0 0,0 1 0 15,-5-7 0-15,5 9 0 0,1-2 0 0,-6-7 0 16,0 0 0-16,5 3 0 0,1 0 0 0,-6-3 0 15,0 0 0-15,8 1-192 0,0-1 64 0,0-1 128 16,-8 1 0-16,7 0 0 0,-1-5 0 0,1 1 0 16,-1 0-128-16,2-3 128 0,-3 1 0 0,1-1 0 15,-1-2 0-15,0 1 0 0,0-1 0 0,-1-1 0 16,0-1 0-16,0 2 0 0,0-4 0 0,1 0 0 16,-1 0 0-16,-1 2 0 0,-2 1 0 0,0 1 0 15,1 1 0-15,-2 8 0 0,0 0 0 0,0 0 0 16,0 0 0-16,0 0 0 0,0 0 0 0,0 0 0 0,0 0 0 0,0 0 0 15,0 0 0-15,1 6 0 0,0 2 0 0,1-1 0 16,-1-1 0-16,2 3 0 0,-2-2 0 0,0 1 208 16,0 1-16-16,2 1-16 0,0 0 352 0,-1-4 80 15,1 2 16-15,0 1 0 0,1-1-320 0,-1 1-64 16,1 2 160-16,2-2-400 0,0-3 128 16,2 2-128-16,0-2 0 0,0 0 0 0,0-2 0 15,-8-4 128-15,9 0-128 0,1 0 0 0,2 0 0 16,-2 0 0-16,0-4 0 15,-1-1-736-15,0 1-32 0,0 0 0 0,0-1-17712 16</inkml:trace>
  <inkml:trace contextRef="#ctx0" brushRef="#br0" timeOffset="30743.74">28718 10597 13823 0,'0'0'608'0,"0"0"128"0,0 0-592 0,0 0-144 15,0 0 0-15,0 0 0 0,6 4 3328 0,-6-4 624 16,0 0 128-16,4 7 16 0,-4-7-1808 0,1 6-368 16,-1-6-80-16,3 10-16 0,-3-10-1168 0,1 6-224 15,1 2-48-15,-1 1-16 0,-1-9 192 0,1 7 32 16,-1-7 16-16,0 6 0 0,0-6-448 0,0 0-160 15,0 0 0-15,0 0 144 0,0 0 96 0,0 0 16 16,0 0 0-16,0 0 0 0,0 0-256 0,0 0 0 16,0 0 0-16,0 0 0 0,0 0 0 0,0 0 0 15,-5-2 0-15,-2-2 0 0,2 0 0 0,-1 1 0 16,-1 1 0-16,-1 0 0 0,-2 0 0 0,1 2 0 0,2-3 0 0,-2 2 0 16,-3 2 0-16,2 2 0 15,0 1 192-15,3-2-48 0,-3 5-16 0,3 1 0 16,-3 1 0-16,3 0 0 0,0 1 336 0,0 1 64 0,2-2 16 0,0 4 0 15,1-2-544-15,0 2-256 0,2-3 32 0,-1 3 0 16,2-2 224-16,-1 2 0 0,2-3 0 0,2 1 160 16,0-2-160-16,2 0 128 0,1 2-128 0,1-1 128 15,0-1 176-15,2 2 16 0,1-5 16 0,0 1 0 16,1-1-336-16,0 1 0 0,3-3 0 0,0-1 128 16,-4 0-128-16,3 0 0 0,1 1 0 0,0-4 0 15,-1 0 0-15,0 0 0 0,1 0 0 0,-1 0 0 16,2 0 0-16,-1 0 0 0,-1-4 0 0,0 1 0 15,0 0-192-15,-1 0-48 0,-1 0-16 0,-3-1 0 16,1 0-2848-16,0-2-576 0,-3-1-112 0,1 1-32 16</inkml:trace>
  <inkml:trace contextRef="#ctx0" brushRef="#br0" timeOffset="31786.91">27917 12149 8751 0,'0'0'192'0,"0"0"32"0,0 0 16 0,0 0 16 0,0 0-256 0,0 0 0 0,0 0 0 0,0 0 0 15,0 0 656-15,0 0 96 0,0 0 16 0,0 0 0 16,0 0-624-16,0 0-144 0,0 0 0 0,0 0-3392 16,0 0-704-16</inkml:trace>
  <inkml:trace contextRef="#ctx0" brushRef="#br0" timeOffset="31910.8">27913 12160 6911 0,'0'0'304'0,"0"0"64"0</inkml:trace>
  <inkml:trace contextRef="#ctx0" brushRef="#br0" timeOffset="32912.21">27828 11973 11055 0,'0'0'240'0,"0"0"48"0,0 0 16 0,0 0 16 0,0 0-320 0,0 0 0 15,0 0 0-15,0 0 0 0,0 0 1088 0,0 0 144 16,0 0 48-16,0 0 0 0,0 0 96 0,0 0 32 15,0 0 0-15,0 0 0 0,0 0-416 0,0 0-80 16,0 0-16-16,0 0 0 0,0 0 416 0,0 0 80 0,0 0 16 0,0 0 0 16,0 0-256-16,0 0-64 15,0 0 0-15,0 0 0 0,0 0 0 0,0 0 0 16,0 0 0-16,0 0 0 0,0 0-96 0,13-4-32 16,-13 4 0-16,7 0 0 0,-7 0-384 0,8 0-96 15,0 1-16-15,0 2 0 0,-1-1-272 0,1-2-64 16,-8 0-128-16,9 2 192 0,2 0 496 0,-1-2 80 15,0 3 32-15,-1-3 0 0,-1 0-672 0,-1 0-128 0,-7 0 0 0,0 0 0 16,10-3 160-16,-3 3 80 0,-7 0 16 16,0 0 0-16,8 3-416 0,-1-2-80 0,-7-1-16 0,0 0 0 15,0 0 416-15,0 0 80 0,0 0 16 0,0 0 0 16,0 0-1600-16,0 0-304 0,0 0-64 16,0 0-17040-16</inkml:trace>
  <inkml:trace contextRef="#ctx0" brushRef="#br0" timeOffset="33495.39">28254 11856 21423 0,'0'0'464'0,"0"0"112"0,0 0 0 0,0 0 32 0,-7 0-480 0,7 0-128 15,0 0 0-15,0 0 0 0,0 0 1728 0,0 0 320 0,0 0 64 0,-5 0 0 16,5 0-1184-16,0 0-240 0,0 0-48 0,0 0-16 15,0 0 336-15,0 0 64 0,0 0 0 0,0 0 16 16,0 0-224-16,0 0-48 0,0 0-16 0,5-4 0 16,2 2-96-16,0-1-16 0,-1 2 0 0,2-2 0 15,0 3 48-15,0-3 0 0,0 2 0 0,1 1 0 16,-1-3-560-16,1 3-128 0,0 0 0 0,3-1 0 16,-3-2 0-16,1 1 0 0,-1 1 0 0,1-2 0 15,-2 3-352-15,-1-3 48 0,-7 3 16 0,0 0 0 16,0 0 480-16,7 0 112 0,-7 0 16 0,0 0 0 15,0 0-320-15,0 0 0 0,4 6 0 0,-2 1 0 16,-2 0 0-16,-1 3 0 0,-1 2 0 0,-2 1 0 16,-2 2 0-16,1 0 128 0,0 2 0 0,0 0-128 0,-3 4 320 0,1 4-32 15,2-1-16-15,0-1 0 16,0-2 336-16,1-1 64 0,0 0 16 0,1-1 0 0,0-2-560 0,2-1-128 16,0-1 0-16,1-2 0 0,0 0-144 0,1-3-16 15,0 1 0-15,1 0 0 0,-1-3 160 0,2 1 176 16,-2-1-48-16,2-1 0 0,-3-7-128 0,2 6 0 15,-2-6 0-15,0 0 128 16,0 0-928-16,7 3-192 0,-2-3-32 0,0-3-16 16,-1 0-2448-16,1-1-480 0,1-3-112 0,-2-2-16 0</inkml:trace>
  <inkml:trace contextRef="#ctx0" brushRef="#br0" timeOffset="34147.21">28570 11876 27807 0,'0'0'608'0,"0"0"128"0,0 0 32 0,0 0 16 0,0 0-624 0,0 0-160 0,0 0 0 0,0 0 0 15,0 0 1424-15,0 0 256 0,0 0 48 0,0 0 16 16,0 0-1184-16,0 0-240 0,0 0-64 0,-6-3 0 15,9-3 320-15,1 2 48 0,0-3 16 0,0 3 0 16,0-2-352-16,0 0-64 0,0 2-16 0,0-2 0 16,1 2-80-16,3-3-128 0,-2 3 176 0,1-2-176 15,-2 1 320-15,3 1-64 0,1 2 0 0,-1 0 0 16,-3-1-256-16,4 2 0 0,4-2 0 0,-3 3 0 0,-10 0 160 0,7 3-160 16,4-2 128-16,-1 6-128 0,-1-5 704 0,-1 5 64 15,-1-1 16-15,-2 2 0 0,0 1-432 0,-2 2-96 16,-2 2 0-16,1 3-16 0,-2-2-240 0,0 2 0 15,-3-2 0-15,0 3 0 0,-1 3-160 0,1-3-80 16,-3 3-16-16,0-3 0 0,-2 1 1040 0,0-1 208 16,0 3 32-16,-1-3 16 0,-1 0-848 0,2-2-192 15,1 0 0-15,-1-2 0 0,-2 1 0 0,1-1 0 16,1 1 0-16,0-5 0 0,-1 1-160 0,1-1-96 16,0-1 0-16,0-1-16 0,-1-2 448 0,1-4 80 15,0 2 256-15,0-2-672 0,2-1-144 16,-2-1-16-16,1 1-16 0,1-3 208 0,1-1 128 0,-1 2-160 0,2-2 160 15,1 0 208-15,0-3 144 16,2 1 336-16,-1-1-688 0,2 1-192 0,0 6-16 0,2-9 0 16,-2 1 368-16,4 1 80 0,1 1 16 0,1 0 0 15,0 1-512-15,0 0-80 0,2 1-32 0,0 1 0 16,2-1 368-16,1 4 0 0,1-2 128 0,-2 2-128 16,1 0 320-16,-1 0-32 0,2 2 0 0,1-2 0 15,0 4-288-15,0-1 0 0,0 1 0 0,0 2 0 16,0-2 0-16,2 3 0 0,-3-2 0 0,-1-1 0 15,1 3 0-15,-4-3 0 0,1-2 0 0,-1 5 0 16,1-3-192-16,0-2-64 0,-1 0 0 0,0 0 0 16,0 1 416-16,-2-3 80 0,1 1 16 0,-2-1 0 15,1-1-1648-15,0 1-320 0,-2-3-64 0,0-1-16960 16</inkml:trace>
  <inkml:trace contextRef="#ctx0" brushRef="#br0" timeOffset="39398.93">28326 12698 6207 0,'0'0'272'0,"0"0"64"0,0 0-336 0,0 0 0 16,-1-6 0-16,1 6 1152 0,0 0 144 0,-2-4 48 0,2 4 0 16,0 0 400-16,0 0 96 0,0 0 16 0,0 0 0 0,0 0-320 0,0 0-48 15,0 0-16-15,0 0 0 0,0 0-48 0,0 0-16 16,0 0 0-16,0 0 0 0,0 0-400 0,0 0-96 15,0 0-16-15,6 8 0 0,-1-3-96 0,0 3-32 16,0-2 0-16,2 3 0 0,-2-2-192 0,2 1-64 16,-2 1 0-16,1-1 0 0,1 1 208 0,0 0 48 15,-1-1 0-15,2 2 0 0,0 2-416 0,0-1-80 16,0 2-16-16,-2-3 0 0,3 1-96 0,0 2-32 16,-3-4 0-16,0 2 0 0,2-1-128 0,0-1 0 0,-4-2 0 0,1 1 128 15,0-2-128-15,1 1 0 0,-6-7 0 0,4 6 0 16,-4-6 0-16,0 0-192 15,5 7 0-15,-5-7 16 0,0 0-64 0,0 0-16 0,0 0 0 16,0 0 0-16,0 0 512 0,0 0 112 16,0 0 16-16,0 0 0 0,0 0-384 0,0 0 0 15,0 0-160-15,0 0 160 16,0 0-1936-16,0 0-288 0,0 0-48 0,0 0-8128 0,0 0-1632 0</inkml:trace>
  <inkml:trace contextRef="#ctx0" brushRef="#br0" timeOffset="40048.85">28541 12705 13823 0,'0'0'304'0,"0"0"64"0,0 0 16 0,0 0 0 0,0 0-384 0,0 0 0 15,0 0 0-15,0 0 0 0,0 0 1152 0,0 0 144 0,0 0 48 0,0 0 0 16,0 0-192-16,0 0-48 0,0 0 0 0,0 0 0 16,0 0-880-16,0 0-224 0,0 0 0 15,0 0 1360-15,0 0 240 0,0 0 32 0,0 0 16 16,0 0-1072-16,-7 1-192 0,7 8-64 0,-1-2 0 15,-3-1 0-15,1 1 0 0,2-1 0 0,-2 1 0 16,0-1 0-16,-3 2 0 0,1 2 0 0,0 0 0 16,0 3-128-16,-2-2-48 0,-1 0 0 0,0 0 0 15,0 2-352-15,1-3-80 0,-3 3-16 0,1 1 0 16,1 0 736-16,2-4 144 0,-2 2 16 0,0-1 16 16,0-2-336-16,2-1-64 0,-1 1-16 0,1-1 0 15,0-2 48-15,1 1 0 0,0-1 0 0,0 1 0 16,-1 0-32-16,3-1 0 0,3-6 176 0,-6 4-592 0,2 3-112 15,4-7-32-15,-5 5 0 0,5-5 352 0,-4 4 0 16,4-4 128-16,-4 6-128 0,4-6 0 0,0 0 0 16,-2 4 128-16,2-4-128 0,0 0 256 0,0 0 0 15,0 0 16-15,0 0 0 0,0 0-272 0,0 0 0 16,0 0 0-16,0 0 0 16,6 3-1808-16,2-2-480 0,0-1-80 0,-2-1-32 0</inkml:trace>
  <inkml:trace contextRef="#ctx0" brushRef="#br0" timeOffset="41632.65">28479 12912 8751 0,'0'0'192'0,"0"0"32"0,0 0 16 0,0 0 16 0,0 0-256 0,0 0 0 0,0 0 0 15,0 0 0-15,0 0 736 0,0 0 96 0,0 0 32 0,0 0 0 16,0 0-352-16,0 0-80 0,0 0-16 0,0 0 0 15,0 0 400-15,0 0 80 0,0 0 0 0,0 0 16 16,0 0-272-16,0 0-64 0,0 0-16 0,0 0 0 16,0 0 128-16,7 0 16 0,-7 0 16 0,0 0 0 15,5 4 240-15,-5-4 32 0,0 0 16 0,0 0 0 16,7 5-416-16,-7-5-80 0,0 0 0 0,5 6-16 16,-5-6-128-16,5 4-32 0,-5-4 0 0,0 0 0 15,5 4-176-15,-5-4-32 0,0 0-128 0,0 0 192 16,0 0-48-16,6 5-16 0,-6-5 0 0,5 4 0 15,-5-4 112-15,4 7 16 0,1-1 0 0,-5-6 0 16,0 0 160-16,4 7 32 0,0-3 16 0,0 3 0 0,-4-7-464 0,4 7 0 16,-4-7 0-16,4 10 0 0,0-4 912 0,-1 3 96 15,-3-9 16-15,4 8 0 0,0-1-704 0,-4-7-128 16,3 6-16-16,-3-6-16 0,4 9 0 0,-4-9 0 16,0 0 0-16,4 8 0 0,-4-8-160 0,0 0 0 15,4 7 0-15,-4-7-176 0,0 0-32 0,0 0-16 16,0 0 0-16,0 0 0 0,0 0 224 0,0 0 0 15,0 0 0-15,0 0 0 0,0 0 0 0,0 0 288 0,0 0-32 0,0 0-16 16,0 0-384-16,0 0-80 0,0 0-16 0,0 0 0 16,0 0 240-16,0 0 0 0,0 0 0 0,0 0-15616 15</inkml:trace>
  <inkml:trace contextRef="#ctx0" brushRef="#br0" timeOffset="56605.25">28428 13914 18191 0,'0'0'384'0,"0"0"96"0,0 0 16 0,0 0 32 0,0 0-528 0,0 0 0 0,0 0 0 0,-10 3 0 16,11-9 560-16,0-2 0 0,1 2 0 0,-1-1 0 16,-1 3-176-16,0-1-48 0,-1-2 0 0,-1 3 0 15,0-2 224-15,2 6 32 0,0 0 16 0,0 0 0 16,-4-7 256-16,4 7 48 0,-5-4 16 0,5 4 0 0,0 0 224 0,0 0 32 15,0 0 16-15,0 0 0 0,0 0-80 0,-6 8-16 16,2 1 0-16,2-2 0 0,-1 2-112 0,2-1-32 16,0 2 0-16,1 3 0 0,0-2-256 0,0 1-48 15,0 1-16-15,0-1 0 0,0 1-256 0,0 0-48 16,0 0-16-16,0 0 0 0,0 0 0 0,0 0 0 16,-2 0 0-16,2-2 0 0,-1-2-192 0,0-1-128 0,-1-2 128 0,2-6-128 15,-1 7 0-15,1-7-240 16,0 0 48-16,-3 6 0 0,3-6 192 0,0 0 0 15,0 0 0-15,0 0 0 16,0 0-2352-16,0 0-416 0,0 0-96 0,0 0-13296 0</inkml:trace>
  <inkml:trace contextRef="#ctx0" brushRef="#br0" timeOffset="56876.4">28513 14007 30527 0,'0'0'672'0,"0"0"144"0,0 0 16 0,0 0 16 0,-13 0-672 0,13 0-176 0,-6 1 0 0,-2-1 0 16,0 0 1088-16,0 2 176 0,-2-2 32 0,-2 3 16 16,-4-3-656-16,0 0-128 0,2 0-16 0,-3 0-16 0,-1 0-496 0,-2 0 0 15,2 0 0-15,-1-3 0 16,1 3 0-16,1 0 0 0,-1-2 0 0,3 1 144 0,3 1-16 0,1 0 0 15,-1-3 0-15,3 3 0 0,0 0-128 0,9 0 128 16,0 0-128-16,0 0 128 16,0 0-2448-16,0 0-496 0,0 0-112 0,9 6-16 0</inkml:trace>
  <inkml:trace contextRef="#ctx0" brushRef="#br0" timeOffset="57655.99">27890 14343 17967 0,'0'0'384'0,"0"0"96"0,0 0 16 0,1-6 16 0,2-1-512 0,-1 0 0 16,1 1 0-16,-3 6 864 0,0 0 80 0,3-7 16 0,-3 7 0 16,0 0-160-16,0 0-32 0,0 0 0 0,0 0 0 15,0 0-64-15,0 0-32 0,0 0 0 0,0 0 0 16,0 0-48-16,0 0-16 0,0 0 0 0,2 11 0 16,0 1 288-16,-2-2 48 0,1 3 16 0,0 0 0 0,-1 4-160 0,0 0-32 15,-1 3 0-15,1 0 0 0,0-1 112 0,1 0 16 16,1 0 0-16,-4 1 0 0,1-7-416 0,0 4-80 15,1-1-16-15,0-2 0 0,-2-2-256 0,1-2-128 16,1 1 128-16,0-1-128 0,0-3 128 0,0-7-128 16,0 0 128-16,0 0-128 0,0 0 0 0,0 0 0 15,0 0-224-15,0 0 80 16,0 0-3168-16,0 0-624 0,0 0-128 0,0 0-32 0</inkml:trace>
  <inkml:trace contextRef="#ctx0" brushRef="#br0" timeOffset="58078.14">28196 14352 19807 0,'0'0'880'0,"0"0"176"0,7-2-848 0,-7 2-208 0,0 0 0 0,0 0 0 15,0 0 1424-15,0 0 240 0,0 0 64 0,0 0 0 16,0 0-720-16,0 0-144 0,0 0-32 0,0 0 0 16,0 0-48-16,0 0-16 0,0 0 0 0,-7 4 0 15,1 1-48-15,-1 0-16 0,-1 4 0 0,2-2 0 16,-1 3 0-16,1 1 0 0,-1 1 0 0,2-2 0 16,0 0-304-16,0 0-64 0,-2-2-16 0,3 1 0 15,1 1-48-15,2-3-16 0,1-7 0 0,-1 6 0 16,1-6-96-16,1 9-32 0,3-1 0 0,1 1 0 0,2-2 112 0,-1-3 16 15,2 2 0-15,1-2 0 0,2 2-64 0,-1-2 0 16,1 0 0-16,1-2 0 0,-1-2-192 0,2 4 144 16,-1-1-144-16,0-1 128 0,1 0-128 0,0 0 128 15,-1-2-128-15,0 2 128 0,-2 0-128 0,1-2-176 16,1-2 48-16,-2 0 0 0,-1 0 128 16,-1 0 0-16,0-3 0 15,-2 1-1584-15,0 0-272 0,-1-2-64 0,-1-1-16 16,1 1-1200-16,-1-4-256 0,-1 4-32 0,-1-2-16 0</inkml:trace>
  <inkml:trace contextRef="#ctx0" brushRef="#br0" timeOffset="58308.53">28402 14266 29023 0,'0'0'640'0,"0"0"128"0,0 0 16 0,0 0 48 0,0 0-672 0,0 0-160 15,-1 8 0-15,-1 2 0 0,0 2 1856 0,-1-2 320 0,1 5 80 0,-2 1 16 16,0 3-832-16,0-2-160 0,0 7-48 0,1-1 0 15,2 1 464-15,-2 2 96 0,1-2 0 0,0 2 16 32,2 3-1808-32,2-2-560 0,-1-1-16 0,0 1 0 0,2-4 576 0,-1 1 304 0,0-1-48 0,-1-3 0 15,0 0 32-15,1-6 0 0,-2-1 0 0,1 0 0 16,2-2-1024-16,-1-1-208 0,1-1-32 0,-3-9-16 16,0 0 1552-16,0 0 304 0,0 0 64 0,0 0 16 15,0 0-2608-15,0 0-512 0,0 0-96 0</inkml:trace>
  <inkml:trace contextRef="#ctx0" brushRef="#br0" timeOffset="113809.5">31463 11167 24991 0,'0'0'1104'0,"0"0"240"0,0 0-1088 0,0 0-256 16,0 0 0-16,0 0 0 0,0 0 2608 0,0 0 464 0,0 0 80 0,0 0 32 15,0 0-1008-15,0 0-208 16,0 0-48-16,0 0 0 0,0 0-704 0,8-1-160 16,-2 2-32-16,2-1 0 0,-8 0-624 0,7 3-128 0,3-3-16 0,0 0-16 15,1-3 112-15,1 3 32 16,1 0 0-16,0 0 0 0,0 0-512 0,-2-1-112 16,-1-2-16-16,0 3 0 0,2 0-64 0,0 0-32 15,0 0 0-15,1 0-13776 16,-3 3-2752-16</inkml:trace>
  <inkml:trace contextRef="#ctx0" brushRef="#br0" timeOffset="114334.15">31860 10964 26943 0,'0'0'592'0,"0"0"128"0,0 0 32 0,0 0 0 0,0 0-608 0,0 0-144 15,0 0 0-15,0 0 0 0,0 0 2064 0,0 0 384 16,0 0 80-16,0 0 16 0,0 0-1136 0,7 3-208 15,3-3-48-15,-10 0-16 0,0 0-432 0,0 0-64 16,13 2-32-16,-3 0 0 0,-2-2-448 0,2 2-160 0,4-2 0 0,-3 0 144 16,0-2 64-16,-1 2 16 0,-1-2 0 0,1 0 0 15,-1 2-224-15,-1 0 0 0,-8 0 0 0,6 2 0 16,2 2 0-16,-8-4 0 0,0 0 0 0,0 0 0 16,9 4 0-16,-4-1 0 15,-5-3 0-15,2 6 0 0,-2-6 0 0,-2 14 0 16,1-4 0-16,-1 7 0 0,-1-1 0 0,-1-2 128 0,-3 3-128 15,-3 3 0-15,3-1 0 16,5 2 0-16,-1 2 0 0,-2 0 0 0,-2 1 176 0,1 2-48 0,-1-2-128 16,2-1 160-16,1-1-160 0,2-1 128 0,-1 2-128 15,0-4 176-15,-1-2-48 0,0 0-128 0,0 0 192 16,4-7-64-16,-1 0-128 0,-1-1 176 0,2-1-176 16,2-1 0-16,2-1 0 0,0-2 0 0,0 3 0 15,-4-7-256-15,0 0 32 0,0 0 16 0,0 0 0 16,8 0-2288-16,1 0-464 0,0-2-96 0,0-3-16 15</inkml:trace>
  <inkml:trace contextRef="#ctx0" brushRef="#br0" timeOffset="114901.99">32229 11170 29887 0,'0'0'656'0,"0"0"144"0,0 0 32 0,0 0 0 0,0 0-672 0,0 0-160 16,0 0 0-16,0 0 0 0,0 0 1168 0,2-7 208 0,-2 7 32 0,4-6 16 15,0 2-1024-15,0-3-208 0,0 1-32 0,-1-1-16 16,-1 1 48-16,0-1 0 16,2-3 144-16,0 0-16 0,1-3-16 0,0 5 0 0,0-1 0 15,-1-1 112-15,1 3 32 0,-1-2 0 0,2 3 0 16,0-2 48-16,-1 5 16 15,2-1 400-15,0-1-528 0,-7 5-96 0,10 0-32 0,0 2 0 16,-2 1 0-16,0 1 0 0,1 3 0 0,-1 3 0 16,-4-1-48-16,-1 4-16 15,-3 7 160-15,-2-3-480 0,1 4-112 0,-3 1-16 0,0-1 0 16,0 3 256-16,-1 2 0 0,0 0 0 0,-2-2 0 16,-3 6 432-16,-1 3 128 15,1-3 496-15,-2 2-720 0,2-4-144 0,-1-8-16 0,2-3-16 16,0 0-160-16,0-4 0 0,0-3 0 0,1-1 0 15,1-2 0-15,1-3 0 16,-1-2 0-16,-1-2 0 0,2-2 0 0,-1-2 0 0,3-3 0 16,2 1-224-16,0-3 80 0,4-2 16 0,0 1 0 0,-2-3 128 15,3 0 0-15,1-1 0 0,0 0 128 0,-2 1-128 0,5 4 128 16,3 2-128-16,-1 3 128 0,-1-2 16 0,1 3 16 16,2 2 0-16,1 1 0 0,-2 0 0 0,-1 0 0 15,2 1 0-15,-1 4 0 0,2-1 32 0,2 0 16 16,1 3 0-16,-3-2 0 0,-3 2-208 0,4-4 0 0,4 4 0 15,0-3 0-15,-3-1 144 0,1 0-16 16,-1-3 0-16,1 3 0 0,-4-3-128 0,4-3 0 16,-3 1 0-16,-3-2-176 0,-3 0 176 0,5-3 128 0,6-2-128 0,0-1 176 31,1-3-1968-31,-2-2-384 0,-2-3-64 0,2 4-32 0</inkml:trace>
  <inkml:trace contextRef="#ctx0" brushRef="#br0" timeOffset="116418.9">33061 11867 24127 0,'15'-4'1072'0,"-15"4"208"0,0 0-1024 0,0 0-256 0,0 0 0 0,-4-7 0 16,-4 1 2064-16,-5-4 368 0,-6 0 64 0,-6 3 0 16,-3-1-656-16,-7 2-144 0,-11-3-32 0,-5 5 0 0,-8-3-592 0,8 5-128 15,-9-2-32-15,-2 0 0 16,-1 1-736-16,-1-1-176 0,3 2 0 0,-4 2 0 0,-3-3 0 16,-1 2 0-16,1-2 0 0,1 3 144 0,2-3-272 0,0 2-64 15,5-1-16-15,1 2 0 0,2-2 208 0,0 0 0 16,1-1 192-16,2-1-192 0,2 4 192 0,2 0-192 15,3 0 192-15,4 0-192 0,5-3 288 0,2 3-48 16,5 0-16-16,3 0 0 0,5 0-224 0,1 0 0 16,3 0 0-16,5 3 0 15,-1-3-1584-15,4 0-352 0,3 4-80 0,8-4-16 16,0 0-2176-16,0 7-432 0,2 2-96 0,2-1 0 0,0 5 3840 0,2-4 768 0</inkml:trace>
  <inkml:trace contextRef="#ctx0" brushRef="#br0" timeOffset="190605.3">31387 12153 18143 0,'0'0'384'0,"0"0"96"0,0 0 16 0,0 0 16 0,0 0-512 0,1-8 0 15,-1 8 0-15,0 0 0 0,-3-6 1424 0,3 6 176 16,2-7 48-16,-2 7 0 15,0 0-320-15,0-6-64 0,1-1-16 0,-1 7 0 0,0 0-352 0,0 0-80 16,0 0-16-16,0 0 0 0,0 0 160 0,0 0 48 16,0 0 0-16,0 0 0 0,-1 7-192 0,-1 2-48 15,1-1 0-15,-1 1 0 0,-2 2 48 0,0 2 0 16,1 0 0-16,0 0 0 0,-1 1-80 0,2 2-16 16,-1-2 0-16,1 2 0 0,-4 4 48 0,4-3 0 0,-1-3 0 0,2 2 0 15,0-3-592-15,-1 0-176 16,1-2 0-16,1-2 0 0,0-1 288 0,1-2-48 15,2 1-16-15,-3-7 0 0,0 0-224 0,6 6 0 0,1-2 0 0,1 1 0 16,0-3 128-16,1-2 0 16,1 2-128-16,1-2 192 0,1 0-192 0,-1 0 128 15,1-2-128-15,0-2 0 0,1 4 0 0,-1-4 0 0,0 1 0 0,-2 1 0 16,1 0 0-16,-1 0 0 16,-1-2 0-16,0 4 0 0,-1-3 0 0,1-1 0 0,-1 0 0 0,0-1 0 31,-1 1-1632-31,-2 0-272 0,0-2-48 0,0-1-16 15,-1-2-912-15,0 2-192 0,0-3-48 0,-1 1 0 0,-1 1-1584 16,1-1-320-16,0 2-64 0,1-1-16 0</inkml:trace>
  <inkml:trace contextRef="#ctx0" brushRef="#br0" timeOffset="190816.29">31624 12173 25455 0,'0'0'560'0,"0"0"112"0,-2-4 32 0,2 4 0 0,0-4-560 0,0 4-144 0,0-5 0 0,0 5 0 0,0 0 2368 0,0 0 448 16,0 0 96-16,0 0 16 15,0 0-720-15,-5 9-144 0,0 4-16 0,0 0-16 16,0 4-800-16,1 0-144 0,0 3-48 0,1 4 0 0,0 2-528 0,1 4-128 15,-2 3 0-15,1-2-16 16,2 4 208-16,0-2 64 0,-1-1 0 0,1-4 0 0,0-4-640 0,-1 0-240 16,2-1 16-16,0-3 0 0,0-6 608 0,0-1 128 15,0 0 32-15,0 0 0 0,0 1-544 0,0-4 0 16,2 2-192-16,-1-4 48 0,-1 1-32 0,0 1 0 16,0-3 0-16,0-3 0 15,0-4-1968-15,0 0-400 0,0 0-80 0,0 0 0 0</inkml:trace>
  <inkml:trace contextRef="#ctx0" brushRef="#br0" timeOffset="191179.15">31848 12676 32255 0,'23'5'704'0,"-17"-4"160"0,-6-1 32 0,0 0 0 0,0 0-720 0,2 7-176 0,-3 0 0 0,-2-1 0 15,1 3 1664-15,0 2 320 0,2 2 48 0,0 0 16 16,-2-3-720-16,0 6-144 0,-2-1-32 0,1 0 0 15,-1 2-400-15,1 0-96 0,0 0-16 0,1 0 0 16,-2 2-288-16,0-2-64 0,1-3-16 0,-2-1 0 0,0-2-272 0,0 0 0 16,1 0 0-16,0-1 0 0,0-3 0 0,1 0 0 15,3-7 0-15,0 0 0 0,0 0-256 0,0 0-48 16,0 0-16-16,0 0 0 16,0 0-2656-16,0 0-544 0,5-4-96 0,3-2-32 0</inkml:trace>
  <inkml:trace contextRef="#ctx0" brushRef="#br0" timeOffset="191495.23">32154 12506 34559 0,'0'0'768'0,"0"0"144"0,0 0 48 0,0 0 0 0,0 0-768 0,0 0-192 0,7 4 0 0,-7-4 0 16,0 0 1440-16,0 0 256 0,9 2 48 0,0-2 16 16,-9 0-752-16,8-2-160 0,0 0-16 0,1-2-16 15,0 2-304-15,-1-1-64 0,-8 3-16 0,10-4 0 16,0 2 16-16,0 0 0 0,1 0 0 0,-1-1 0 16,-1 2-240-16,-1 1-32 0,3-3-16 0,-1 3 0 15,1 0-160-15,-2 3 0 0,0-3 0 0,0 1 0 16,0 2 0-16,-1-3 0 0,-8 0 0 0,8 2 0 15,0 0 0-15,-8-2 0 0,0 0 0 0,8 0 0 16,-2 0-2816-16,-6 0-480 0,0 0-96 0,0 0-14272 16</inkml:trace>
  <inkml:trace contextRef="#ctx0" brushRef="#br0" timeOffset="191853.12">32582 12309 16639 0,'0'0'368'0,"0"0"80"0,0 0 0 0,10 0 16 0,-1-4-464 0,-1 2 0 16,-8 2 0-16,0 0 0 0,5-2 0 0,-5 2 0 16,0 0 0-16,0 0-160 0,3-5 32 0,-3 5 0 15,0 0 0-15,0 0 0 0,-2-6 128 0,2 6 0 16,0 0 0-16,0 0 0 0,0 0 896 0,0 0 192 16,0 0 64-16,0 0 0 0,0 0 624 0,0 0 128 15,0 0 16-15,0 0 16 0,-6 6 464 0,2 3 96 0,1 2 0 0,1 2 16 16,0 3-752-16,0 1-160 0,-1 0-16 0,0 2-16 15,3 2-272-15,-1-1-48 0,-3 3-16 16,3-3 0-16,2 0-688 0,-1-1-144 0,-1 1-16 0,1-2-16 16,1 5 112-16,0-4 32 0,1-2 0 0,-2 0 0 15,0 3-80-15,1 0-16 0,3-1 0 0,-3-2 0 16,-2-2-416-16,2 0 0 0,3-2 0 0,0-2 0 16,-4-1 0-16,3 0 0 0,1-3 0 0,0 0 0 15,-3 0 0-15,3-1-320 0,-4-6 48 0,0 0 16 16,0 0-1232-16,0 0-240 0,6-1-64 0,1-4 0 15,-2 1-2096-15,0-3-416 0,2-2-96 0,1 1-16 16</inkml:trace>
  <inkml:trace contextRef="#ctx0" brushRef="#br0" timeOffset="192489.04">32869 12493 17439 0,'0'0'768'0,"8"-2"176"0,1-3-752 0,2 1-192 16,-1 0 0-16,-1-1 0 0,-1 1 1840 0,1-3 336 0,1 3 64 0,-4-2 0 15,-2 2-512-15,1-3-128 16,1-2 0-16,-2 3-16 0,-2-5-592 0,-1 2-112 0,1 1-32 0,-2-1 0 16,0-4-160-16,-2-1-48 15,0 3 0-15,-2-1 0 0,0 2-192 0,-1 1-64 16,-4 1 0-16,1 1 0 0,0 1-96 0,-1-1-32 16,0 3 0-16,-1 2 0 0,0 2 64 0,-1 0 0 0,1 0 0 0,-1 2 0 15,1 2 48-15,1 0 16 0,0 3 0 16,-1-1 0-16,0 1-112 0,2 2-16 0,3-3 0 0,-3 5 0 15,-1-5 160-15,1 5 32 0,3-2 0 0,1 4 0 16,-1-5-48-16,1 1 0 0,2 2 0 0,2-1 0 16,3-1-80-16,1 2-32 0,-1-2 0 0,0 1 0 15,3 0-160-15,-1-2-128 0,-1 1 144 0,2-1-144 16,4 1 384-16,-1-3 0 0,-1 2-16 0,-1 1 0 16,3-2-240-16,-1-1-128 0,-1 1 160 0,0-1-160 15,2 1 0-15,0-3 0 0,1 3 0 0,-1-1 0 16,0 1 256-16,-1 0-64 0,1 3 0 0,-2-4 0 15,-1 3-192-15,-1-1 176 0,2 1-176 0,-1 2 160 16,-2-1-160-16,0-1 160 0,0 2-160 0,-1-2 160 16,-1-1-160-16,-2 1 0 0,-1 2 0 0,1-1 0 0,1-1 0 0,-2 2-176 15,-3 2 176-15,1-4-192 0,-1 2 192 0,-1-1 0 16,0-1-144-16,-1 2 144 0,-2-1-224 0,1-3 32 16,-2-1 0-16,0 1 0 0,1-3 192 0,0-2-144 15,-4 1 144-15,2-3-128 0,0-3 128 0,1 1 192 16,0-2-32-16,0 0-16 0,0 1-144 0,2-3 0 15,1-1 0-15,-1-1 0 0,0-1 0 0,2-1 0 16,0 0 0-16,3 0 0 0,-1-3 0 0,2 2 0 16,2-2 0-16,-1 0 0 0,2-1 128 0,0-2 0 15,1 3 0-15,2-4 0 0,2 1 16 0,-1-1 0 0,0 0 0 0,1 1 0 16,1 2-144-16,-1-3 0 0,0 1 0 0,1 2 128 16,1-2-128-16,1 3 128 15,-2-1-128-15,-1-2 128 0,0 3-128 0,-2-2 192 0,1 0-192 0,-2 0 192 16,-1 2-192-16,2 0 0 0,-2 0 0 0,0 0 0 15,-1 0-128-15,-2 0 128 0,1 2-160 0,-2 1 160 32,-2-3-3264-32,1 2-544 0,-2-12-112 0,5 3-32 0</inkml:trace>
  <inkml:trace contextRef="#ctx0" brushRef="#br0" timeOffset="-191676.25">28207 13654 23951 0,'0'0'512'0,"0"0"128"0,10-10 0 0,-10 10 64 0,0 0-576 0,0 0-128 16,6-3 0-16,1-1 0 0,0 2 640 0,0-2 112 15,0 1 16-15,0 2 0 0,-1-5-320 0,0 5-48 16,-6 1-16-16,6-2 0 0,1-2-144 0,1 1-48 16,0 2 0-16,-1-2 0 0,1 0 112 0,1 0 16 15,1 3 0-15,-1-3 0 0,1 3 96 0,3-1 32 16,0-5 0-16,1 5 0 0,-1 1-64 0,-2 0 0 16,4 0 0-16,-2 1 0 0,-1 2 256 0,1 0 64 15,1-2 0-15,1 4 0 0,-1-1 48 0,0 0 16 0,1 0 0 0,-1 1 0 16,-1 2 48-16,2-1 16 15,-1 1 0-15,1-1 0 0,-1 0-416 0,2 3-80 0,-1-3-16 0,1 3 0 16,-1-1 112-16,-1 2 16 0,2 0 0 0,1 0 0 16,0 0-160-16,0 3-32 0,-3-3 0 0,1 1 0 15,-2-2-256-15,-2 1 0 0,1 3 0 0,0-2 0 16,0 2 256-16,0 0 0 0,-1 0 0 0,0 0 0 16,2 4-256-16,0 0 160 0,-1 0-160 0,0 3 128 15,-5-3-128-15,1 3 0 0,1-3 0 0,-1 2 0 16,-2 1 128-16,-1-3 0 0,-1 3 0 0,1-3 0 15,-1 2-128-15,0-2 0 0,0 3 0 0,-2-3 0 16,1 3 0-16,0-3 128 0,-69-9-128 0,137 19 128 16,-70-10-128-16,2 3 0 0,-1-3 0 0,1 2 0 0,-2-4 0 15,1 1 128-15,-1-2-128 0,0 2 128 0,1 1-128 0,0 0 128 16,-2-2-128-16,0 0 128 0,-1 4-128 0,1 1 0 16,0 0 0-16,-1-3 0 0,-1 0 0 0,1-1 128 15,1 3-128-15,-1-2 128 0,-2-2-128 0,0 0-176 16,2 0 48-16,-3 0 0 0,0-1 128 0,0 3 0 15,0-2 0-15,0 0 0 0,-1 4 0 0,-1-2 0 16,-1-1 0-16,-2-1 0 0,1 0-192 0,0 2 0 16,0-2 0-16,-1 0 0 0,0 2 192 0,0-1 176 15,0 1-48-15,0 0 0 0,2-4-128 0,0 0 0 16,-3 2 0-16,-2 0-176 0,0 1 176 0,1-1 0 16,-1-2 0-16,0 0 0 0,-4 6 0 0,2-2 0 0,1-2 0 0,-2-2 0 15,1-1 0-15,0 0 192 16,2 1-32-16,-1-4-16 0,-3 1-144 0,-1-1 0 0,3-1 0 15,-1 1 0-15,1 1 0 0,2-5 0 0,-1 0-176 0,9 2 176 16,12 1-128-16,-12 1 128 0,-18-3-128 16,14-2 128-16,22 5-192 0,-18-2 64 0,-30-3 0 0,0 2 0 15,4 1 128-15,2-3 0 0,2 0 128 0,0 1-128 16,-7-4 0-16,5 2 0 0,0 0 0 0,2-2 0 16,-2 1 224-16,3-2-32 0,1 3 0 0,0-3 0 15,2-3-192-15,-1 1-256 0,3 2 48 0,0-1 16 16,0 1 192-16,2-3 0 0,-2 0 0 0,2 2 0 15,1-2 0-15,-1 3 0 0,-1-4 0 0,-2 4 0 16,2-2 0-16,-1 1 0 0,-1-2 0 0,0 0 160 16,-1-1-32-16,1 2 0 0,0 0 0 0,0 0 0 15,0-2-128-15,0-1 0 0,0 1 0 0,0 0 0 16,3-3 0-16,1 1 128 0,0-3-128 0,1 1 128 16,2-2-128-16,2 4 0 15,0-5-176-15,-1-2 176 0,0 3 176 0,0-3-48 0,0 0 0 0,1-3-128 16,0 2-176-16,2 0 48 0,-1 1 0 15,2 0 128-15,-4-4 0 0,2-2 176 0,2 2-176 0,0-3 128 16,1 3-128-16,2 1 128 0,-1-1 0 0,1 3 0 16,0-2 0-16,2 2 0 0,0 1-128 0,0-1 0 15,1-1-176-15,-3 0 176 0,4-2 0 16,-1 2 128-16,0 4-128 0,1-2 0 0,-2 0 0 16,-1 0-128-16,1-4 128 0,1-3 0 15,1 1 176-15,-1-2-176 0,-1-3 0 0,0 2 0 0,1 1 0 16,2-1 0-16,1 7 0 0,0-2 0 0,0-1 0 15,1 1 0-15,1 0 128 0,-1 0-128 0,0 1 128 16,-2-1-128-16,2-4 128 0,1-1-128 0,-1 9 128 16,0-2-128-16,1-1 0 0,-1 3 0 0,-1-1-176 15,1 1 176-15,2 0 0 0,1 2 128 0,0-2-128 16,0 0 0-16,1 3 0 0,-1-3 0 0,1-3-128 16,0 1 128-16,-1 2 0 0,1-2 128 0,1 0-128 15,0 2 0-15,1 0 0 0,-1 0 0 0,1 0 0 16,-1 0 0-16,2 0 0 0,0 2 0 0,0-2 0 0,1 3 0 0,0-4 0 15,0 4 0-15,2-3 0 0,1 2 128 0,0 0-128 16,1 0 128-16,0-2-128 16,0 3 128-16,0-1-128 0,0 1 128 0,1-2-128 15,1 1 0-15,-1 3 0 0,1-1 0 0,0-1-128 16,0 1 128-16,-3 2 176 0,-1-1-48 0,2-1 0 0,1 3-128 16,1-1 0-16,2-1 0 0,0-1 0 0,0 2 0 0,2-3-176 15,-1 3 48-15,0 1 0 0,1-1 128 0,3-2 0 16,-1 1 128-16,-1-1-128 0,-2 3 224 0,0-1-32 15,1-1 0-15,-1 2 0 0,0 0-48 0,-1 2-16 16,0 2 0-16,-1 1 0 0,0-2-128 0,-1-1 128 16,1 1 0-16,-1-1-128 0,-1 0 128 15,-1 2-128-15,0-2 128 0,-1-3-128 0,-2 1 128 16,1 3-128-16,-1-1 128 0,-2 2-128 0,0-2-176 16,0 1 48-16,0 3 0 0,-2-4 128 0,-6 4-128 15,7-2 0-15,-1 0 128 0,-6 2 176 0,6-5-48 0,-6 5 0 16,0 0-128-16,5-4 128 15,-5 4 0-15,0 0-128 0,5-4 0 16,-5 4 0-16,0 0-176 0,0 0-16 0,7-2 0 0,-7 2 0 0,0 0 0 31,0 0-400-31,5-4-96 0,-5 4-16 0,0 0 0 16,0 0 0-16,0 0 0 0,0 0 0 0,6-3 0 16,-6 3-1792-16,7 0-352 0,-7 0-80 0,7 3-16 15,-7-3-1328-15,6 4-272 0,1-1-3728 0</inkml:trace>
  <inkml:trace contextRef="#ctx0" brushRef="#br0" timeOffset="-189521.72">28587 15103 19119 0,'0'0'416'0,"0"0"96"0,0 0 0 0,0 0 32 0,0 0-544 0,0 0 0 16,0 0 0-16,0 0 0 0,0 0 1088 0,0 0 96 16,0 0 32-16,0 0 0 0,0 0-64 0,6 2 0 15,1 2 0-15,-7-4 0 0,0 0-256 0,5 7-48 16,-5-7-16-16,5 9 0 0,-1-1 160 0,0-3 32 15,0-1 0-15,0 3 0 0,-1-1-256 0,0 1-64 16,1-1 0-16,0 1 0 0,0-1-352 0,0-2-80 16,1 3-16-16,1-1 0 0,-2 1-48 0,1 1-16 15,1-3 0-15,1 2 0 0,0-2 0 0,0 0 0 16,1 2 0-16,0-4 0 0,0 1-192 0,1-1 144 16,2 4-144-16,-1-3 128 0,2-2-128 0,-2 2 0 15,3-1 0-15,1 1 0 0,-1 0 192 0,1-2 0 16,0 2 0-16,2-1 0 0,1-3-192 0,0 2 0 0,2 0 0 0,-1-2 0 15,0 2 128-15,-1 2 0 16,0-4 0-16,4 3 0 0,-4 1 112 0,-1-2 16 0,-2-2 0 0,3 4 0 16,2-1 48-16,0 1 16 0,-2-2 0 0,0 2 0 15,0 0-320-15,0-1 160 0,0 3-160 0,1-2 128 16,2-1 64-16,3 1 0 0,-1 2 0 0,0-2 0 16,-1 2-192-16,1-2 0 0,1 0 0 0,-1-2 0 15,-2 2 128-15,1-1 0 0,1 1 0 0,-5-2 0 16,-1-2-128-16,-1 2 128 0,4 0-128 0,-1-2 128 15,2 3-128-15,-1-3 0 0,1 4 0 0,5-4 0 16,0 0 128-16,0 0 0 0,-2 0 0 0,2-3 0 16,0 2-128-16,0-2 0 0,0-1 0 0,1 2 0 15,0-2 0-15,2 0 0 0,-1-1 0 0,1 1 0 16,0-3 0-16,0 3 0 0,-2-2 0 0,0 0 0 16,-2 2 0-16,2 0 0 0,2 1 0 0,-1-3 0 15,-1 2 0-15,8 0 0 0,0 2 0 16,-4-2 0-16,1 1 0 0,-3 1 0 0,1-2 0 0,0 0 0 0,0 1 128 15,0-1-128-15,1-2 128 0,0-1-128 0,0 1 0 16,0-1 0-16,-1 1-176 0,1-2 176 0,0-2-128 16,-1 4 128-16,0-3-128 0,0 1 128 0,-1 1 0 15,1-3 0-15,0 3 0 0,-1 1 0 0,-1-3 0 16,2 2 0-16,0-3 0 0,0 3 0 0,-1-3 0 16,1 0 0-16,0 0 0 0,0 1 0 0,-2-2 0 0,-1 3 0 15,2-1 128-15,0-4-128 0,-1 0 0 16,1-1-128-16,0-2 128 0,1 3 0 0,0-4-128 15,1 1 128-15,-2 2 0 0,-1-3 0 0,1 0 0 16,-2-3 0-16,1 3 0 0,1-1 0 0,-1 1 0 0,1 0 0 0,-1 0 128 16,1-3-128-16,-2 3 0 0,0 1 0 0,-1-3 0 15,1-2 0-15,0 1 0 0,1 0-128 0,-1 1 128 16,-1-2 0-16,1 1 0 0,0 0 0 0,-1-1 0 16,1 2 0-16,-2-1 0 0,-1 1 0 0,1-5 0 15,-1 3 0-15,0-1 0 0,-2 1 0 0,0 1 0 16,-2-2 0-16,1 1 0 0,-2 1 0 0,-1 1 128 15,-1-1-128-15,0-1 0 0,-2 4 0 0,1-3 0 16,-1 3 0-16,0 2 0 0,-1-5 0 0,2 0 0 16,1 3 0-16,-1 0 0 0,1-2 0 0,0 2 0 0,-1 0 0 15,0 0 0-15,-1 1 0 0,2 1 176 16,-2-3-176-16,3 1 0 0,-2 3 0 0,-1-3 0 16,1 1 0-16,0-1 0 0,0 4 0 0,-2-4 0 15,0 0 0-15,0-2 0 0,1 2 128 0,0 3-128 16,-3-2 0-16,2-1 0 0,-1 4 0 0,0-3 0 15,0 2 0-15,-2 1 0 16,-1-4 0-16,1 1 0 0,0-1 0 0,-1-3 0 0,0 3 0 0,-1 0 0 16,-1 0 0-16,-1 2 0 0,2 0 0 0,-3 2 0 15,1-3 128-15,-1 2-128 0,0-4 0 0,2 3 0 16,-3-2 0-16,0 2 0 0,0 0 0 0,-1-1 128 16,1-1-128-16,0 2 128 0,-2 0-128 0,0 0 0 15,1 0 0-15,-2 2 0 0,-2-4 0 0,2 4 0 16,-1-3 0-16,1 3 0 0,-1 1 0 0,2-3 0 15,-1 2 0-15,0 2 0 0,-1 1 0 0,0-2 0 0,-1 1 176 16,2 1-176-16,-1 1 144 0,-1 1-144 0,-2 1 128 0,2-2-128 16,1 3 0-16,-1-1 0 0,-3-1 0 0,1 2 0 15,5-1 0-15,-4 1 0 0,0-1 0 0,0 3 0 16,2 4 0-16,-1-7 0 0,1 7 0 16,-1-6 0-16,-1-1 0 0,2 7 0 0,0 0 0 0,-2-6 0 15,-2-1 0-15,4 7 0 0,0 0 0 0,0 0 0 16,-1-6 240-16,1 6-48 0,0 0 0 0,0 0 0 15,0 0-192-15,0 0-160 0,0 0-80 16,0 0 240-16,0 0 256 0,0 0-48 0,0 0-16 16,6 0-192-16,-6 0 144 0,0 0-144 0,0 0 128 15,7 2 144-15,-1 0 32 0,-6-2 0 0,0 0 0 0,7 2-304 0,-7-2 160 16,0 0-160-16,0 0 128 0,5 7-128 0,0-3-256 16,0 2 64-16,-5-6 16 0,0 0 432 0,7 7 96 15,0 2 16-15,-2-1 0 0,-1-2-128 0,1 4-32 16,2-3 0-16,-1 3 0 0,-1-1-208 0,1-1 0 15,-1 1 0-15,0 1 0 0,0 1 192 0,1-2-48 16,-1 1-16-16,0 1 0 0,2-2-128 0,-1 2-192 16,-1-2 32-16,1-1 16 0,-1 1 144 0,-1-1 0 15,-2-2 0-15,2 1 0 0,3-1 0 0,-3 1 0 16,-4-7 160-16,0 0-160 0,0 0 0 0,4 5-128 16,-4-5-16-16,0 0 0 0,0 0 144 0,0 0 0 15,5 4 128-15,-5-4-128 0,0 0 0 0,0 0 144 16,5 4-144-16,-5-4 0 0,0 0 0 0,0 0 0 15,0 0 0-15,0 0 0 0,0 0 0 0,0 0 0 0,0 0 0 16,0 0 0-16,0 0-144 0,0 0 16 0,3-7 0 0,-3 1 0 16,0-1 128-16,-2-1 144 0,0 2-16 0,2 6-128 15,-1-7 144-15,-1 1-144 16,0-1 0-16,0-2 144 0,-2 1-144 0,2 2-224 16,0-4 48-16,1 0 16 0,-1 1 160 0,-1 1 0 0,0-1 160 0,1 1-160 15,-1-4 144-15,0 4-144 0,1-1 128 0,-3 1-128 16,-1-1 0-16,2 3 0 0,0-4 0 0,1 3 0 15,-1-3 0-15,0 4 0 0,-2-5 0 0,3 5 0 16,-1-2 0-16,0-1-176 0,-2 2 48 0,4 1 0 16,1-1 128-16,-2 3 0 0,-4-2 160 0,1-1-160 15,1 3 0-15,-1-1 0 0,1 4 0 0,5 1 0 16,-6-3 0-16,6 3 0 0,-8 0 0 0,1 0 0 16,7 0 0-16,0 0 128 0,0 0-128 0,-6 4 0 15,-2-1 0-15,1 0 176 0,7-3-176 0,-5 7 160 16,-3 0-160-16,4 2 0 0,2-3 0 0,-1 2 0 0,-1-1 128 15,0-1-128-15,0 1 192 0,-1 2-64 0,1-3-128 0,-1 1 0 16,-2 0 0-16,2-2 0 0,0 0 0 0,-1 2 0 16,1-3 192-16,5-4-64 0,-5 6-128 0,0-2 0 15,5-4 0-15,-7 5 0 0,1-1 0 0,6-4 0 16,0 0 0-16,-7 4 0 0,7-4 0 0,0 0-224 16,0 0 80-16,0 0 16 0,0 0 128 0,0 0 0 15,0 0 0-15,0 0 0 0,0 0 0 0,0 0 0 0,0 0 0 0,0 0 0 31,0 0-1616-31,1-6-400 0,2-1-80 0,0 0-18000 0</inkml:trace>
  <inkml:trace contextRef="#ctx0" brushRef="#br0" timeOffset="-188211.07">31065 15556 31327 0,'0'0'688'0,"0"0"144"0,0 0 16 0,0 0 48 0,0 0-720 0,0 0-176 15,0 0 0-15,0 0 0 0,6 2 2080 0,2-2 384 16,1 0 80-16,0 0 16 0,0 0-1216 0,2 0-256 0,-1-2-32 0,2 1-16 15,4-2-432-15,-2 3-96 0,1-3 0 0,0 2-16 16,2-2-496-16,-2 1 128 0,-3 2-128 0,1 0 0 16,0 0 256-16,-1 2 0 0,-4-2 0 0,5 3 0 15,5-2-256-15,-5 2-192 0,-13-3 48 0,0 0 0 32,5 4-2448-32,1 1-480 0,0-1-112 0,-6-4-16 0</inkml:trace>
  <inkml:trace contextRef="#ctx0" brushRef="#br0" timeOffset="-187587.14">31621 15263 23039 0,'0'0'1024'0,"0"0"192"0,0 0-960 0,7 0-256 0,-7 0 0 0,6-4 0 16,5 4 2496-16,-5 0 464 16,-6 0 96-16,0 0 16 0,8 4-832 0,-4-2-144 15,-7 5-48-15,2-1 0 0,1 2-816 0,-1 1-160 16,-4 2-48-16,-1 2 0 0,1 0-608 0,1 0-128 16,0 4-32-16,0-1 0 0,0-2 320 0,0 3 48 15,2-1 16-15,-1-2 0 16,2 2-1024-16,0-3-208 0,1 2-48 0,2 0 0 0,0-7 880 0,0 4 160 0,2-2 48 0,3 1 0 15,1-2-320-15,-2-1-128 0,2 1 128 16,13-2-128-16,9-3 0 0,-10-2 0 0,-20-2 0 0,17 1 0 16,27 2 288-16,-18-3-32 0,-32-3 0 0,1 2 0 31,5 1-608-31,5-6-128 0,1-1-32 0,1 0 0 16,2-3-768-16,0 1-144 0,-1-4-48 0,-1-2 0 15,-3 2-864-15,1-4-176 0,3 2-48 0,-3-5 0 16,-5-1-816-16,1-1-160 0,6 2-48 0,-3 2 0 15,-4-2-656-15,0 4-144 0,1 2-32 0,-1-2 0 0,0 3 3328 0,0 0 672 0,1 3 128 0,1-1 32 16,-1 2 2960-16,-1 2 608 0,0 3 112 0,0 4 32 16,0 0 96-16,0 0 32 0,0 0 0 0,-4 7 0 15,0 2-512-15,-1 2-112 0,1 3 2352 0,0 4-2928 0,0 1-576 16,0 3-112-16,0 4-32 0,0 2-864 0,2 0-176 16,-1 3-48-16,0-1 0 0,-2 10 208 0,1-3 48 15,3 0 0-15,-2-5 0 0,1-2-832 0,0-2-256 16,2 1 0-16,0-8 0 0,-1-2 256 0,1 4 0 15,1-5 0-15,1 2 160 0,-1-1-160 0,0-2 0 16,-1 0 0-16,2-1-176 0,2 1 176 0,-2-4 0 16,-2 0 0-16,2-2 0 15,1-2-1872-15,0-3-352 0,-2 2-64 0,1-1-16 16,0-5-2752-16,-2-2-576 0,13 7-4704 0</inkml:trace>
  <inkml:trace contextRef="#ctx0" brushRef="#br0" timeOffset="-187358.36">32103 15776 31551 0,'0'0'704'0,"0"0"128"0,0 0 48 0,0 0 0 0,0 0-704 0,5 6-176 0,-1 0 0 0,-4-6 0 16,4 10 1472-16,-1 1 256 0,-3-1 48 0,-1 2 16 16,-2 1-464-16,2 1-96 0,-3 2-16 0,0 1 0 15,-1 0-448-15,-1 3-112 0,0-1-16 0,-1 1 0 16,2-3-400-16,-2 3-96 0,2-3-16 0,0 0 0 15,1-4-128-15,0 0 0 0,0 1 0 0,2-4 0 16,0 0 0-16,1-3 0 0,1-7 0 0,0 0 0 16,0 0-576-16,0 0-160 0,0 0-32 15,4-7 0-15,1-1-4192 0,8-17-848 16,3 8-160-16,-8 7-48 0</inkml:trace>
  <inkml:trace contextRef="#ctx0" brushRef="#br0" timeOffset="-186441.83">32556 15282 28559 0,'0'0'1264'0,"0"0"272"0,0 0-1232 0,0 0-304 0,0 0 0 0,2 7 0 15,-2-1 2464-15,0 1 432 0,0 1 96 0,0 1 16 0,1 1-1392 0,-1 2-272 16,-3 0-48-16,1 1-16 16,-1 4-768-16,0 1-144 0,1 2-48 0,-2 1 0 0,1 0-48 0,2 4-16 15,0-2 0-15,-1 1 0 0,0-1-96 0,0 1-32 16,1-2 0-16,0 3 0 0,-3 0-128 0,3-4 0 15,-1-1 0-15,1-1 0 0,1 1 0 0,0-3-176 16,-1-3 48-16,6 2 0 0,9-5 128 0,-7-1 0 16,-10-1 128-16,6-1-128 0,9 1 0 0,-6-2 0 15,-10-1 0-15,3 1-128 16,1-7-2464-16,0 0-480 0,0 0-112 0,5 3-16 0</inkml:trace>
  <inkml:trace contextRef="#ctx0" brushRef="#br0" timeOffset="-185871.68">32961 15429 31327 0,'7'-7'688'0,"0"3"144"0,1-2 16 0,0-1 48 0,0 1-720 0,-2-3-176 0,1 1 0 0,0 1 0 15,-1-2 848-15,-2 1 144 0,-3 2 32 0,-2-1 0 16,-2 0-256-16,-2 1-64 0,-3-1 0 0,-2 1 0 15,-3-1-400-15,0 3-96 0,-3 0-16 0,0 2 0 16,1-1-192-16,-2 3 0 0,-3 3 0 0,2-3 0 16,3 4 144-16,1-2-16 0,-2 5 0 0,3-1 0 15,2 1-128-15,1 1 0 0,-1-2 0 0,4 4 0 16,0 0 288-16,3 1 32 0,2-2 0 0,0 4 0 0,4-3 192 0,0 3 64 16,2 0 0-16,0 1 0 0,0-1 0 15,2-2 0-15,6 3 0 0,0-1 0 0,-1 0-320 0,2 0-48 16,1 0-16-16,2 0 0 0,-1 1 112 0,1-2 16 15,0 0 0-15,0 0 0 0,1 1-320 0,-2-3 0 16,-2 1 0-16,1-1 0 0,1 2 0 0,-2-1 0 16,-5-1 0-16,0 1-144 0,-1-2 144 0,-1 1 0 15,-2 1 128-15,-1 2-128 0,-2 2 0 0,0 0-240 16,-2-2 48-16,-4 3 0 0,1-2 192 0,-3 2 0 16,-2 1 0-16,-3 0 0 0,-2-1 0 0,-3 5 0 0,-1 1 0 15,-1-8 0-15,2-1 0 0,3-2 0 0,-1-2 0 16,1 0 160-16,1-5 80 15,0 0 16-15,1-4 0 0,0-4-416 0,0 1-80 16,1-3-16-16,1-5 0 0,3 1 432 0,0-6 80 16,-1 2 0-16,3-3 16 0,4-3-416 0,-2 0-96 0,3-3-16 0,3 1 0 15,3-2 256-15,2 0 0 0,0 2 0 16,1-1 0-16,3-1 400 0,0 1 80 0,1 2 16 0,0-2 0 16,1 0-368-16,2 0-128 0,0 2 0 0,-1 2 144 15,1-2-144-15,1 1 128 0,3 1-128 0,-2-1 128 16,-1 3-128-16,-1 0 128 0,0 4-128 0,-2-3 128 15,-1 2 160-15,-1 1 32 0,0 2 0 0,-2-2 0 32,1 3-1696-32,-3-4-336 0,-2 1-64 0</inkml:trace>
  <inkml:trace contextRef="#ctx0" brushRef="#br0" timeOffset="-174196.2">26504 13365 14623 0,'0'0'320'15,"0"0"64"-15,0 0 0 0,0 0 48 0,-8 0-432 0,8 0 0 0,0 0 0 0,0 0 0 16,0 0 1664-16,0 0 240 0,-6 0 48 0,6 0 16 0,-5-2-224 0,5 2-32 16,0 0-16-16,0 0 0 15,-4-5 288-15,4 5 48 0,-2-6 16 0,2 6 0 16,2-4-640-16,-1-3-128 0,2 3-32 0,1-2 0 0,1 2-160 0,0-1-48 15,2 3 0-15,2 0 0 0,3-1-224 0,1 2-48 16,0 1-16-16,2-3 0 0,2 3-608 0,2-3-144 16,2 2 0-16,0 1 0 0,0-2 0 0,0 2 0 0,-2 0 0 15,1 0 0-15,0-3 0 0,-3 2 0 16,-2 1 0-16,0 0 0 16,-2-3-2976-16,-1 3-480 0,-2 0-80 0,-2-4-32 0</inkml:trace>
  <inkml:trace contextRef="#ctx0" brushRef="#br0" timeOffset="-173863.25">27040 12938 31791 0,'0'0'1408'0,"6"6"288"0,4-2-1360 0,-2 3-336 0,-2-1 0 0,1 1 0 15,-2 0 1600-15,0-1 256 0,0 1 64 0,-1-1 0 16,-1 5-832-16,-2-1-176 0,0-1-16 0,1 4-16 15,-4 2-480-15,1-2-80 0,0 3-32 0,0 1 0 16,-1 0-96-16,1 0-32 0,1-2 0 0,0 2 0 16,0 0-160-16,0-1 0 0,0-1 0 0,0-2 0 15,4 0 0-15,0 0 0 0,1 0 0 0,2 1 0 0,0-2 128 0,3-1 0 16,-1-1 0-16,1-1 0 0,3-1-128 0,2-1 0 16,0-3 0-16,1 1 128 15,0-1-128-15,1-2 0 0,0 0 0 0,0-2 0 0,0-2 0 0,-5 2 0 16,1-2 0-16,0-2 0 0,-1-3 0 0,-2 1 0 15,-1-3 0-15,-1-2-176 16,0-2-1456-16,-1-1-288 0,-2-6-64 0,-1 3-16 16,0-3-2080-16,-2 1-400 0,4-38-96 0,-2 18-16 0</inkml:trace>
  <inkml:trace contextRef="#ctx0" brushRef="#br0" timeOffset="-173691.32">27400 12931 2751 0,'0'0'256'0,"0"0"-256"16,0 0 0-16,0 0 0 0,0 0 4544 0,0 0 848 15,-4 9 176-15,0 2 48 0,2 3-1840 0,-1 6-352 16,-1 2-80-16,1 3-16 0,0 4-960 0,0 4-208 0,-1 1-48 0,1 0 0 15,-2 1-1136-15,2 6-224 16,1 5-48-16,-1-2-16 0,2 2-224 0,1 1-32 16,3 0-16-16,-1-1 0 0,1-5-80 0,1-2-16 0,0-2 0 0,1-5 0 15,0-4-112-15,0-5-16 0,1 0-16 0,-1-6 0 16,0-4-176-16,0-7 0 0,-5-6-192 0,7 2 192 31,1-4-1152-31,0-7-128 0,-1-5 0 0,4-6-16 0</inkml:trace>
  <inkml:trace contextRef="#ctx0" brushRef="#br0" timeOffset="-173079.12">29134 13175 20207 0,'0'0'448'0,"0"0"80"0,4-4 32 0,0 1 16 0,-4 3-576 0,4-4 0 0,-4 4 0 0,0 0 0 15,0 0 1648-15,0 0 208 0,0 0 64 0,0 0 0 16,0 0-16-16,0 0 0 0,6 4 0 0,1-1 0 16,-2 4-544-16,-1 3-96 0,-1-1-32 0,-2 6 0 15,0 0-336-15,1 5-80 0,-1 1-16 0,0 5 0 16,1 2-304-16,-1 2-64 0,0 2-16 0,-1-1 0 0,0-1-112 0,2 2-32 15,0-1 0-15,-1-1 0 0,1-2-272 0,0-3 0 16,1 2 0-16,1-4 0 0,0-6 0 0,0 1 0 16,0 0 0-16,0-1 0 0,-2-4 0 0,4-3 0 15,0 3 0-15,2-2 0 16,-2-2-848-16,2-3-288 0,2-2-48 0,1-1-11088 16,0-3-2208-16</inkml:trace>
  <inkml:trace contextRef="#ctx0" brushRef="#br0" timeOffset="-172509.87">29768 13315 22047 0,'14'-14'976'0,"-7"7"208"0,-1-2-944 0,1 2-240 16,-2-1 0-16,1-1 0 0,-1-1 1408 0,-3 1 256 0,0-2 32 0,-1 2 16 16,-1 1-944-16,-1 2-176 0,-3-1-32 0,0 1-16 15,-1-4-272-15,-3 6-48 0,-3 1-16 0,-2 0 0 16,-1 2-16-16,-2 1 0 0,-2 1 0 0,-1-1 0 15,0 4 0-15,-1 1-16 0,2 2 0 0,1-1 0 16,1 2-16-16,2-1 0 0,0 2 0 0,4-1 0 16,0 1 128-16,2 1 32 0,1 1 0 0,2 0 0 15,1 3 384-15,1 0 96 0,2-1 16 0,1 4 0 16,3-1 48-16,1 1 16 0,1 0 0 0,1 0 0 16,1 3-208-16,2-1-32 0,2 1-16 0,-1 1 0 0,1-5-240 15,0 1-32-15,4 0-16 0,-1 0 0 0,1-2-80 16,-2 2-32-16,0-1 0 0,1-2 0 15,1 2-32-15,0-1-16 0,0-2 0 0,-1 2 0 0,-1-2 144 0,-1 2 16 16,-2-2 16-16,0 0 0 0,-4-2-352 0,1 2 0 16,-2 0 0-16,-1 0 0 0,-3 0 0 0,0 1 0 15,1 2 0-15,-2 1 0 0,-3-4-304 0,1 2 32 16,-4 0 0-16,0-2 0 0,-3 1 144 0,-1-1 128 16,0-3-192-16,-2-2 192 0,-4 1-160 0,2 0 160 15,0-5-128-15,-1 0 128 0,3-4 0 0,1-1-160 16,-2-4 160-16,-1 1 0 0,1-5 0 0,2 1 0 0,0-3 0 0,2-2 0 15,-2-3 0-15,4-1-160 16,1 0 160-16,4 2-192 0,0-2 192 0,2 0 0 0,3-3 0 0,4 3 0 16,0-3 128-16,4-1 16 0,2-1 0 0,0 2 0 15,0-1 160-15,2-1 16 16,0-1 16-16,1 2 0 0,0-4-80 0,1 0 0 0,1-1-16 0,0-1 0 16,1 0-32-16,-2 1 0 0,-1-2 0 0,-1-1 0 15,1 3-208-15,-2-1 0 0,-2 3 128 0,0 2-128 16,-2 1 0-16,0-1 0 0,-4 1 0 0,-1 1 0 15,1-2 0-15,-2 3-160 0,-2-3 160 0,-1 3-14128 16,1-1-2704-16</inkml:trace>
  <inkml:trace contextRef="#ctx0" brushRef="#br0" timeOffset="-167843.22">18929 13094 12207 0,'0'0'256'0,"0"0"64"0,0 0 16 0,0 0 16 0,0 0-352 0,0 0 0 15,0 0 0-15,0 0 0 0,0 0 608 0,0 0 48 16,0 0 16-16,0 0 0 0,0 0-672 0,0 0 0 16,0 0 0-16,0 0 0 15,0 0-1488-15,0 0-288 0,0 0-48 0,0 0-16 0,0 0 1280 0,0 0 256 16,0 0 48-16,0 0 16 0,0 0 1104 0,0 0 224 15,0 0 32-15,0 0 16 0,0 0 528 0,0 0 128 0,0 0 0 0,0 0 16 16,0 0 208-16,0 0 32 0,0 0 16 0,0 0 0 16,0 0-544-16,0 0-112 0,0 0-32 0,0 0 0 15,0 0-288-15,0 0-48 0,0 0-16 0,0 0 0 16,0 0-48-16,7-3-16 0,-7 3 0 0,0 0 0 16,0 0-560-16,0 0-112 0,0 0-32 0,0 0 0 15,6 0-256-15,-6 0 160 0,0 0-160 0,0 0 128 16,0 0-128-16,0 0 0 0,0 0 0 0,0 0 0 15,0 0 0-15,0 0 0 0,0 0 0 0,0 0 0 16,0 0 0-16,0 0 0 0,0 0 0 0,0 0 0 16,0 0 0-16,0 0 0 0,8 0 0 0,-8 0-176 15,0 0-1744-15,5 4-368 0,3 0-64 0,-8-4-16 16</inkml:trace>
  <inkml:trace contextRef="#ctx0" brushRef="#br0" timeOffset="-106616.34">19023 13137 18655 0,'0'0'832'0,"0"0"160"0,0 0-800 0,0 0-192 0,0 0 0 0,0 0 0 16,0 0 2240-16,0 0 416 0,0 0 80 0,0 0 16 15,-5-7-736-15,5 7-144 0,0 0-16 0,-2-5-16 16,-4-3-688-16,4 3-128 0,2 5-16 0,0 0-16 0,-4-4 224 0,4 4 32 16,-3-6 16-16,3 6 0 0,0 0-384 0,0 0-80 15,0 0-16-15,0 0 0 0,0 0-336 0,0 0-64 16,0 0 0-16,0 0-16 0,5-7-368 0,2 3 144 15,-7 4-144-15,6 0 0 0,-6 0 128 0,10 4-128 16,-2 3 0-16,-1-1 0 0,1 3 0 0,0 2-144 16,0-1-16-16,0 3 0 0,0 0 288 0,1 2 64 15,0 1 16-15,0 1 0 0,0 2-208 0,2-2-128 16,1 0 128-16,-1-1-208 0,2 1 208 0,2-1 0 16,-1-2 0-16,1 2 160 0,-1-2-160 0,1 2 0 15,2-3 0-15,-2-2-176 0,0-1 176 0,0-1 0 16,2 2 0-16,0-2 128 0,-1-1-128 0,0-2 0 0,-3-3 0 0,-1 1-128 15,-2 0 128-15,2-4-192 16,1-2 192-16,0 0-192 16,-1-2-3520-16,-2 0-704 0,0-3-128 0,-1 1-48 0</inkml:trace>
  <inkml:trace contextRef="#ctx0" brushRef="#br0" timeOffset="-106379.55">19285 12952 42847 0,'-9'16'944'0,"3"-6"192"0,-1 4 32 0,1-1 48 0,-1 4-976 0,0-2-240 0,0 0 0 0,-3 2 0 15,-1 1 1328-15,0-1 208 0,-1 0 64 0,1 3 0 16,-3-3-976-16,-4 6-192 0,-4 1-48 16,1 2 0-16,3-2-384 0,2-1 0 15,1-3 192-15,2 0-64 0,0-1 0 0,3-2 0 0,1 0-128 0,1-1-176 16,1-5 48-16,2-1 0 15,1-1-880-15,3 2-160 0,-1-7-48 0,2-4 0 16,3 5-2864-16,2-4-576 0,3 2-112 0,4-3-32 0</inkml:trace>
  <inkml:trace contextRef="#ctx0" brushRef="#br0" timeOffset="-105836.85">19525 13155 36623 0,'0'0'800'0,"0"0"160"0,0 0 48 0,0 0 32 0,1 7-832 0,2-2-208 15,-3-5 0-15,5 4 0 0,-5-4 1536 0,7 7 256 16,1-4 48-16,-1 0 16 0,1-2-1024 0,1 2-208 0,1-3-48 0,0 0 0 15,1 0-304-15,0 3-64 0,2-3-16 0,1 1 0 16,-1-1-192-16,1 3 144 16,0-3-144-16,1 0 128 0,-1 2-128 0,-1-2 0 0,0 0 0 0,-1 0 0 31,0 0-2400-31,0-2-512 0,-3 2-96 0,-1-4-32 0</inkml:trace>
  <inkml:trace contextRef="#ctx0" brushRef="#br0" timeOffset="-105312.53">19974 12921 32479 0,'0'0'1440'0,"0"0"288"0,0 0-1376 0,5 4-352 0,2 0 0 0,0 2 0 16,-7-6 2784-16,6 7 480 0,-2 2 112 0,-4 1 16 15,0 4-2720-15,0-4-544 0,-1 0-128 16,-4 4 848-16,1-1 144 0,0-3 32 0,-2 3 0 0,0 0-720 0,1 0-144 15,-1-2-32-15,2 1 0 0,1-2-128 0,0 1 0 16,2-2 0-16,2-1-176 0,-1 1 176 0,0-9 0 16,5 8 0-16,2 1 0 0,-1-3 0 0,2 1 0 15,1-3 0-15,3 2 0 0,0-3 0 0,2 1 0 16,2-1 0-16,1 1 0 0,0-4-128 0,1 0 0 16,1 0 0-16,0-3 0 15,1 2-320-15,0-5-48 0,-1 2-16 0,0 1 0 16,-2-7-864-16,-2 2-176 0,1-3-48 0,-2-1 0 15,0-4-1792-15,-3 0-352 0,0-1-80 0,-2 0-16 16,-2 0-1072-16,-2 0-208 0,-1 2-64 0,-2-2 0 0,0 0 4208 0,-2 1 832 0,-2-1 144 0,0 4 0 16,-1 2 0-16,0 1 0 0,0 1 0 0,0 2 0 15,3 7 2832-15,0 0 496 0,-4-6 112 0,4 6 16 16,0 0 304-16,0 0 64 0,-5 6 16 0,0 3 0 16,1 2-928-16,0 2-176 0,0 4-48 15,0 0 0-15,0 3-1424 0,0 3-304 0,0-1-48 0,0 2-16 16,0 3-288-16,2 0-64 0,-1 0-16 0,2 2 0 15,-1-2-384-15,2 2-144 0,0 1 0 0,3-2 144 16,2-2-144-16,-2-2 128 0,-1 2-128 0,1-3 128 16,0 0-128-16,-1-2 128 0,2-2-128 0,0-4 128 15,1-2-128-15,1-4 0 0,0 1 0 0,-1 0-176 16,1-6-1184 0,-6-4-240-16,6-3-64 0,1 2 0 0,-1-5-4448 15,1-1-896-15,-2-4-176 0,-1-2-48 0</inkml:trace>
  <inkml:trace contextRef="#ctx0" brushRef="#br0" timeOffset="-105013.33">20543 12901 39855 0,'14'4'1760'0,"-6"0"368"0,1 1-1696 0,0-1-432 15,2 3 0-15,-1-1 0 0,2 1 1568 0,1-1 224 0,1 2 64 0,2-1 0 16,1-1-1136-16,3 1-208 0,0 2-64 0,-1-1 0 15,1 4-256-15,-1-2-48 0,1 5-16 0,-2 0 0 16,-1 2-128-16,-1 3 0 0,-1 1 0 0,-2 4-176 16,-3-2 176-16,-2 5 0 0,-1 2 0 15,-4 3 0-15,-3 3 0 0,-2 1 0 0,-3 0 128 0,-5 2-128 16,-3 2 0-16,-2-5-128 0,-5 1 0 0,-2 0 0 16,-3-7 128-16,-3 0-128 0,-2-4 128 0,-1-4-128 31,-3-5-976-31,-3 0-192 0,-1-3-48 0,-1-4 0 15,-2 0-4352-15,2-7-864 0,0-3-176 0,1 0-48 0</inkml:trace>
  <inkml:trace contextRef="#ctx0" brushRef="#br0" timeOffset="-104580.59">18891 12825 38703 0,'0'0'848'0,"0"0"176"0,0 0 48 0,0 0 16 0,0 0-880 0,0 0-208 16,0 0 0-16,-4 7 0 0,-4-1 1632 0,-1 5 288 16,-3 1 48-16,-2-1 16 0,-2 5-976 0,-1-2-192 15,-1 2-48-15,-4 8 0 0,-1-1-304 0,2 1-64 16,0 2-16-16,-1 0 0 0,3 0-144 0,2 5-48 0,2-4 0 0,3 2 0 15,3-2-48-15,3 6-16 0,2 0 0 0,2 1 0 16,5 0 0-16,2 3 0 0,3-1 0 0,4 0 0 16,2-2-128-16,3-1 0 0,2-3 0 0,2-3-176 15,1-1-1040-15,5-2-192 0,4-2-64 16,4-2 0-16,4-3-2304 16,4 0-448-16,-1-7-112 0,-1-3-16 0</inkml:trace>
  <inkml:trace contextRef="#ctx0" brushRef="#br0" timeOffset="-103964.66">21336 12927 30639 0,'0'0'672'0,"0"0"144"0,0 0 16 0,0 0 32 0,6-6-688 0,-6 6-176 16,0 0 0-16,0 0 0 0,0 0 2240 0,0 0 400 16,0 0 96-16,-2 8 16 0,-2-2-624 0,-1 5-112 15,-4 0-32-15,-2 4 0 0,-2 1-1792 0,-1 3-352 16,-2 0-80-16,0 3-16 0,2-3 64 0,1 5 0 16,0-3 0-16,1 1 0 0,2-1 448 0,0 3 112 15,1 1 16-15,4-2 0 0,1 5-208 0,3-2-48 16,2 0 0-16,3 0 0 0,1-1-128 0,3 1 128 0,3-2-128 15,2 0 128-15,1-2-128 0,3-1-176 0,1-2 48 0,3-3 0 16,-1-1-112-16,2-2-16 0,1-3 0 16,0-1 0-1,-1-2-1120-15,1-3-224 0,-2-4-64 0,2 0 0 16,3 0-1840-16,1-2-368 0,-1-3-80 0,0-1-16 0</inkml:trace>
  <inkml:trace contextRef="#ctx0" brushRef="#br0" timeOffset="-103613.46">21643 13119 33167 0,'0'0'720'0,"0"0"160"0,0 0 16 0,0 0 64 0,0 0-768 0,0 0-192 0,0 0 0 0,0 0 0 16,6 5 1728-16,-6-5 304 0,7 0 64 0,1 1 16 15,-2-1-1344-15,1 0-256 0,-1-1-48 0,2-2-16 16,-8 3-304-16,9-2-144 0,1 2 128 0,-1-2-128 15,-1 2 192-15,1-2-64 0,1 2 0 0,1 4 0 16,-2 1 256-16,0-1 64 0,0 0 0 0,0 2 0 0,1 3 144 0,-3-1 48 16,0 1 0-16,1 5 0 0,0-4-640 0,0 3 0 15,-2 3-192-15,2 1 64 0,0 0 128 0,0 2 0 16,0 2 128-16,1-1-128 0,0 0 272 0,1-1-16 16,1 2 0-16,-1-1 0 0,1-3-256 0,1-1 0 15,-1 1 0-15,1-4 0 0,-1 1 0 0,0-2 0 16,2-4 0-16,1-2-144 0,-1-3 16 0,0 1 0 15,1-4 0-15,-1 3 0 16,-1-3-880-16,0 0-160 0,1-6-48 0,0 1 0 16,1-4-3328-16,14-15-656 0,-10 9-144 0,-9 4-32 0</inkml:trace>
  <inkml:trace contextRef="#ctx0" brushRef="#br0" timeOffset="-103414.73">22042 13052 32943 0,'0'0'1456'0,"-5"9"304"0,0 4-1408 0,-3 0-352 0,-3-1 0 0,0 4 0 16,-1 1 2528-16,-1 2 432 16,-2-3 96-16,1 1 16 0,0 4-1856 0,-2 1-352 15,0-1-80-15,2 3-16 0,-1-2-768 0,1-1 0 0,-1 1-144 0,2-1 16 16,3-1 128-16,-1 0 0 0,1-3 128 0,1-2-128 16,1 0 128-16,1-2-128 0,2-3 128 0,2-1-128 31,1 1-496-31,3-3-160 0,0 0-48 0,2 0 0 0,2-5-2912 0,3 2-592 0,3-1-112 15,0-2-32-15</inkml:trace>
  <inkml:trace contextRef="#ctx0" brushRef="#br0" timeOffset="-103130.46">22443 13082 40767 0,'0'0'896'0,"0"0"192"0,0 0 48 0,0 0 0 0,5 6-912 0,-5-6-224 0,4 10 0 0,-1-3 0 16,-1 5 912-16,0 1 144 15,-1-2 32-15,0 2 0 0,-2 0-464 0,1-1-96 16,1 4-16-16,-1 1 0 0,0-2-256 0,2 5-48 16,-1-3-16-16,2 4 0 0,-1-1-48 0,1-1-16 0,-1 1 0 0,2 1 0 15,0-4-128-15,2 2 0 0,-1-3 0 0,0 1-176 16,2-1 176-16,-1-4 0 0,2-1 0 0,-2-3 0 31,1-1-1312-31,1-4-224 0,0-1-64 0,1-4 0 16,1-1-3584-16,13-10-704 0,-2-2-160 0,-14 9-32 0</inkml:trace>
  <inkml:trace contextRef="#ctx0" brushRef="#br0" timeOffset="-102950.3">22701 13222 23039 0,'0'0'1024'0,"0"0"192"0,-5 0-960 0,-2 0-256 0,-3-1 0 0,1 2 0 16,-2 2 3120-16,-2-1 576 0,-3 0 112 0,-1 0 32 15,0 1-1856-15,0 1-352 0,-1 0-80 0,-2 2-16 16,1-1-864-16,-2-1-176 0,-2-2-48 0,1 0 0 0,1 1-304 0,1-2-144 16,1 2 128-16,0-3-128 0,4 2 0 0,0 0 0 15,4-2 0-15,0-2 0 0,5 2 0 0,-1-2 0 16,7 2-224-16,0 0 80 16,0 0-2752-16,0 0-560 0,0 0-96 0,9-4-32 0</inkml:trace>
  <inkml:trace contextRef="#ctx0" brushRef="#br0" timeOffset="-102663.43">22963 12971 39615 0,'0'0'880'0,"0"0"176"0,0 0 32 0,0 0 16 0,0 0-880 0,0 0-224 0,5 6 0 0,0 2 0 16,-1-1 1376-16,-1 2 224 0,0 1 64 0,-2 1 0 15,0 2-976-15,-1 0-192 16,0 0-48-16,0 4 0 0,0-4 0 0,0 4 0 16,-1 0 0-16,1 3 0 0,0-3-256 0,0 2-48 0,0 1-16 0,-1 1 0 15,1 1 0-15,1-1 0 0,0 2 0 0,2-4 0 16,-2 2-128-16,2-1 0 0,1-1 0 0,0 1 0 16,1-3 0-16,0 0 0 0,-1-1 0 0,1-2-176 31,0-1-320-31,1-2-64 0,-1-2-16 0,0-2 0 0,-5-7-2192 0,7 3-448 0,1 1-96 0,-1-1-16 15</inkml:trace>
  <inkml:trace contextRef="#ctx0" brushRef="#br0" timeOffset="-102076.86">23453 13151 29023 0,'0'0'1280'0,"8"-6"272"0,-1-2-1232 0,1-1-320 16,-1-2 0-16,-2 2 0 0,0 0 1664 0,-1-2 256 15,-1 1 64-15,0-1 16 0,-3 1-1248 0,0 1-256 16,-3-2-48-16,-1 5-16 0,-1-3-304 0,-3 2-128 16,-1 1 128-16,-3 4-128 0,-3-3 128 0,0 4-128 0,-2-2 128 0,-2 3-128 15,-2 0 240-15,1 0-48 16,-1 3 0-16,1-3 0 0,-2 4 64 0,2 0 0 0,2-2 0 0,1 5 0 16,1-3 48-16,0 2 16 0,2 1 0 0,1-1 0 15,1 1 0-15,3-1 0 0,2 1 0 0,2 1 0 16,0-3-64-16,2 3 0 0,2 1 0 0,2 2 0 15,2-2 64-15,3-3 0 0,3 5 0 0,2-2 0 16,1 1-160-16,2 1-32 0,1-2 0 0,3 2 0 16,0-1-128-16,2 3 128 0,-2-2-128 0,1 2 128 15,-1-3-128-15,0 6 0 0,2-6 0 0,-2 3 0 16,2-2 0-16,-3 2 128 0,0-3-128 0,-1 4 128 16,-2-1-128-16,-1-3 0 0,-1 3 0 0,-2-1-176 15,0-1 176-15,-4 2 0 0,1 1 128 0,-5-1-128 16,0 0 0-16,-4 0 0 0,0 0 0 0,-2-2-128 15,-3-1 128-15,-1 0-128 0,-1 0 128 0,-1-1-128 16,-2-2-64-16,0-1 0 0,-1-2 0 0,0-1 0 16,0-2 192-16,-2-2 0 0,2-2 0 0,-1-1 0 15,-1-1 0-15,2-2 0 0,0 0 0 0,0-3 0 0,1-3 0 16,2 0 0-16,-1 0 128 0,4-1-128 0,0-2 224 0,3 2-32 16,0-3 0-16,3-3 0 0,-2 4 112 0,5-1 16 15,0 0 0-15,2 0 0 0,4 0-320 0,1 1 160 16,2 3-160-16,0 0 128 0,1 0 0 0,0 3 0 15,2-1 0-15,1 1 0 0,-1-2 0 0,1 1 0 16,-1 1 0-16,2 1 0 0,-3 2-128 0,1 1 128 16,-2-1-128-16,1 3 128 0,-1 0-128 0,0 2 128 15,-2-2-128-15,1 1 128 0,-2 2-128 0,-1-2-176 16,-8 3 48-16,7-2 0 16,0 0-3232-16,0 2-640 0,-7 0-128 0,0 0-32 0</inkml:trace>
  <inkml:trace contextRef="#ctx0" brushRef="#br0" timeOffset="-101712.94">23725 12892 29711 0,'0'0'1312'0,"0"0"288"0,0 0-1280 0,5-7-320 0,-2 1 0 0,1 2 0 16,-4 4 1952-16,5-4 336 0,0-1 64 0,1 3 16 15,-1-1-832-15,0 0-144 0,2 0-48 0,-1 3 0 16,1 0-512-16,1 3-96 0,1 1-32 0,0 2 0 16,1 1-144-16,2 2-48 0,0-1 0 0,2 5 0 15,0 0-48-15,0 4-16 0,2-1 0 0,-1 5 0 0,1-1-96 0,4 6-32 16,-2 0 0-16,-1-3 0 0,-3 1-80 0,0 0-32 16,-1-5 0-16,-4 1 0 0,-3 4-208 0,0-1 128 15,-2 5-128-15,-2 2 0 0,-3 2 0 0,-2 1 0 16,1 1 0-16,-8 9 0 0,0-6 0 0,-3 2 0 15,-2-5 0-15,0-1 0 0,-1-3 0 0,0-3 0 16,1-4 0-16,-1-3 0 0,0-3 0 0,2-2 0 16,-1-1 0-16,2-4 0 0,0-2-208 0,0-2 64 15,0 1 16-15,0-7 0 16,2 3-1280-16,1-1-256 0,-1-2-64 0,4-5-18960 0</inkml:trace>
  <inkml:trace contextRef="#ctx0" brushRef="#br0" timeOffset="-72979.21">24609 12855 23487 0,'0'0'1040'0,"0"0"224"0,0 0-1008 0,0 0-256 16,0 0 0-16,0 0 0 0,0 0 2016 0,1 7 352 0,1 2 80 0,-4 4 16 15,-1 0-912-15,-4 2-176 16,-2 2-32-16,0 5-16 0,0-1-400 0,-1 5-80 16,-1-2-16-16,-1 6 0 0,0-1-320 0,2 1-64 15,-1 0 0-15,2 0-16 0,1 4 48 0,1 1 16 0,1-1 0 0,1 0 0 16,-1 3-240-16,2 0-64 0,3-1 0 0,0 4 0 16,0-1 32-16,1-1 0 0,0 1 0 0,0-2 0 15,0 0 80-15,2-1 16 0,2 1 0 0,0 0 0 16,-1-1-320-16,-1 1 0 0,1 0 0 0,0-1 0 15,-1 0 0-15,-1-2 0 0,-1 0 0 0,-1-1 0 16,-1-5 0-16,-2 0-192 0,-2-5 48 0,0 1 16 16,-2-2 128-16,-1-5 176 0,-2-1-48 0,-2-5 0 15,-1-1-304-15,-1-1-64 0,0-2-16 0,-2-3 0 16,-2-4 256-16,0 0-176 0,-4 0 176 0,1-4-160 0,-1-2 160 0,-1 3-160 16,0-4 160-16,2 0-160 0,-1 1 160 0,-2-1 0 15,-3 1 0-15,2-1 0 0,-2-1 0 0,1-1-160 16,-1 1 160-16,1-1 0 0,-2 3 0 0,0-1 0 15,1 1 0-15,-3-1 144 0,0 0-144 0,0 1 0 16,-2 2 0-16,1 0-176 0,1 1 176 0,1 1 128 16,0 1-128-16,0 1 176 0,-1 1-176 0,1 1 0 15,0-2 0-15,1 4 0 0,-2-1 320 0,7 0 48 0,-2-2 0 0,-1 4 0 16,1-1-576-16,-2 0-112 16,-1-1-32-16,3 1 0 0,4 0 352 0,-4 1 288 15,-6-4-48-15,3 4-16 0,2-1-64 0,-1 0-16 0,1-1 0 0,-7 3 0 16,0-6-144-16,2 4 0 15,2-1 0-15,0-3 0 0,0 0 0 0,2 0 0 16,1-3 0-16,1 3 0 0,-3-2 0 0,-1 0 0 0,0 2 0 0,1-2 0 16,0 2 0-16,1-2 0 0,0 0 0 0,-1-1 0 15,1 6 0-15,0-3 0 0,-3 0 0 0,1 0 0 16,-1 0 0-16,-2 0 0 0,2-3 0 0,-1 3 0 16,1-1 0-16,-1-2 0 0,1 3 0 0,-2 0 0 15,0-2-240-15,1 2-80 0,-1 0 0 0,2 0-16 16,-1 0 336-16,1 2 0 0,-2-2 0 0,-1 3 128 15,-1-2 0-15,-2-1 0 16,-4 3 112-16,-3-3-240 0,2 0 144 0,3 0-144 0,1 0 128 16,-2 0-128-16,1 0 0 0,2 0 0 0,2 2 0 15,1 0 0-15,-9 0 128 0,-2-2 0 16,6 2-128-16,0 0 0 0,1-2 0 0,0 0 0 16,1-2 0-16,-1 0 0 0,0 2 0 0,1-4 0 15,2 2 0-15,0-1 0 0,-1 3 0 0,1 0 128 16,1-1-128-16,0-2 0 0,0 3 0 0,0-2 0 15,0 0 0-15,-7 0 0 0,0-2 0 0,3 1 0 0,2-1 0 16,0-1 0-16,2 1 0 0,0 0 0 0,2 1 0 16,1 2 0-16,1-1 0 0,2-1 0 0,-1 3 0 15,0-1 0-15,0-2 0 0,0 3 0 0,0 0 0 16,1-3 0-16,-1 3 0 0,-1-1 0 0,0-2 0 16,-1 3 0-16,1-2 0 0,0 1 0 0,0-2-272 0,1 3 64 15,0 0 16-15,1-3 192 0,0 2 256 16,1 1-48-16,-1 0-16 0,3 0-192 0,-1 0 0 0,0 1 0 15,0-1 0-15,-2 0 0 0,-6 3 0 0,0-3 0 16,3 0 0-16,1 0 0 16,1 0 0-16,1 0 0 0,-1 0 0 0,1 0 0 15,0 0 0-15,2 0 0 0,0 0 0 0,-1 3 0 0,1-3 0 0,3 0 0 16,0 0-256-16,1 0 0 0,-1 1 0 0,-1-1 0 16,0 0 256-16,1-1 0 0,-1 1 0 0,1-3 0 15,-1 0 0-15,2 2 0 0,-2-2 0 0,2 1 144 16,0 0-144-16,-10 0 0 0,2-2 0 15,5 1 0-15,2-1 128 0,-1 4-128 0,3-2 128 16,2 0-128-16,-1 0 0 0,-1 2 0 0,1-3 0 16,2 2 0-16,1-2-176 0,1 1 48 0,1 0 0 15,-2 2 352-15,1-2 80 0,0 2 16 0,0-3 0 16,-1 3-320-16,0 0 0 0,0 0 0 0,0 0-144 16,0 3 144-16,2-3 0 0,-1 0 0 0,0 0 0 0,0 0 128 15,1 0-128-15,-1 2 160 0,2-2-160 0,-1 0 208 16,1-2-48-16,-2 2-16 0,2-3 0 0,-1 2-144 15,2 1 0-15,1-3 0 0,1 3 0 0,-1-4 0 0,1 4 0 16,1 0 0-16,1 0 0 0,-2 0 0 0,2-2 0 16,0 2 0-16,1-4 128 0,1 1-128 0,1 2 0 15,-2-2 0-15,1 0 0 0,1 0 0 0,-1-1 0 16,2-2 0-16,0 2 0 0,0-2 0 0,1 2 0 16,0-3 0-16,0 1 0 0,1-1 0 0,1 1 0 15,-1-3 0-15,0 1 0 0,2-3 0 0,0-2 0 16,-2 4 0-16,3-4 0 0,0 0 0 0,0-2 0 15,-1 0 0-15,1 0 0 0,0-2 0 0,0-2 0 16,1 2-144-16,-1-3 144 0,-2 3 0 0,2-3 0 16,1 1 0-16,-1-1 0 0,-1 0 0 0,-1-1-240 0,2-1 48 0,-1 1 16 15,0 2 176-15,-1-4 256 0,0 2-64 0,-1 2-16 16,0-5-176-16,1 4 0 0,-1-1 0 0,1-1 0 16,-1 1 0-16,0 2-176 0,1-1 48 0,-1 0 0 15,0-1 128-15,1-1 256 0,-1 2-64 16,2 2-16-16,-2-2-368 0,2 3-64 0,-2-1 0 0,2 1-16 15,0-3 80-15,-1 3 32 0,1 0 0 0,0 2 0 16,1 0 160-16,0-2 224 0,-1 2-48 0,1 0-16 16,0-1-304-16,0 3-64 0,0-4-16 0,0 2 0 15,1 0 352-15,0-1 80 0,-1 2 16 0,1-2 0 16,1-1-224-16,-1 3-160 0,2-2 32 0,-2-1 0 16,0 1 128-16,1 2-192 0,0 1 192 0,1-3-192 15,-2 3 352-15,0 1 64 0,2-1 16 0,-2 0 0 16,2 0-240-16,0 0-288 0,-1 0 64 0,1 2 16 0,0-2 208 0,-1 3 0 15,-1 1 0-15,2-2-144 0,1 2 144 0,0-1 0 16,-3 0 0-16,2 2 0 0,-1-2 0 0,1-3 0 16,-2 4 0-16,2-2 0 0,1 1 0 0,-1-2 0 15,-1 2 128-15,1 2-128 0,-1-1 0 0,2-2 0 16,0 2 0-16,0 2 0 0,-2 1 0 0,1-2 0 16,3 3 0-16,-2 1 0 0,-4 4 176 0,5-7-48 15,3 3 0-15,-2 0 0 0,-6 4-128 0,8-5 0 16,3 4 0-16,-2-2-176 0,-3 3 432 0,3 0 64 15,2 0 32-15,1 3 0 0,-2-2-352 0,1 2 0 16,-1 1 0-16,2-2 0 0,2 2 0 0,-1 0 0 0,1 1 0 0,-1-1 0 16,0 3 0-16,1-3 0 15,1 1 0-15,-1-1 0 0,0 0-144 0,1 0-48 0,1-2-16 0,-2 2 0 16,0 2 208-16,2-5 0 0,0 2 0 0,-1-1 160 16,1-1-160-16,1-1 0 0,0 0 0 0,-1 0 0 15,-3 0 0-15,1 0 0 0,3 0 0 0,1 0-176 16,-3-1 176-16,4-1 0 0,0 2 128 0,1 0-128 15,1 0 128-15,0-3-128 0,0 2 128 0,1 1-128 16,2 0 0-16,-2 0 0 0,-1-3 0 0,1 3 0 16,3 0 0-16,-2 0 0 0,1-3 0 0,0 2-128 15,-1 1 128-15,-1 0 0 0,1-3 128 0,-1 3-128 16,-1 0 0-16,0 0-240 0,-1 0 48 0,-1 3 0 16,1-3 192-16,1 1 256 0,1 2-48 0,2-3-16 15,-2 3-192-15,3-2-160 0,0 2 32 0,0 0 0 0,-2 0 128 16,1 4 0-16,-1-3 0 0,1-2 0 15,-1-1 0-15,2 2 0 0,0 1 128 0,-1-1-128 0,-1-1 0 0,2 2 0 16,-1 0 0-16,-2-1 0 0,-1-1 128 0,0 0-128 16,-1-2 128-16,-1 2-128 0,2 1 176 0,0-2-48 15,0-1 0-15,0 3 0 0,0-2-128 0,1 2 128 16,3-1 0-16,1-2-128 0,2 4 0 16,-3-4 0-16,0 0 0 0,0 0 0 0,1-2 128 15,3 0 0-15,1 0-304 0,-2 2-64 16,0-3-16-16,-2 2 0 0,-1-2 464 0,0-1 96 15,-1 4 16-15,0-2 0 0,1 0-320 0,1 0 0 16,1 2 0-16,0-3 0 0,1 3 0 0,-1 0 0 16,1 0 0-16,-1 3-144 0,2-1 144 0,0 0-128 15,0 0 128-15,-1 2-128 0,1-1-208 0,0-3-48 0,0 1 0 0,1 2 0 16,-2-1 768-16,-2 0 160 16,-1-2 32-16,1 2 0 0,0 1-320 0,1-2-48 0,1 2-16 0,1-3 0 15,1 2-192-15,0 0 0 0,-1 0 0 0,0 2 0 16,-1-4 0-16,3 3-160 0,-1-3 32 0,0 3 0 15,0-3 128-15,-1 0 176 0,-2 0-48 0,1 0 0 16,-1-3-128-16,2 3 0 0,0 0 0 0,0 0 0 16,0 0-128-16,1 3 128 0,2-2 0 0,0 1 0 15,-1 2 0-15,1-1-176 0,-1 1 176 0,1 3-128 16,0-4 128-16,1 3-208 0,1-5 80 0,-1 4 128 16,-3-3 0-16,0 0 160 0,0 2 16 0,-1-1 0 15,0-2 112-15,0 2 32 0,1-1 0 0,0 2 0 16,0-1-512-16,0-2-112 0,0 2-16 0,0-1 0 0,-1-2 320 0,0 4 0 15,0-4 0-15,0 0 0 0,-2 0 0 16,1 0-160-16,-2 3 160 0,0-3-128 0,-1-3 128 0,0 1 0 16,-2 2 128-16,2 0-128 0,0-2 144 0,0 2-144 15,0-2 192-15,0 2-192 0,-2-3 0 0,2 2 0 16,1 1 0-16,-1 0 0 0,0-3 0 0,0 3 0 16,-1-2-144-16,1 0 144 0,-2 0 0 0,2-1 0 0,-1 2 0 0,-1 1 176 15,1-3-176-15,-1 3 0 16,-2-1 0-16,0-2-176 0,-1 1 176 0,1 2 0 0,1-2 0 0,0 0 0 15,-1 2 0-15,0-3 0 16,-1 3 0-16,2-1 0 0,0 1 0 0,1 0 0 16,-1 1 0-16,0-1 128 0,0 3-128 0,2-3 0 0,-2 2-128 0,3 0 128 15,0 0 0-15,0-2 0 16,0 0 0-16,0 0 0 0,0 0 0 0,0 0 0 0,-2 0 0 16,1 0 0-16,-2 0 0 0,1 0 128 0,1 0-128 0,0 3 176 15,-1-2-176-15,2 2 0 0,0 1 0 0,1-2 0 16,-1 2 0-16,0 3 0 0,-1-5 0 0,0 5 0 15,1-3 0-15,0 0 0 0,1-2 0 0,1 2 128 16,-1-1 48-16,-1 1 0 0,0-2 0 0,1-2 0 16,-3 2-368-16,1 0-64 0,-1 1 0 0,1-3-16 15,1 0 272-15,0 0 0 0,-2 0-128 0,4 0 128 16,-3 0 0-16,1 0 0 0,-1-3 0 0,-1 3 0 16,-2 3 0-16,0-3 0 0,-1-3 128 0,-2 3-128 15,1 0 0-15,-1 0 0 0,-2 3 0 0,-2-2 0 0,-1 2 0 0,0 0 0 16,-1-2 0-16,-1 4 0 15,-2-1 0-15,-1 0 224 0,-1-1-64 0,0 1-16 0,0-1-144 16,-1 3 0-16,-1-2 0 0,2 0 128 0,-1 1-128 0,1-1 0 16,-7-4 0-16,7 4 0 15,-1-2-576-15,1-2-208 0,-1 0-48 0,2-2-20352 0</inkml:trace>
</inkml:ink>
</file>

<file path=ppt/ink/ink33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1T17:31:19.521"/>
    </inkml:context>
    <inkml:brush xml:id="br0">
      <inkml:brushProperty name="width" value="0.05292" units="cm"/>
      <inkml:brushProperty name="height" value="0.05292" units="cm"/>
      <inkml:brushProperty name="color" value="#FF0000"/>
    </inkml:brush>
  </inkml:definitions>
  <inkml:trace contextRef="#ctx0" brushRef="#br0">5686 6572 16991 0,'0'0'752'0,"0"0"144"0,0 0-704 0,0 0-192 0,0 0 0 0,0 0 0 16,0 0 2384-16,0 0 448 0,0 0 96 0,-2 0 16 15,-2-3-464-15,-1 0-96 0,-4 2-16 0,-1 1 0 0,-4 0-880 16,0 0-176-16,-3 0-32 0,-5-3-16 16,-4 3-112-16,-3 3 0 0,-1-6-16 0,-2 6 0 0,-2-6-384 0,-5 3-80 15,4 0-16-15,0 0 0 0,4 0-272 0,-3 0-64 16,-1 0-16-16,1 0 0 0,0-1-128 0,-4-2-32 16,0 1 0-16,1 2 0 0,3-2-144 0,0 0 0 15,1-1 0-15,0 3 0 0,3 0 0 0,3 0 128 16,2 0-128-16,5 0 0 0,2 3 128 0,2-1-128 15,3 0 0-15,4 0 128 0,0 2-128 0,2-1 160 16,7-3-160-16,-3 7 160 0,1-4-160 0,2-3 0 16,0 0 144-16,2 10-144 0,2-4 0 0,2 2-320 15,4-1 64-15,2 2 16 16,2-3-1472-16,2 2-288 0,-3-1-64 0,0-2-11120 16,4 0-2208-16</inkml:trace>
  <inkml:trace contextRef="#ctx0" brushRef="#br0" timeOffset="2251.87">4985 7051 11967 0,'0'0'1072'0,"0"0"-864"15,0 0-208-15,0 0 0 0,0 0 4208 0,0 0 784 16,0 0 176-16,0 0 16 0,8-3-2432 0,2 3-512 15,0 0-80-15,0 0-32 0,-2 0-880 0,2 0-176 16,3 0-48-16,1 0 0 0,0 0-544 0,2 0-112 16,-1 0-32-16,2 0 0 0,0-2-208 0,-1 2-128 15,1 0 128-15,-1 0-128 0,-2-2 0 0,-1 4-208 16,-2 0 16-16,-3-2 16 16,-8 0-1792-16,0 0-352 0,8 0-80 0,-2 0-14240 0</inkml:trace>
  <inkml:trace contextRef="#ctx0" brushRef="#br0" timeOffset="2536.06">5420 6868 11055 0,'-9'-3'480'0,"9"3"112"0,0 0-464 0,0 0-128 0,0 0 0 0,0 0 0 16,0 0 4320-16,5 4 848 0,-5-4 160 0,4 9 48 15,-3-1-2912-15,0 5-576 0,1 0-112 0,-2 3-32 16,-2-3-528-16,2 1-128 0,0 3 0 0,0 6-16 16,2-4-336-16,-2 5-64 0,1-1-16 0,-1 1 0 15,1 6-128-15,2-4-16 0,1 0-16 0,0-1 0 16,2-2-112-16,0-2-32 0,-2-2 0 0,2-2 0 0,1-1-224 0,-2-3-128 16,-2-4 128-16,0-1-128 15,3-1-672 1,0-1-208-16,-6-6-32 0,0 0-18688 0</inkml:trace>
  <inkml:trace contextRef="#ctx0" brushRef="#br0" timeOffset="3252.38">7566 6642 27183 0,'0'0'592'0,"0"0"128"0,0 0 32 0,0 0 16 0,0 0-624 0,0 0-144 16,0 0 0-16,0 0 0 0,-10-4 1616 0,-2 2 304 16,-6 0 48-16,-3 2 16 0,-4 0-464 0,-3 0-96 15,-2 2-16-15,-2-2 0 0,-5 0-656 0,-2 0-144 16,-5 0-32-16,0 0 0 0,-1-2 112 0,0 0 16 15,-3-1 0-15,3-1 0 0,4 4-464 0,4-2-96 0,3 0-16 0,1 0 0 16,5 2-128-16,1 0 128 0,4 0-128 0,2 2 128 16,0 2-128-16,3 0 0 0,1-1 0 0,4 1 0 15,3 1-576-15,2-1-160 16,2 0-32-16,6-4 0 0,0 0-2960 16,0 0-608-16,-1 9-112 0,1-9-32 0</inkml:trace>
  <inkml:trace contextRef="#ctx0" brushRef="#br0" timeOffset="3669.19">6770 7029 23487 0,'0'0'1040'0,"0"0"224"0,0 0-1008 0,0 0-256 15,0 0 0-15,3 6 0 0,1 1 2560 0,0-3 448 16,-4-4 112-16,5 5 16 0,-5-5-1024 0,6 6-208 16,1-2-48-16,-1 0 0 0,-6-4-912 0,10 5-192 0,-1-1-48 0,0 0 0 15,-1-1-304-15,2-2-64 0,3 5-16 0,0-5 0 16,-1 1-192-16,1 1-128 0,0 1 128 0,2-4-128 16,-2 0 0-16,0 3 0 0,1-3 0 0,0 0 0 15,0 1-640-15,-1-1-208 0,-1 0-48 0,0-1 0 16,1-2-4192-16,8-1-848 15,-6-1-160-15,-7 4-48 0</inkml:trace>
  <inkml:trace contextRef="#ctx0" brushRef="#br0" timeOffset="3892.68">7287 6895 35247 0,'4'17'1552'0,"-2"-8"336"0,-1-2-1504 0,0 3-384 16,-2 1 0-16,1 2 0 0,0 4 1664 0,-1-1 256 15,-1 3 48-15,0 2 16 0,0 1-1088 0,1-1-192 16,0 3-64-16,-1-4 0 0,2 3-304 0,0-1-64 16,2-2-16-16,0-3 0 0,1 3-48 0,0-6-16 15,1-1 0-15,0 0 0 0,-1-2-192 0,3-5 0 16,-1 4 0-16,-5-10 0 0,0 0 0 0,0 0 0 16,6 0 0-16,-6 0-160 15,8 0-2688-15,-1-3-544 0,-1-4-96 0,0 1-32 0</inkml:trace>
  <inkml:trace contextRef="#ctx0" brushRef="#br0" timeOffset="4516.29">9169 6602 36159 0,'0'0'800'0,"-7"-3"160"0,-3 2 48 0,-1-2 0 0,-5 0-816 0,-4 0-192 0,-3 0 0 0,-1 2 0 0,-1-2 1280 0,-1 3 192 16,-4 0 64-16,-2 0 0 0,0 3-976 0,-2-2-192 16,-2 2-48-16,1-1 0 0,-2-1-192 0,2 2-128 15,-3 1 128-15,4-1-128 0,1-2 0 0,3 4 0 16,1-1 0-16,4 3-128 16,2-3-928-16,2 5-176 0,2-3-48 0,4 2-16480 15</inkml:trace>
  <inkml:trace contextRef="#ctx0" brushRef="#br0" timeOffset="4853.01">8346 6958 26719 0,'0'0'576'0,"0"0"128"0,0 0 32 0,0 0 32 0,0 0-624 0,0 0-144 0,0 0 0 0,0 0 0 16,0 0 1984-16,0 0 352 0,7 1 80 0,3 2 16 15,-2-3-768-15,-1 0-160 0,3 0-32 0,0 0 0 16,2 0-768-16,0-3-144 0,-1 3-48 0,1 0 0 15,4 3-352-15,0-3-160 0,-2 2 128 0,0-2-128 16,0 2 128-16,0 0-128 0,2 2 128 0,-1 2-128 16,0-5-384-16,0 4-144 0,3-1-48 0,-1 0 0 15,-4 0-3840-15,10 5-768 0,-7-5-144 0,-8-1-48 0</inkml:trace>
  <inkml:trace contextRef="#ctx0" brushRef="#br0" timeOffset="5080.14">8921 6819 38703 0,'0'0'848'0,"0"0"176"0,0 0 48 0,0 0 16 0,0 0-880 0,5-4-208 16,-6 17 0-16,-2 0 0 0,0 4 1072 0,-1 3 160 16,0 1 48-16,2 5 0 0,-2 4-576 0,1 0-96 15,1 3-32-15,-1-3 0 0,0 3 64 0,2-3 0 16,0-2 0-16,1-2 0 0,1-3-464 0,0 0-176 15,1-2 128-15,-1-2-128 16,2-2-480-16,-1-4-176 0,1 0-48 0,-1-6 0 16,0 0-4096-16,-2-7-816 0,9 7-160 0,-9-7-48 0</inkml:trace>
  <inkml:trace contextRef="#ctx0" brushRef="#br0" timeOffset="17580.03">4965 8143 5519 0,'0'0'240'0,"0"0"64"0,0 0-304 0,0 0 0 0,0 0 0 0,0 0 0 16,0 0 4560-16,0 0 864 15,0 0 160-15,0 0 48 0,-7-5-3184 0,4 4-624 16,3 1-128-16,0 0-32 0,-5-7-240 0,3 3-48 16,2 4-16-16,6-5 0 0,0 1-464 0,-6 4-80 15,7-3-32-15,-7 3 0 0,8-1-288 0,-1 1-64 0,-7 0-16 0,10 0 0 16,-1 4-192-16,0-1-32 0,0 0-16 0,2 1 0 15,-2 3-176-15,0 2 160 0,0 2-160 0,0-1 160 16,-1-1-160-16,1 4 128 0,0 4-128 0,-1 0 128 16,-2 0 64-16,1 2 16 0,3-2 0 0,-3 4 0 0,-4-8 192 15,4 4 48-15,2 0 0 0,-3 1 0 0,-2-3-32 0,1 0 0 16,6 0 0-16,-2 0 0 0,-2 2-96 0,0-3 0 16,4-1-16-16,-1 1 0 0,5 3-176 0,-2-1-128 15,-1-3 144-15,0 0-144 0,-2-5 0 0,0 1 0 16,1-2 0-16,-2-3 0 0,-2 1 0 0,-1-1 0 15,1 0 0-15,1-4-160 16,-8 0-1088-16,7 0-224 0,3-4-32 0,-4 0-16 16,-6 4-2448-16,7-9-480 0</inkml:trace>
  <inkml:trace contextRef="#ctx0" brushRef="#br0" timeOffset="17813.08">5243 8193 17503 0,'0'0'1552'0,"0"0"-1232"0,0 0-320 0,-5 4 0 16,1 2 4288-16,-1 4 784 16,-1-3 176-16,1 4 16 0,-1 1-2832 0,-2-2-560 15,0 3-112-15,-3 2-32 0,-2-2-784 0,4 0-176 0,3 4-16 0,-2 3-16 16,-3-3-320-16,1 2-64 0,2 3-16 0,0-1 0 16,-1-1-336-16,1 4 144 0,1-5-144 0,1 5 0 15,1-3 160-15,-2-2-160 0,1 1 128 0,2-4-128 16,0 3 0-16,1-2 0 0,2-2 0 0,2-2 0 31,0-4-832-31,2-1-240 0,1-1-48 0,1-5-12128 0,2-2-2416 0</inkml:trace>
  <inkml:trace contextRef="#ctx0" brushRef="#br0" timeOffset="18488.52">5496 7953 4607 0,'0'0'192'0,"-9"0"64"0,-3 0-256 0,5 2 0 0,7-2 0 0,0 0 0 16,0 0 6960-16,0 0 1344 0,0 0 272 0,0 0 48 16,0 0-5680-16,0 0-1120 0,-5-4-224 0,5 4-64 15,0 0-816-15,-5-4-160 0,-3-5-48 0,3 5 0 16,5 4-256-16,0 0-48 0,-2-10-16 0,1 3 0 15,1 7-192-15,0 0 144 0,0 0-144 0,0-7 128 16,-3 0-128-16,2 1 128 0,4-1-128 0,-2 3 128 16,-2-2-128-16,5-1 0 0,2 2 0 0,-8 1-176 15,-14-2 176-15,9-1 192 0,20 1-32 0,-2-1-16 16,-10 0-144-16,7 3 0 0,8 1 0 0,-3-1 0 0,-7 1 0 0,5 3 0 16,6-3 0-16,-1 2 0 0,-2 1 0 0,-1 1 0 15,-2 2 0-15,-2 4 0 0,1 0 0 0,-2 3 0 16,-1 0 128-16,-5-1-128 0,-2 2 0 0,2-1 0 15,-4 3 0-15,0 3 0 0,-1 1 0 0,0 3 0 16,-2 1 0-16,-1 1 0 0,-2-1 0 0,-1 5 0 16,1-2 0-16,-5-1 0 0,0-7 192 0,3 1-64 15,8-1 0-15,-3-5 0 0,-6 1 32 0,3-1 0 16,10-1 0-16,-2-3 0 0,-4-1-160 0,4-6 0 16,5 7 0-16,3-1 0 0,1-3 0 0,1-2 128 15,-2 2-128-15,3-6 0 0,6 3 176 0,0-4-48 16,-5 4-128-16,1-2 192 0,2-2-48 0,2 4-16 15,-1-4 0-15,0 1 0 0,-2 1-128 0,1 0 0 0,-1 0 0 0,2-1-176 16,-3 2 176-16,-3-2 176 0,0-1-48 0,-10 4 0 16,0 0-128-16,0 0 0 0,10 0 0 0,-1 0 0 31,-9 0-1040-31,0 0-240 0,0 0-64 0,0 0 0 0</inkml:trace>
  <inkml:trace contextRef="#ctx0" brushRef="#br0" timeOffset="26201.08">6075 8357 18431 0,'0'0'400'0,"0"0"96"0,0 0 16 0,0 0 0 0,0 0-512 0,0 0 0 16,0 0 0-16,0 0 0 0,0 0 1168 0,0 0 144 16,0 0 32-16,0 0 0 0,0 0 0 0,0 0 0 15,0 0 0-15,0 0 0 0,0 0-64 0,0 0 0 16,0 0 0-16,6-4 0 0,2 1 64 0,0 3 0 15,1-3 0-15,0 2 0 0,0-1-208 0,2-1-48 16,1 3 0-16,-1-1 0 0,3 1-256 0,0-3-48 16,0 3-16-16,1 0 0 0,-1-3-304 0,-1 3-64 15,3 0-16-15,0-1 0 0,-2 1-256 0,3 0-128 16,0 0 128-16,-1 0-128 0,-3 1 128 0,0 2-128 16,0-3 128-16,0 0-128 0,-4 0 0 0,2 0 0 15,-2 0 0-15,0 0 0 0,-1 3 0 0,-8-3 0 16,7 0 0-16,-7 0 0 15,8-3-736-15,-8 3-224 0,0 0-64 0,0 0 0 16,6-4-2704-16,-2-3-560 0,-4 7-96 0,4-6-32 0</inkml:trace>
  <inkml:trace contextRef="#ctx0" brushRef="#br0" timeOffset="26595.67">6771 7951 32255 0,'0'0'704'0,"0"0"160"0,0 0 32 0,0 0 0 0,0 0-720 0,0 0-176 15,0 0 0-15,0 0 0 0,0 0 1104 0,0 0 192 16,0 0 48-16,0 0 0 0,0 0-208 0,0 6-48 15,0 1 0-15,0 3 0 0,0-1-304 0,0 4-64 16,0-2-16-16,2 3 0 0,-1 2-192 0,0 1-64 16,-1 3 0-16,0 2 0 0,0-1-144 0,2-1-48 15,-2 3 0-15,1-2 0 0,-1 4-96 0,0-1-32 0,1-3 0 0,1 1 0 16,-2-1-128-16,0-2 0 16,1 2 0-16,0-1 0 0,1 0 0 0,-1-5 128 15,0 2-128-15,0-4 128 0,1 1-128 0,0-1 0 16,0-3 0-16,0-2 0 0,0 4 0 0,-1-4 0 15,0 2 0-15,1-1 0 0,-2-9 0 0,2 7 0 0,-2-7 0 0,0 0-176 32,0 0-720-32,0 0-160 0,0 0-32 0,0 0 0 15,0 0-2912-15,0 0-592 0,0 0-112 0,4-7-32 0</inkml:trace>
  <inkml:trace contextRef="#ctx0" brushRef="#br0" timeOffset="27253.43">6926 8027 28559 0,'0'0'1264'0,"0"0"272"0,0 0-1232 0,8 3-304 16,0-3 0-16,-8 0 0 0,0 0 2208 0,0 0 384 16,0 0 80-16,8 0 16 0,-1-2-1440 0,-7 2-288 15,0 0-48-15,7-1-16 0,-1-2-608 0,0 0-128 16,-6 3-32-16,5-4 0 0,0 0-128 0,0 2 0 15,1-2 0-15,-1 0 0 0,1-3 0 0,1 2 128 16,0-1-128-16,-1 2 128 0,2-3-128 0,0 3 0 16,1-2 0-16,1 2 0 0,2-3 0 0,0 5 0 15,1-2 0-15,2 1 0 0,-2 0 0 0,-2 2 0 16,0-1 0-16,-1 2 0 0,0 0 0 0,-1 2 128 16,0-1-128-16,-1 2 128 0,-2 1-128 0,0 1 128 15,-6-5-128-15,3 7 128 0,1 3 0 0,-4 1 0 16,-2-2 0-16,-2 4 0 0,-1 0-128 0,-3 1 0 15,-3 2 0-15,-1-1 0 0,-2 2 128 0,1 1 0 16,-1-1 0-16,-1 0 0 0,1-3-128 0,1 2 0 16,0-3 0-16,-1-2 0 0,0-1 0 0,2 3 0 0,2-2 0 0,1 1-176 15,-1-6 176-15,4 2 0 0,1-3 0 0,5-5 0 16,0 0 0-16,0 0 0 0,0 0 128 0,0 0-128 16,0 0 0-16,0 0 0 0,0 0 0 0,8 2 0 15,3 3 128-15,0-4-128 0,-1-2 128 0,2-2-128 16,0 3 128-16,0 0-128 0,-1-2 128 0,3 0-128 15,0 0 0-15,0 2 0 0,1-3 0 0,0 3-128 16,0 0 304-16,-1 0 64 0,-1 0 16 0,0 3 0 16,-2 1-64-16,-1-2 0 0,1 5 0 0,-2-1 0 0,-2 1 64 0,-1 1 0 15,-1 1 0-15,-1 1 0 0,-2-1-112 0,-5 2-16 16,0 2 0-16,-2 0 0 0,-4 2-128 0,0 0 0 16,0-2 0-16,-3 2 0 0,-1 0 0 0,-2-1 0 15,1-1 0-15,-2-2 0 0,1 1 0 0,0-1 0 16,-1-1 0-16,2-1-176 0,1-1 176 0,0 1-128 15,-2-2 128-15,2-3-128 0,2 0 128 0,-1-2 0 16,1 1 128-16,2-3-128 0,0-3 0 0,1 3 0 16,2-2 0-16,6 2 0 15,-7-4-592-15,3-3-192 0,1 1-48 0,3-2 0 16,3-1-3680-16,6-12-736 0,3 1-160 0,-4 14-32 0</inkml:trace>
  <inkml:trace contextRef="#ctx0" brushRef="#br0" timeOffset="27722.54">7502 8027 21647 0,'0'0'960'0,"0"0"192"0,0 0-912 0,4-7-240 16,0 3 0-16,-4 4 0 0,7-3 1536 0,-7 3 256 15,0 0 48-15,6-2 16 0,-6 2-464 0,0 0-96 16,0 0-16-16,0 0 0 0,0 0-144 0,0 0-48 16,8 0 0-16,-8 0 0 0,0 0-144 0,8 2-48 15,-8-2 0-15,8 7 0 0,-2-3-192 0,2 5-64 16,0-1 0-16,-1 1 0 0,-2 2-96 0,1 2-32 15,1-3 0-15,1 3 0 0,0 3-48 0,1-2-16 16,0 3 0-16,0 2 0 0,-2-5-96 0,1 3-32 16,1 3 0-16,0-3 0 0,0 1 64 0,1-1 0 15,1-2 0-15,-1 0 0 0,1 0-256 0,-1-2-128 16,1 0 128-16,-1-3-128 0,0 4 224 0,-1-5-32 16,1-1 0-16,1 1 0 0,-1-3-192 0,1 1 0 0,-2-1 0 0,0 1 0 15,-1-3 0-15,0-2-160 16,-8-2 32-16,8 0 0 0,-1 0 128 0,0 0-128 15,-7 0 128-15,0 0-128 16,6-2-1024-16,1-2-208 0,-2-3-48 0,-1-2 0 16,0 1-1328-16,-1-1-272 0,-1-1-48 0,0 1-16 15,-1-2-1936-15,-1-13-400 0,-1 5-80 0,1 12-16 0</inkml:trace>
  <inkml:trace contextRef="#ctx0" brushRef="#br0" timeOffset="27969.6">7887 8053 7359 0,'0'0'656'0,"0"0"-528"0,0 0-128 0,0 0 0 15,-4-7 3616-15,4 7 688 0,0 0 144 0,-9 0 32 16,-1 2-1488-16,-2 3-304 0,-4 3-48 0,2 5-16 16,-3 0-704-16,-2 4-160 0,-2 2-32 0,-1 1 0 15,1 1-768-15,-2 3-144 0,-2 1-48 0,3-1 0 0,-1 3 0 0,2-4 0 16,0 1 0-16,2 2 0 0,2-2-256 0,1-2-48 16,3-1-16-16,2-2 0 0,1 4-144 0,2-5-48 15,1 2 0-15,2-1 0 0,0-3-256 0,1-2 0 16,1 0 0-16,1-4 0 0,1-1 160 0,1-1-32 15,0-8 0-15,0 0 0 0,0 0-352 0,0 0-80 16,0 0-16-16,0 0 0 16,0 0-2912-16,5-8-592 0,1-1-112 0,0-1-32 0</inkml:trace>
  <inkml:trace contextRef="#ctx0" brushRef="#br0" timeOffset="35891.83">8216 8214 19119 0,'0'0'416'0,"0"0"96"0,0 0 0 0,-22 6 32 0,22-6-544 0,0 0 0 16,0 0 0-16,0 0 0 0,0 0 1344 0,0 0 144 15,0 0 48-15,0 0 0 0,0 0-208 0,0 0-48 0,0 0 0 0,0 0 0 16,0 0-192-16,0 0-64 16,6-4 0-16,1 2 0 0,-1 1 0 0,2-2 0 15,-8 3 0-15,8 0 0 0,1 0 0 0,2 0 0 16,-1 0 0-16,2 0 0 0,0 0-400 0,1 0-96 16,0 0-16-16,0 0 0 0,1-3-64 0,1 3 0 15,-1 0-16-15,2 0 0 0,-2 0-176 0,1 0-48 0,-3 0 0 0,-1 0 0 16,1 3-208-16,-1-6 0 0,-1 3 0 15,-1 0 0-15,-1 0 0 0,0 0 144 0,0 0-144 0,-8 0 128 16,8 0-128-16,0 3 0 0,-8-3 0 0,7 0 0 16,-7 0 0-16,0 0 160 0,7-3-160 0,-7 3 160 15,0 0-160-15,0 0 0 0,0 0 0 0,0 0 0 16,0 0-1152-16,0 0-192 0,0 0-64 0,0 0 0 16,0 0-2400-16,-7 0-480 0,7 0-112 15,-18 3-16-15</inkml:trace>
  <inkml:trace contextRef="#ctx0" brushRef="#br0" timeOffset="36488.21">8386 8041 7359 0,'0'0'656'0,"0"0"-528"0,0 0-128 0,0 0 0 16,2-8 2384-16,0 2 448 0,-1-4 96 0,-1 10 16 16,0 0-1280-16,0 0-256 0,2-6-64 0,-1-1 0 15,0 1-208-15,1 2-48 0,-2 4-16 0,0 0 0 0,0 0-112 0,0 0 0 16,0 0-16-16,0 0 0 0,0 0-32 0,0 0 0 15,0 0 0-15,0 0 0 0,0 0-144 0,0 0-48 16,1 6 0-16,-1 5 0 0,0-5-96 0,0 5-32 16,0 2 0-16,-1 0 0 0,-1 0-80 0,2 0 0 15,0 4-16-15,0-1 0 0,-2 1-240 0,0 0-64 16,2 0 0-16,0 0 0 0,0 3 96 0,0-1 16 16,0-2 0-16,0 3 0 0,0-4-32 0,0 1 0 15,0 0 0-15,0-4 0 0,2 1-112 0,-2-1-32 16,1 1 0-16,0-3 0 0,1 0-128 0,-1-3 0 15,0-2 0-15,1 3 128 0,-2-9-128 0,0 7 0 16,0-7 0-16,0 0 0 0,0 0 0 0,0 0 0 16,0 0 0-16,0 0 0 0,0 0 0 0,0 0 0 15,0 0 0-15,0 0 0 16,0 0-640-16,0 0-48 0,2-7-16 0,0 1-11632 16,-1-1-2320-16</inkml:trace>
  <inkml:trace contextRef="#ctx0" brushRef="#br0" timeOffset="37129.98">8879 7888 9215 0,'0'0'400'0,"0"0"96"0,0 0-496 0,0 0 0 16,0 0 0-16,0 0 0 0,0 0 2656 0,0 0 432 16,0 0 96-16,0 0 16 0,0 0-1696 0,0 0-336 15,0 0-64-15,0 0-16 0,0 0-128 0,0 0-48 16,0 0 0-16,0 0 0 0,0 0-192 0,0 0-32 15,0 0-16-15,0 0 0 0,0 0-16 0,0 0 0 0,0 0 0 0,0 0 0 16,0 0 32-16,0 0 0 16,0 0 0-16,0 0 0 0,0 0 0 0,0 0 0 0,-3 9 0 0,0 1 0 15,2 0-96-15,0 0-16 0,-2 3 0 0,2 2 0 16,1 3-96-16,-1-1-32 0,-1 3 0 0,1 0 0 16,0 4-112-16,1-2-16 0,-2-1-16 0,2 3 0 15,0-4-48-15,0 3-16 0,0-1 0 0,2-1 0 0,-1 2-112 16,0-4 0-16,1-2-128 0,-1 3 192 15,2-3-192-15,-1-3 0 0,1-1 128 0,-1 1-128 0,1-1 0 0,-2-3 0 16,1 3 0-16,-2-4 0 0,2 2 144 0,1-5-144 16,-3-6 128-16,2 7-128 0,-2-7 0 0,0 0 0 15,6 6 0-15,-6-6 0 0,0 0-128 0,0 0 128 16,0 0 0-16,6 0 0 16,-6 0-1936-16,0 0-320 0,5-5-64 0,1 0-14832 15</inkml:trace>
  <inkml:trace contextRef="#ctx0" brushRef="#br0" timeOffset="37843.18">9052 8004 13823 0,'0'0'608'0,"0"0"128"0,0 0-592 0,0 0-144 0,7-1 0 0,-7 1 0 16,3-7 2272-16,0-2 416 0,-1 3 96 0,-2 6 16 15,3-7-1728-15,0 3-352 0,-3 4-64 0,2-6-16 16,-3-1-256-16,1-2-64 0,0 1-16 0,1 2 0 16,-1 6 208-16,0 0 32 0,1-7 16 0,2 0 0 15,-3 7 256-15,4-6 48 0,0 2 16 0,-4 4 0 16,4-7 32-16,1 5 16 0,-1-5 0 0,1 3 0 0,0 2-144 0,2-5-16 15,0 3-16-15,-1 0 0 0,-1-1-224 0,2 1-32 16,-1 0-16-16,2 2 0 0,0-2-192 0,3 1-32 16,-2-1-16-16,0 2 0 0,0-2-48 0,0 4 0 15,1-3 0-15,0 2 0 0,2 1 32 0,1 4 0 16,-1-4 0-16,-1 2 0 0,1 0-48 0,-1 3-16 16,-1-1 0-16,1 0 0 0,-2 2-32 0,0 1-128 15,-1-1 192-15,0 3-64 0,0 2-128 0,-3-1 0 16,0 3-160-16,-1 1 160 0,-1-1 0 0,-1 4 0 15,-2 2 0-15,-1 5 0 0,-2-1 0 0,1 1 208 16,-2 2-16-16,-2 0 0 0,-1-2-192 0,-3 2 0 16,1 2 0-16,0-2-160 0,-1-3 160 0,-2 1 176 15,0-4-48-15,0 1 0 0,2-2-128 0,-1-3 0 16,0 1 0-16,-3-4 0 0,4 0 0 0,0-2 0 16,-1-2 0-16,1-1 0 0,0-3 0 0,3-1 128 0,0-3-128 0,0 2 128 15,0-6-128-15,1 2 0 16,1-2 0-16,0 2-176 0,0-4 176 0,5 5-128 15,-4-7 128-15,1-1-128 0,0-1 128 0,2 1 0 16,1-1 0-16,1-1 0 0,-1 1 0 0,4-2 0 0,2 4 0 0,0-2 0 16,1 3 0-16,2 2 0 15,-1 0 128-15,2-1-128 0,3 1 176 0,2 2-48 0,-1 0 0 0,2 2 0 16,1-3-128-16,1 3 0 0,-2 0 0 0,1 0 128 16,0 0-128-16,3 0 192 0,-1 0-192 0,1 3 192 15,0-3 128-15,-1 0 16 0,2 0 16 0,4-3 0 16,-3 2-112-16,-1-2-32 0,-2 1 0 0,-2-2 0 15,-2 0-208-15,1 1 176 0,-2-3-176 0,1 2 160 0,-3-3-160 0,1 3 0 16,0-2 0-16,1-1 0 16,-3-2 0-16,1 2 0 0,-2 0 0 0,0-5 0 15,0 1-2096-15,-1-2-448 0</inkml:trace>
  <inkml:trace contextRef="#ctx0" brushRef="#br0" timeOffset="44267.4">10015 7587 24991 0,'0'0'1104'0,"0"0"240"0,0 0-1088 0,0 0-256 16,0 0 0-16,7 3 0 0,1 4 2112 0,0 1 352 15,0 1 80-15,-2 1 16 0,3 0-896 0,0 3-160 16,2 1-32-16,-1 2-16 0,5 4-688 0,-1 0-128 16,3 4-16-16,2 2-16 0,0 0-224 0,1 6-64 15,0 3 0-15,-1 2 0 0,1 4-48 0,-2 0-16 16,-2 0 0-16,-4 4 0 0,-3 0 128 0,-3 1 32 15,-3 1 0-15,-4-1 0 0,-5-5 64 0,-1-1 16 16,0-9 0-16,-3 1 0 0,-5 1-496 0,2-2 0 0,-3 1 0 0,-1-5 0 16,0 0-160-16,-1-4-128 15,-2-2-32-15,-3 1 0 0,0-2 320 0,3-6 0 0,0-3 0 0,0 1 144 32,1-4-528-32,-1-2-96 0,0-1-32 0,3-1 0 15,0 0-2944-15,3 0-608 0,1 1-112 0,4-1-32 0</inkml:trace>
  <inkml:trace contextRef="#ctx0" brushRef="#br0" timeOffset="45148.08">4740 7838 21359 0,'0'0'944'0,"0"0"208"0,0 0-928 0,0 0-224 16,0 0 0-16,0 0 0 0,0 0 1920 0,0 0 352 15,0 0 64-15,0 0 16 0,-1 7-496 0,-2-1-112 16,-2 1-16-16,-3 2 0 0,-1 4-320 0,0 1-64 16,-2 3 0-16,-1 3-16 0,1 2-448 0,-1 2-96 0,0-1-16 0,-1 4 0 15,0 0-304-15,-1 3-64 0,0-1-16 0,0 2 0 16,0 2-64-16,-1 0-32 0,2 1 0 0,1-1 0 15,2-1-32-15,1-1-16 0,2-1 0 0,2 0 0 16,2 0 16-16,2 0 16 0,2 0 0 0,3 3 0 16,1-6-48-16,3 2-16 0,0 1 0 0,3-3 0 15,2-4-208-15,1 3 176 0,2-1-176 0,1-3 160 0,0-2-160 0,1-3 0 16,-1-4 0-16,3 2 0 0,1-6-160 16,0-1-16-16,0-3 0 0,0-1 0 15,1-4-1808-15,0-3-384 0,-2-1-64 0</inkml:trace>
  <inkml:trace contextRef="#ctx0" brushRef="#br0" timeOffset="47730.28">4778 7085 3679 0,'0'0'320'16,"0"0"-320"-16,0 0 0 0,0 0 0 0,0 0 2720 0,0 0 480 16,0 0 80-16,0 0 32 0,0 0-1728 0,0 0-352 15,0 0-64-15,0 0-16 0,0 0-496 0,0 0-96 16,-8 0-32-16,8 0 0 0,-6 3-16 0,6-3-16 15,0 0 0-15,-8 0 0 0,-1 0 48 0,2 0 16 16,-1-3 0-16,2 3 0 0,-1-3-16 0,2 2 0 16,5 1 0-16,-7-3 0 0,0 1-32 0,0 0-16 15,0 0 0-15,2 2 0 0,-1-4-128 0,-1 1-32 16,2-1 0-16,0 2 0 0,-1 0-80 0,6 2-32 16,-6-2 0-16,6 2 0 0,-8 0-32 0,1-3 0 15,1 2 0-15,6 1 0 0,0 0 64 0,-7 0 16 16,1 0 0-16,-1 0 0 0,7 0-64 0,-6 0-16 15,6 0 0-15,-7 0 0 0,1-3 0 0,6 3 0 16,-7 0 0-16,0-2 0 0,1 0-192 0,6 2 128 16,-7 0-128-16,7 0 0 0,-7-2 0 0,0 2 0 15,7 0 0-15,-7-3 0 0,7 3 0 0,-7-1 0 0,1 1 0 0,6 0 0 16,-8 0 0-16,8 0 0 16,-7 0 0-16,0 0 0 0,7 0 128 0,-8 1-128 15,8-1 0-15,-6 3 144 0,-1-3-144 0,7 0 0 16,0 0 0-16,-6 0 128 0,-1 2-128 0,7-2 0 15,-7 0 0-15,1 0 0 0,6 0 0 0,0 0 0 0,-7 0 128 0,1 0-128 16,6 0 0-16,0 0 0 0,-7 0 0 0,7 0 128 16,-8 0-128-16,8 0 0 0,0 0 0 0,0 0 0 15,-6 0 0-15,6 0 0 0,-8 0 0 0,8 0 0 16,0 0 128-16,-7 4-128 0,0-1 0 0,7-3 128 16,0 0-128-16,0 0 0 0,-8 4 144 0,1-2-144 0,7-2 176 0,-6 4-48 15,6-4 0-15,0 0 0 0,-6 4 64 0,1-1 0 16,5-3 0-16,-5 4 0 0,5-4-192 0,-7 4 0 15,7-4 144-15,0 0-144 0,-6 5 0 0,6-5 144 16,-7 4-144-16,7-4 0 0,-6 3 0 0,6-3 0 16,0 0 0-16,0 0 0 0,-7 6 128 0,2-5-128 15,5-1 0-15,0 0 0 0,0 0 0 0,-4 7 0 16,-1-1 0-16,5-6 0 0,0 0 144 0,-3 7-144 16,3-7 0-16,-2 7 144 0,2-7-144 0,0 0 0 15,-4 6 0-15,4-6 0 0,-6 7 0 0,6-7 128 16,-5 4-128-16,5-4 0 0,0 0 0 0,-2 6 0 15,2-6 0-15,-3 7 0 0,3-7 0 0,-4 6 0 16,4-6 128-16,-3 9-128 0,3-9 0 0,-1 8 0 16,1-8 0-16,0 0 0 0,-3 7 272 0,1-1-16 15,2-6-16-15,0 0 0 0,-3 10-112 0,3-10 0 16,-2 6-128-16,2-6 192 0,0 0-192 0,-2 8 0 16,-2-2 128-16,4-6-128 0,0 0 0 0,-2 7 0 0,-2 0 0 0,4-7 0 15,-3 9 0-15,3-9 128 0,0 0-128 0,-2 6 0 16,-1 2 0-16,3-8 0 0,0 0 128 0,-1 9-128 15,-1-2 0-15,2-7 0 0,0 0 0 0,-1 8 0 16,1-8 0-16,-1 9 0 0,1-9 0 0,0 6 0 16,0 4 0-16,0-3 128 0,0-7-128 0,0 0 0 15,0 7 0-15,0-7 0 0,0 9 0 0,0-9 0 16,2 8 0-16,-2-8 0 0,2 7 0 0,-2-7 0 16,0 9 0-16,0-3 0 0,0-6 0 0,-2 8 0 0,2-8 0 15,0 0 0-15,0 0 0 0,2 9 0 0,-4-2 0 0,2-7 0 16,0 0 0-16,0 6 0 0,0 2 0 0,0-8 0 15,0 0 0-15,2 9 0 0,-4 1 0 0,2-3 0 16,0 0 0-16,0 2 0 0,-1-2 0 0,1 1 0 16,0-8 0-16,-1 9 0 0,-2-3 0 0,3-6 0 15,-3 7 0-15,3-7 0 0,-1 6 0 0,0 2 0 16,0-1 0-16,1-7 0 0,0 6 0 0,0-6 0 16,-3 7 0-16,3-7 0 0,0 9 0 0,0-2 0 15,0-7 0-15,0 0 0 0,0 0 0 0,0 6 0 16,0-6 0-16,0 0 0 0,-4 7 0 0,3-1 0 15,1 0 0-15,0-6 0 0,0 0 0 0,0 0 0 16,0 6 0-16,0-6 0 0,-2 7 0 0,2-7 0 16,0 0 0-16,0 0 0 0,0 5 0 0,0-5 0 15,0 0 0-15,0 0 0 0,0 0 0 0,0 0 0 16,0 0 0-16,0 0 0 0,0 0 0 0,0 0 0 16,0 0 0-16,0 0 0 0,0 0 0 0,0 0 0 15,0 0 0-15,0 0 0 0,0 0 0 0,0 0 0 16,0 0 0-16,0 0 0 0,0 0 0 0,8 1 0 15,0-1 0-15,-8 0 0 0,0 0 0 0,8-1 0 0,0-2 0 0,-2-1 0 16,-6 4 0-16,0 0 0 0,7-2 0 0,1-2 0 16,-2 1 0-16,2 3 0 0,-1-4 0 15,-1 2 0-15,1-2 0 0,-7 4 0 0,6-4 0 0,1-1 0 16,1 1 0-16,-2 4 0 0,-6 0-128 0,7-4 128 16,-1-2 0-16,0 2 0 0,-6 4 0 0,0 0 0 0,5-3 0 0,-5 3 0 15,4-7 0-15,-4 7 0 16,0 0 0-16,0 0 0 0,4-7 0 0,-4 7 0 0,0 0 0 0,0 0 0 15,0 0 0-15,0 0 0 0,0 0 0 0,0 0 0 16,0 0 0-16,0 0 0 0,0 0 0 0,0 0 0 16,0 0 0-16,-4 7 0 0,4-7 336 0,0 0 32 15,-4 7 0-15,0-1 0 0,1-2-96 0,-1 3-16 16,-1-3 0-16,1 2 0 0,3 1-32 0,0-1-16 16,-3 3 0-16,0-2 0 0,4-7-32 0,-4 8-16 15,-1-2 0-15,1 1 0 0,4-7-160 0,-4 6 160 16,1 1-160-16,3-7 160 0,-6 6-160 0,0-2 0 15,6-4 0-15,0 0 128 0,-6 6-128 0,6-6 0 16,0 0 0-16,0 0 0 0,0 0 0 0,-7 4 0 16,1-7 0-16,6 3 0 0,0 0-128 0,0 0 128 15,-6 0 0-15,1-4 0 0,0 1 0 0,-2-1 0 16,1 1 0-16,1 0 0 0,5 3 0 0,-6-7 0 0,0 1 0 0,1-1 0 16,-1-1-128-16,1 2 128 15,-1-1 0-15,-1 1 0 0,-1-1 0 0,3 1 0 16,0 2 0-16,-1-1 0 0,1-3 0 0,0 2 0 0,1 2 0 0,0-2 0 15,0 2 0-15,4 4 0 0,-4-4 0 0,4 4 0 16,0 0 0-16,0 0 0 0,0 0 0 0,0 0 128 16,0 0-128-16,0 0 160 0,0 0-160 0,0 0 160 31,0 0-512-31,0 0-96 0,0 0-32 0,0 0-18240 0</inkml:trace>
  <inkml:trace contextRef="#ctx0" brushRef="#br0" timeOffset="48728.88">3864 8304 2751 0,'0'0'128'0,"0"0"16"0,0 0-144 0,0 0 0 15,0 0 0-15,0 0 0 0,-7 3 2256 0,7-3 432 16,0 0 64-16,-6-3 32 0,-1 3-1088 0,7 0-224 0,-5 0-32 0,5 0-16 16,-6 0 0-16,6 0 0 0,0 0 0 0,0 0 0 15,0 0-112-15,0 0-32 0,0 0 0 0,0 0 0 16,-6-1-128-16,6 1-48 16,0 0 0-16,0 0 0 0,0 0-208 0,0 0-64 0,0 0 0 0,0 0 0 15,0 0-32-15,0 0-16 0,0 0 0 0,0 0 0 16,0 0-32-16,0 0-16 0,0 0 0 0,0 0 0 15,0 0-192-15,0 0-32 0,0 0-16 0,0 0 0 16,0 0-176-16,9-3-16 0,3 1-16 0,-1 0 0 0,-3 2-96 0,1-2 0 16,1 2-16-16,-1 0 0 0,2-2-176 0,1 2 160 15,1 2-160-15,-1-2 160 0,-2-4-160 0,2 4 128 16,0 0-128-16,-1 0 128 0,0 0-128 0,-1 0 0 16,-1 0 0-16,1 0 0 0,-2 0 0 0,-1 0 0 15,1 0 0-15,0 0 0 0,-1 0 0 0,-7 0 0 16,7-3 0-16,-7 3 0 0,0 0 0 0,0 0 0 15,0 0 0-15,8 0 0 0,-8 0 0 0,0 0 0 16,0 0 0-16,0 0 0 0,0 0 0 0,0 0 0 16,0 0 0-16,0 0 0 15,0 0-640-15,0 0-16 0,0 0 0 0,0 0 0 16,0 0-2848-16,0 0-560 0</inkml:trace>
  <inkml:trace contextRef="#ctx0" brushRef="#br0" timeOffset="63228.28">13207 6718 11055 0,'0'0'976'0,"0"0"-784"16,0 0-192-16,0 0 0 0,0 0 3264 0,0 0 624 15,7 7 112-15,-1-1 32 0,-1 1-1936 0,2 1-384 16,0-2-80-16,-1 3-16 0,1 2-592 0,-1-2-112 15,1 2-16-15,1-1-16 0,-2 3-176 0,3 0-16 16,1 4-16-16,-1-1 0 0,0 1-32 0,-1 0-16 16,1 3 0-16,1-1 0 0,0 5-176 0,0 3-48 0,-1 3 0 0,3 3 0 15,0 0-32-15,2 4-16 0,1-3 0 0,2 2 0 16,5 0-32-16,3 0-16 0,2 2 0 0,5 6 0 16,2-1-32-16,1 3 0 0,2 5 0 0,5 5 0 15,-4 3-16-15,-3-5 0 0,0-2 0 0,-1-1 0 16,0 5-48-16,2 5-16 0,2 2 0 15,6 10 0-15,5 0 0 0,-3-6 0 0,1-1 0 0,0-2 0 16,-1 0 48-16,-2 1 0 0,-2 2 0 0,-3 3 0 16,-4-6 16-16,-3-4 0 0,-2-4 0 0,1-3 0 15,0-4 0-15,-1-4 0 0,2-2 0 0,-1 0 0 16,-1-3-96-16,0 0-16 0,-1-3 0 0,0 2 0 16,-2 1-144-16,0-4 160 0,-3-2-160 0,0-4 160 15,-2 1-160-15,-1-5 0 0,-1 0 144 0,-2-3-144 16,-3-2 0-16,-1 2 0 0,-1-4 0 0,-2 0 0 0,-2 0 0 15,-1-2 0-15,-2 2 0 0,-1-2 0 0,1-4 0 16,-2-3 0-16,-2 1-128 0,-2-2 128 0,0-9-192 0,0 0 64 16,0 0 0-16,-4-9 0 15,-1-4-2096-15,-2-4-400 0,-2-7-96 0,0-6-16432 16</inkml:trace>
  <inkml:trace contextRef="#ctx0" brushRef="#br0" timeOffset="64211.66">15123 6406 8287 0,'0'0'368'0,"5"-1"80"0,2-3-448 0,0-1 0 16,-2 1 0-16,0 1 0 0,0-3 2560 0,-1 2 448 15,-4 4 64-15,0 0 32 0,5-7-1760 0,-5 7-368 16,0 0-64-16,0 0-16 0,6-3 32 0,-6 3 0 16,0 0 0-16,5 0 0 0,-5 0 80 0,0 0 16 15,0 0 0-15,4 3 0 0,-2 4-128 0,0 0 0 16,-1-1-16-16,-1 5 0 0,-1-1-112 0,-3 3-32 0,-3 3 0 0,2 1 0 16,-2 3-272-16,-2 0-48 0,-2 4-16 15,-3 2 0-15,-1 0-16 0,-4 5-16 0,-2 1 0 0,2 2 0 16,-2 6-32-16,0 0 0 0,-1 2 0 0,-3 3 0 15,-4 1-48-15,-1 3-16 0,-2 2 0 0,-3 2 0 16,-3 0-80-16,-4 1 0 0,-2 2-16 0,-1-2 0 16,2 1-32-16,1 0 0 0,4 1 0 0,1 1 0 15,-1-3 32-15,3-2 0 0,1 2 0 0,0-5 0 16,0 5 80-16,1-7 32 0,-1 2 0 0,1-2 0 16,2 0 32-16,-1-1 16 0,2 1 0 0,-1-1 0 15,2-3-32-15,2 0-16 0,-2-2 0 0,3-1 0 16,1 0-112-16,1 0-32 0,0-3 0 0,2 0 0 15,-1-1-144-15,0 4 160 0,1-1-160 0,0-2 160 16,0 1-160-16,-2-2 192 0,-1 1-192 0,-1-2 192 16,1 2 16-16,0-3 16 0,2-1 0 0,-4-1 0 0,3-1-224 15,-3 0 128-15,5 2-128 0,1-3 0 0,0-4 192 16,1 4-48-16,2-1-16 0,0-1 0 0,1-1 0 0,1 2 0 16,2 1 0-16,-1 0 0 0,2-4 0 0,0 2 0 15,-1-2 0-15,1 0 0 0,-1 2-128 0,0-2 192 16,1 0-192-16,-1-2 192 0,0-1 0 0,3 1 0 15,0-5 0-15,-1 2 0 0,2-1-32 0,-1 2 0 16,1-2 0-16,0-2 0 0,-1 1-160 0,2 0 0 16,0 0 0-16,0 0 128 0,-1-3-320 0,3 4-80 15,-3-6-16-15,2 2 0 0,1-2 608 0,0-1 128 16,2-2 32-16,0 0 0 0,-1 0-480 0,2-1-192 16,0 1 16-16,-1-2 0 0,3-2 176 0,-1 0 256 15,0 0-64-15,3-7-16 0,-1 7-176 0,1-7 0 16,0 0 0-16,0 0-176 0,0 0 176 0,0 0-208 15,0 0 80-15,0 0 128 16,0 0-1792-16,0 0-256 0,0 0-32 0,7-8-16 16,-3 1-1456-16,2-2-288 0,2-1-64 0,0-1-16 0</inkml:trace>
  <inkml:trace contextRef="#ctx0" brushRef="#br0" timeOffset="72061.25">13842 6835 18879 0,'0'0'832'0,"0"0"192"0,0 0-832 0,0 0-192 0,0 0 0 0,0 0 0 16,0 0 2192-16,0 0 400 0,0 0 80 0,0 0 16 16,7 4-928-16,-2 2-176 0,-5-6-48 0,3 7 0 15,-3-7-448-15,2 6-112 0,1 1-16 0,0 3 0 16,-2 0-144-16,0 0-48 0,-1 3 0 0,0 0 0 15,-1 0-256-15,0 4-48 0,1-2-16 0,-2 3 0 16,1-1 112-16,0 3 16 0,-1 1 0 0,1 2 0 16,0 0-160-16,-1-3-32 0,1 3 0 0,0-2 0 15,1-2 0-15,0-2 0 0,-1 3 0 0,-1-3 0 16,2-1-192-16,2-2-64 0,-4 2 0 0,4-6 0 16,-1 1-128-16,1-2 128 0,0 0-128 0,-1-4 128 0,-1-5 0 15,0 0 0-15,0 0 0 0,0 0 0 16,0 0-1280-16,0 0-256 0,0 0-48 0,0 0-16 15,4-5-3424-15,-1-1-688 0,-1-1-144 0,1-2-32 0</inkml:trace>
  <inkml:trace contextRef="#ctx0" brushRef="#br0" timeOffset="72734.28">14124 6964 32943 0,'0'0'720'0,"0"0"160"0,0 0 16 0,0 0 32 0,0 0-736 0,0 0-192 0,0 0 0 0,0 0 0 15,0 0 960-15,0 0 144 0,0 0 48 0,4-6 0 16,0-1-720-16,0 1-144 0,-2-1-32 0,2 1 0 15,0-1-256-15,1 1 0 0,1-1 0 0,-1-1-144 16,-1-1 144-16,2 2 0 0,1 4 0 0,-1-4 0 16,1 3 0-16,0-1 0 0,0-2 128 0,1 3-128 15,1 0 0-15,1-1 0 0,-1 1 0 0,1 2 0 16,-1 0 176-16,1 2-48 0,-10 0 0 0,9 0 0 16,1 4 0-16,1-1 0 0,-1 3 0 0,-2 1 0 15,-1 0 256-15,-1 0 64 0,-1 3 0 0,-2 0 0 16,-2 0 0-16,2 4 0 0,1 1 0 0,-3 2 0 0,-2 0-160 0,-2 0-32 15,1 3 0-15,-4 2 0 0,0-1 160 0,-2 3 32 16,0-2 0-16,0-1 0 0,-1 3-256 0,0-5-64 16,-2 4 0-16,1-5 0 0,-2 1-128 0,2-1 128 15,2-7-128-15,-1 0 128 0,0 2 112 0,-1 0 16 16,1-3 0-16,0 0 0 0,-1-3-256 0,0 0 0 16,1 0 0-16,0-1-160 0,0-6 160 0,1 0 0 15,-1-2 0-15,1-2 0 0,0 0 0 0,0-6 0 16,-1 3 0-16,3-3 0 0,-1 0 0 0,2 1-128 15,0-2 128-15,2 2-128 0,2-1 128 0,1-1 0 16,1 2 0-16,0-1 0 0,2 3-192 0,-1 0 0 16,2 1 0-16,2-1 0 0,0 6 192 0,-6 1-128 15,8-3 128-15,1 3-128 0,0 3 128 0,2-2 176 16,-1 3-48-16,2 2 0 0,0 0 0 0,0 1 0 0,-1 0 0 0,3 0 0 16,0 2-128-16,-1-2 0 0,0-1 0 0,0 2-176 15,-1-1 176-15,0-2 0 0,1-1 0 0,0 0 0 16,-1-2-128-16,0-2 0 0,-1 2 0 0,1-2 0 15,0-2 304-15,-2 2 64 0,2-2 16 0,0-2 0 32,-1-3-672-32,-1 1-128 0,-1-3-32 0,2 1 0 15,-2-1-3888-15,0-2-784 0,0-2-144 0,0 3-48 0</inkml:trace>
  <inkml:trace contextRef="#ctx0" brushRef="#br0" timeOffset="75803.55">5081 9102 9215 0,'0'0'400'0,"0"0"96"0,0 0-496 0,2-5 0 16,0-2 0-16,-1 3 0 0,-1-2 3104 0,0 6 528 15,2-7 96-15,1 3 32 0,0-2-1904 0,-3 6-368 16,1-7-80-16,-1 7 0 0,3-7-256 0,-3 7-32 16,1-4-16-16,-1 4 0 0,0 0-128 0,0 0-16 15,0 0-16-15,0 0 0 0,0 0-240 0,7 7-64 16,-2 4 0-16,-1-1 0 0,0-1-128 0,1 4-16 16,0-2-16-16,0 4 0 0,1 0-64 0,-1 2-16 15,0-1 0-15,0 1 0 0,1 0-32 0,0-2-16 16,1 0 0-16,-1-2 0 0,-1 3-96 0,2-2 0 15,-2 2-16-15,0-2 0 0,1-1-64 0,-1-2-16 0,0 2 0 0,0 0 0 16,1-4-160-16,-1 2 0 0,1-5 144 0,1 1-144 16,-1-1 0-16,1-2 0 0,-7-4 0 0,7 3 0 15,0-3 0-15,1-3 0 0,0 2 0 0,0-4 0 16,0-2 0-16,0-1-160 0,1-1 160 0,0-2-160 16,2-2 160-16,-1 0-160 0,1-4 160 0,-1 0-160 15,2-5 160-15,0 1 0 0,-2 1 0 0,2-2-128 0,1 1 128 0,-1 2 0 16,-1 2 0-16,1-1 0 0,0 3 0 0,1 2 0 15,0 2 0-15,0 5 0 0,0-1 0 0,1 4 144 16,0 3-144-16,-1 3 160 0,-1 1-16 0,1 3 0 16,0 2 0-16,0 1 0 0,0 3 16 0,0 0 0 15,-2 4 0-15,-1-1 0 0,1 1 96 0,-1 0 0 16,-1 0 16-16,1-1 0 0,-3-2-80 0,1 2 0 16,0-3-16-16,-1 0 0 0,-1-2-176 0,1-1 0 15,-1-1 0-15,0-2 0 0,-1 1 0 0,-5-8 0 16,6 5 0-16,-6-5 0 0,8 4 0 0,0-4 0 15,-8 0 0-15,9-3 0 0,0-1-160 0,1-2 160 16,-3-1 0-16,3 1-144 0,-1-5 144 0,0 1-160 16,0-3 160-16,0 0-160 0,2 0 160 0,1-3 0 15,1 1 0-15,0 2 0 0,-1 0 0 0,1 0 0 16,0 0 0-16,0 3 0 0,1 3 0 0,1-1 0 16,-1-1 0-16,2 2 0 0,-1 3 0 0,2 2 144 15,-1 2-144-15,0 0 0 0,-2 0 144 0,1 4-144 0,-1 2 0 16,1 4 144-16,0 0-144 0,1 0 192 0,-2 4-192 0,1 1 192 15,-1 2-192-15,1 0 192 0,-2-1-192 16,0 1 192-16,-1-3-192 0,-2 2 0 0,3 0 0 0,0-4 0 16,0 1 0-16,0-4 0 0,1-1 0 0,-3-3 0 15,2-1-128-15,2-1 128 0,-2-2 0 0,1-1 0 16,2-1-144-16,0-5 144 0,1 0-192 0,0-2 192 16,0-1-128-16,0-2 128 0,-1 1 0 0,-1-1 0 15,2-2 0-15,0 1 0 0,-1 1 0 0,0-1 0 16,0 1-128-16,-1 1 128 0,0 1 0 0,-1 2 0 0,0-1 0 0,3 3 0 15,-1 1 0-15,-1 0 0 0,-1 2 0 0,0 2 0 16,0 0 0-16,-1 0 0 0,0 0 0 0,-2 2 0 16,3 2 128-16,-1-1-128 0,0 3 0 0,0 1 0 15,1-1 0-15,1 1 0 0,-2-2 0 0,1 2 128 16,2-1-128-16,0 1 0 0,-1-1 0 0,1 4 0 16,-2-4 0-16,1 1 0 0,-1-1 0 0,1-2 0 15,-1 0 0-15,0-1 0 0,1-1 0 0,-2-2 0 16,-1-2 0-16,1 2 0 0,0-4 0 0,1-3-128 15,1-2 128-15,-2 0 0 0,0 1-128 0,0-2 128 16,0-4 0-16,2 1 0 0,-1 0-128 0,0 0 128 16,1-1 0-16,-1 1 0 0,-2-3 0 0,1 3 0 15,-1 2 0-15,1-2 0 0,0 5 0 0,0-1 0 16,0 3 0-16,0 2 0 0,3 1 0 0,0 3 0 16,0 0 0-16,1 3 0 0,0 1 128 0,1 2-128 0,2 1 0 0,-1 3 144 15,2 1-144-15,0 2 160 16,0 0-160-16,0 3 160 0,1-2-160 0,-1 2 0 15,-1-2 0-15,0-1 0 0,-2 0 0 0,-1 1 0 16,-1-1 0-16,-1-3 0 0,1-1 0 0,-2-1 0 0,0-3 0 16,-3-1 0-16,1-1 0 0,-1-3 0 0,-1-3 0 0,1-1 0 15,-1-2 0-15,0-3 0 0,2 2 0 0,0-3 0 16,0-3-160-16,1-3-64 0,-3-1-16 0,4 0 0 16,0 0 240-16,0 1 0 0,1-1 0 0,0 3 160 15,2-2-160-15,1 1 0 0,0 2 0 0,0 0 0 0,-1 4 0 16,0-1 128-16,0 3-128 0,0 1 128 15,0 3-128-15,2 3 0 0,-2 3 0 0,1 0 0 0,0 3 0 0,-1-2 192 16,0 2-192-16,-1 2 192 0,1 1-192 0,0 2 0 16,-1-2 144-16,-2 4-144 0,-1-3 0 0,0 4 0 15,-1-4 0-15,0-1 128 0,-1-1-128 0,-1-1 176 16,-1-5-176-16,0 2 192 0,-1-4-192 0,1 0-176 16,-1-4 48-16,0 0 0 0,1-5 128 0,0-1 0 15,-1-1 0-15,3-5 0 0,1 3 0 0,-1-4 0 16,0 0 0-16,1 0 0 0,1 2 0 0,-2-3-160 15,3 5 160-15,0 0 0 0,0 7 0 0,1-1 0 16,-1 3 0-16,2 2 0 0,1 0 0 0,0 2 0 16,1 2 0-16,2 0 0 0,1 5 0 0,-1 1 0 15,-1 1 0-15,2 1 0 0,1-1 192 0,1 2-64 16,-4-4-128-16,1 3 192 0,0-1-192 0,-2-2 0 0,-1 1 0 0,1-3 0 16,1-1 0-16,-1-2 0 15,2-4 0-15,-1-1 0 0,1-1 0 0,0-2 0 16,1-5 0-16,-2 1 0 0,2-6 0 0,-1 3-128 15,-1-2 128-15,0 0-208 0,-1-2 208 0,0 1 0 16,-1 2 0-16,0-2 0 0,0-1 0 0,2 4 0 0,-2-2 0 0,-1 4 0 16,-2 3-192-16,2 1 192 0,-1 3-208 0,4 2 80 15,-4 2 128-15,1 0 256 0,0 4-64 0,0 2-16 16,-3 5-176-16,1 0 0 0,-1 4 144 0,0 0-144 16,0 3 0-16,0 1 0 0,1 2 0 0,-1-1 128 15,-2-1-128-15,1-2 0 0,-1 0 0 0,-1-1 0 16,2-1 0-16,-2-2 0 0,0-4 0 0,-1-3 0 15,-1 1-432-15,1-3-96 0,-1-4-32 0,1 0-19536 16</inkml:trace>
  <inkml:trace contextRef="#ctx0" brushRef="#br0" timeOffset="91382.2">13973 7534 11519 0,'0'0'256'0,"0"0"48"0,0 0 16 0,0 0 0 0,0 0-320 0,0 0 0 15,0 0 0-15,0 0 0 0,0 0 208 0,0 0-16 0,0 0 0 0,0 0 0 16,0 0-192-16,0 0 144 0,0 0-144 0,0 0 128 16,0 0 0-16,0 0 0 0,0 0 0 0,0 0 0 15,-4 4 720-15,3-10 144 0,-3 4 32 0,4 2 0 16,0 0 448-16,0 0 112 0,0 0 16 0,0 0 0 16,0 0-64-16,0 0 0 0,-1-6 0 0,1 6 0 15,0 0-256-15,0 0-48 0,0 0-16 0,0 0 0 16,0 0-192-16,0 0-64 0,0 0 0 0,0 0 0 15,0 0-144-15,0 0-48 0,0 0 0 0,0 0 0 16,8 4-144-16,-2 0-48 0,-6-4 0 0,8 6 0 16,-1 1-144-16,-2 2-48 0,1-3 0 0,2 1 0 0,0 1-48 0,0 1-16 15,0-3 0-15,0 1 0 0,-2 1-48 0,2 1-16 16,0-2 0-16,0 0 0 0,-2 3-256 0,2-4 160 16,-1 1-160-16,-1-1 128 0,1 1-128 0,-1-1 128 15,1 2-128-15,-2-1 128 0,-5-7-128 0,5 6 0 16,-1 1 0-16,-4-7-176 0,6 6 176 0,-6-6 0 15,0 0 128-15,4 7-128 0,-1-1 0 0,-3-6-128 16,0 0 0-16,0 0 0 0,0 0 128 0,0 0 0 16,0 0 0-16,0 0 0 15,0 0-448-15,0 0-48 0,0 0-16 0,0 0 0 16,0 0-1728-16,0 0-368 0,0 0-64 0,0 0-16 16,0 0-816-16,0 0-160 0,-3-6-48 0,0-1 0 0</inkml:trace>
  <inkml:trace contextRef="#ctx0" brushRef="#br0" timeOffset="91797.22">14154 7528 9663 0,'0'0'432'0,"0"0"80"0,0 0-512 0,0 0 0 0,0 0 0 0,0 0 0 16,0 0 1280-16,0 0 160 0,0 0 32 0,0 0 0 16,0 0-368-16,0 0-64 0,0 0-16 0,0 0 0 15,0 0-96-15,0 0-32 0,0 0 0 0,0 0 0 16,0 0 112-16,0 0 16 0,0 0 0 0,0 0 0 0,-7 0-112 0,2 4-16 16,-1 2 0-16,-1 1 0 0,1-1-48 0,-4 1-16 15,0 2 0-15,1-1 0 0,0 1-48 0,-1 4-16 16,0-3 0-16,1 4 0 0,-2-4-144 0,1 3-48 15,-1-2 0-15,2-1 0 0,0 2 0 0,0-2 0 16,0 1 0-16,-2-2 0 0,5-1-144 0,-1 1-48 16,-1 0 0-16,3-2 0 0,0-3-48 0,5-4-16 15,-5 4 0-15,5-4 0 0,0 0-320 0,0 0 0 16,0 0 0-16,0 0-128 0,0 0 128 0,0 0 0 16,0 0 128-16,0 0-128 0,0 0 0 0,0 0 0 15,0 0 0-15,2-4 0 16,-2 4-3360-16,3-9-736 0,1 2-160 0,0 0-32 0</inkml:trace>
  <inkml:trace contextRef="#ctx0" brushRef="#br0" timeOffset="98576.43">14002 8537 15423 0,'0'0'336'0,"0"0"80"0,0 0 16 0,0 0 0 0,4-6-432 0,-4 6 0 16,7-5 0-16,-7 5 0 0,0 0 1152 0,0 0 160 0,6-6 32 15,-6 6 0-15,0 0 48 0,0 0 16 0,0 0 0 0,0 0 0 16,0 0 48-16,0 0 16 15,0 0 0-15,0 0 0 0,0 0-160 0,0 0-32 0,3 7 0 0,-2-1 0 16,-1 1-304-16,0 2-64 0,1 2-16 0,-1-1 0 16,-1-1-144-16,1 2-48 0,0 4 0 0,-1 0 0 15,-1 2-96-15,1-1-32 0,0-2 0 0,1-1 0 16,0 0-304-16,0 0-64 0,-3-2-16 0,3 1 0 16,0-2-192-16,0-2 144 0,0 1-144 0,0-9 128 15,0 0-128-15,2 7 0 0,-2-7 0 0,0 0-176 16,0 0 176-16,0 0 0 0,0 0 128 0,0 0-128 15,0 0-1056-15,0 0-288 16,0 0-48-16,0 0-16 0,0 0-2144 0,0 0-432 16,0 0-96-16,0 0-16 0</inkml:trace>
  <inkml:trace contextRef="#ctx0" brushRef="#br0" timeOffset="98818.86">14212 8650 34783 0,'0'0'768'0,"0"0"144"0,0 0 48 0,-8-1 16 0,0 1-784 0,-1 1-192 0,0-1 0 0,-2 0 0 15,-3 0 1536-15,1 3 256 16,-2-3 48-16,0 0 16 0,0 0-1088 0,1 0-192 16,-3 0-64-16,2 0 0 0,1 0-352 0,-2 0-160 15,0 0 128-15,1 0-128 0,2-3 0 0,1 3 0 16,0 0 0-16,3 0 0 0,-2-1 0 0,4 1 0 0,0 0 0 0,2 1 0 31,5-1-1760-31,0 0-432 0,-7 3-96 0,3-2-16 0</inkml:trace>
  <inkml:trace contextRef="#ctx0" brushRef="#br0" timeOffset="99417.16">13690 9125 20735 0,'0'0'912'0,"0"0"192"15,0 0-880-15,0 0-224 0,0 0 0 0,0 0 0 0,0 0 2656 0,0 0 480 16,0 0 112-16,0 0 16 0,7 0-1184 0,1 0-224 15,-8 0-64-15,9 2 0 0,-1-2-608 0,0 0-128 16,-8 0-32-16,9 0 0 0,0 0-560 0,2 0-112 16,-2 2-32-16,1-2 0 0,1-2-96 0,0 2-32 15,-1 2 0-15,-1-2 0 0,-1 0-192 0,1 0 0 16,-9 0 0-16,9 0 0 0,-9 0 0 0,9 3 0 16,-9-3 0-16,0 0-160 15,0 0-1248-15,0 0-256 0,0 0-64 0,0 0 0 16,8 0-4096-16,-8 0-816 0,0 0-160 0,0 0-48 0</inkml:trace>
  <inkml:trace contextRef="#ctx0" brushRef="#br0" timeOffset="99753.33">14047 8943 23039 0,'0'0'1024'0,"0"0"192"0,0 0-960 0,0 0-256 0,0 0 0 0,0 0 0 15,0 7 2304-15,0-1 400 0,-2 5 96 0,0 1 16 16,-2-2-976-16,0 3-192 0,-1 4-48 0,1 0 0 16,0 3-704-16,1 0-160 0,1 3-32 0,-1 1 0 15,0-1-304-15,1 1-64 0,0 1-16 0,1-4 0 0,0 2-48 0,-1 0-16 16,1-5 0-16,1 2 0 0,0-2 0 0,0-4 0 15,1 2 0-15,1-4 0 0,-1 0-256 0,2-2 0 16,-1 1 0-16,1-5 0 0,-3-6 0 0,0 0 0 16,0 0 0-16,6 3-144 15,1-3-1472-15,0-3-304 0,-2 2-48 0,1-4-16 16,1-2-3120-16,-1-1-624 0,2-1-128 0,0-2-32 0</inkml:trace>
  <inkml:trace contextRef="#ctx0" brushRef="#br0" timeOffset="100369.86">14239 9045 35711 0,'0'0'784'0,"0"0"176"0,0 0 16 0,0 0 16 0,0 0-800 0,0 0-192 0,8-6 0 0,-8 6 0 16,0 0 912-16,4-7 144 0,-4 7 32 0,4-6 0 16,0-1-576-16,0 1-96 0,0 2-32 0,0-3 0 15,1 3-192-15,-5 4-64 0,5-6 0 0,2 1 0 16,-1-2 160-16,1 3 32 0,-2-2 0 0,2 2 0 16,0-3-160-16,1 4-32 0,0 0 0 0,0 0 0 15,-2-1-128-15,2 4 0 0,-8 0 0 0,0 0 0 16,0 0 0-16,10 0 0 0,-1 4 0 0,-9-4 0 15,0 0 288-15,6 6 32 0,-1 4 0 0,-1 0 0 0,-4 1-64 0,0 2 0 16,-2 0 0-16,-2 4 0 0,-1-2-48 0,-2 0-16 16,-2 1 0-16,0 1 0 0,0-2 0 0,-1 0 0 15,1-2 0-15,0 0 0 0,1 0-192 0,0-2 0 16,3-5 0-16,-1 3 0 0,-1-5 0 0,2 3 0 16,5-7 0-16,0 0-160 0,0 0 384 0,0 0 80 15,0 0 16-15,0 0 0 0,0 0-320 0,0 0 0 16,0 0 0-16,0 0-144 0,0 0 144 0,9 1-128 15,0 2 128-15,2-1-128 0,0-2 352 0,1-2 80 16,3 2 16-16,-2 2 0 0,-2 0-320 0,3 0-144 16,-3 1 16-16,0 1 0 0,-2 2 128 0,0-2 0 15,-9-4 0-15,8 9 0 0,-1-1 0 0,-5 4 0 16,1-1 128-16,-2 2-128 0,-2 1 0 0,-2 2 0 16,-1-3 0-16,-1 1-128 0,-2 2 304 0,1 1 64 0,-2-4 16 0,-2 0 0 15,2-2-256-15,-1 2 0 0,-1-7 0 0,0 3-160 16,-2-5 32-16,0 0 0 0,-1-1 0 0,1-2 0 15,2 2 128-15,-1-3 0 0,2-4 0 0,-1 1 0 16,-1-1 0-16,1 0 176 0,-1-5-48 0,2 0 0 16,3 1-304-16,-1-1-64 0,2-1-16 0,1-1 0 31,1-1-4288-31,3 2-880 0,3-3-160 0,1 0-48 0</inkml:trace>
  <inkml:trace contextRef="#ctx0" brushRef="#br0" timeOffset="127708.83">13211 7957 7647 0,'0'0'160'0,"0"-6"32"0,3-1 16 0,-2-1 32 0,-1-1-240 0,0 0 0 0,1 1 0 0,1-1 0 15,-4-2 704-15,2 2 112 0,2 1 16 0,-2-1 0 16,-2-1 64-16,2 1 32 0,2 1 0 0,-1-2 0 15,-1 4 544-15,0 2 96 0,-3-3 32 0,3 7 0 16,0 0 512-16,0 0 128 0,0 0 0 0,0 0 16 16,0 0 16-16,0 0 0 0,2 11 0 0,-1 2 0 15,0 3-736-15,-1 1-128 0,0 0-48 0,0 4 0 16,0 4-368-16,0-2-80 0,-1 7-16 0,1-2 0 16,1 2-256-16,1 0-48 0,-1 0-16 0,0-1 0 15,0-3-192-15,1 2-64 0,-1-6 0 0,0-1 0 16,1-1-320-16,-1-1 0 0,2-4 0 0,-1-2 128 15,0-3-128-15,0 2 0 0,0-4 0 0,-2-8 0 0,2 6 0 0,-2-6-128 16,0 0 128-16,0 0-192 16,0 0-1840-16,0 0-368 0,7 3-80 0,-7-3-16 0</inkml:trace>
  <inkml:trace contextRef="#ctx0" brushRef="#br0" timeOffset="128307.64">13446 7936 13823 0,'0'0'608'0,"0"0"128"0,5 4-592 0,-5-4-144 0,6 4 0 0,-6-4 0 16,0 0 4800-16,0 0 912 0,0 0 192 0,0 0 48 15,0 0-3968-15,0 0-800 0,8 0-160 0,-8 0-16 16,0 0-720-16,4-6-144 0,1-1-16 0,-1 0-128 15,1 1 240-15,-1 2-64 0,2-3-16 0,-1 1 0 16,0-2-160-16,0 1 0 0,1 1 0 0,0-1-176 16,1 1 176-16,1-1 0 0,1 5 160 0,0-5-160 15,1 1 0-15,1 2 0 0,-1 0 0 0,2-2 0 16,-1 5 0-16,2-2 144 0,-2 3 16 0,1 3 0 16,-1 1-160-16,1 5 192 0,-2-5-192 0,-1 5 192 15,2-1 128-15,-3 5 16 0,-1 0 16 0,0 0 0 16,-3 4 48-16,0 1 16 0,-3 4 0 0,-1 1 0 15,-1 1-224-15,-1 6-64 0,-1-2 0 0,-1 0 0 0,-2-1 64 0,0-3 0 16,-1 3 0-16,-1-4 0 0,-1 1-192 0,1-2 0 16,1-2 0-16,-1-3 0 0,0 0 448 0,0-4 0 15,-1-3 0-15,1-1 0 0,0-2-448 0,0 0 0 16,0-1 0-16,2-2 0 0,-1-4 0 0,1 0 0 16,-1 0 0-16,1-4 0 15,-2-1-320-15,3 1-80 0,-2-3-32 0,2 0 0 0,-1-3 432 0,1 1 0 16,1 1 0-16,2-1 0 0,-2-1 0 0,2 3-128 15,4-2 128-15,0 1 0 0,0 2 304 0,2 2 144 16,3-2 16-16,1 5 16 0,-1-2-480 0,1 3 0 16,4-2 0-16,-1 2 0 0,4 2-160 0,-1-2-80 15,3 3-16-15,2-2 0 0,1 5 256 0,0-2 160 16,0 0-32-16,-1 1 0 0,1-1-128 0,1 0 0 16,-1 2 144-16,-1-2-144 0,0 1 192 0,-2-1-48 15,-2-4 0-15,1 3 0 0,0-2-16 0,1-1 0 0,0 0 0 0,-1-1 0 31,-3-2-704-31,0-3-160 0,-1-1-32 0,-1-2-19248 0</inkml:trace>
  <inkml:trace contextRef="#ctx0" brushRef="#br0" timeOffset="133393.44">12620 8091 28335 0,'0'0'624'0,"0"0"128"0,0 0 16 0,0 0 32 0,0 0-640 0,0 0-160 15,0 0 0-15,0 0 0 0,0 0 1216 0,8-2 192 16,-8 2 64-16,3-5 0 0,2 1-112 0,-5 4-16 16,0 0 0-16,8-2 0 0,0 0-400 0,0 2-96 15,1-2-16-15,0 2 0 0,-1 0-96 0,1 0-32 0,0 0 0 0,0 0 0 16,1 0-352-16,-1 0-80 0,1-3-16 0,2 2 0 15,0-2-96-15,0 1-32 0,-2 0 0 0,4 0 0 16,3 0-128-16,1 0 128 0,-3-1-128 0,2-1 128 16,2 2-128-16,-1 2 128 0,-1-2-128 0,-1 0 128 15,-3 2-128-15,0 0 0 0,-1 4 0 0,-2-2 0 16,-1 1 0-16,-1 1 0 0,-1 0 0 0,-7-4-176 16,0 0-4112-16,-2 6-816 0,1 1-160 0,-4-1-48 0</inkml:trace>
  <inkml:trace contextRef="#ctx0" brushRef="#br0" timeOffset="134937.04">14328 8007 14735 0,'0'0'320'0,"0"0"64"0,0 0 0 0,0 0 64 0,0 0-448 0,0 0 0 15,0 0 0-15,0 0 0 0,0 0 896 0,0 0 112 16,0 0 16-16,0 0 0 0,0 0-256 0,0 0-64 15,0 0 0-15,0 0 0 0,0 0-48 0,0 0-16 16,0 0 0-16,0 0 0 0,0 0 0 0,0 0 0 16,0 0 0-16,0 0 0 0,0 0 64 0,0 0 0 15,0 0 0-15,0 0 0 0,0 0 144 0,0 0 48 16,0 0 0-16,0 0 0 0,0 0-416 0,0 0-80 16,0 0-16-16,0 0 0 0,0 0 160 0,0 0 32 15,0 0 0-15,0 0 0 0,0 0-64 0,7-3 0 16,-1 3 0-16,-6 0 0 0,8-1-96 0,-8 1-32 0,8-3 0 0,0 3 0 15,-8 0 0-15,9 0 0 0,-1 0 0 0,1 0 0 16,0-2-48-16,0 2-16 0,1 2 0 0,-1-4 0 16,-1 2-144-16,2 2-48 0,1-2 0 0,0 0 0 15,1-2-128-15,0 2 128 0,4 2-128 0,-3-2 128 16,0 0-128-16,0 0 0 0,0-2 0 0,-1 2 0 16,-3-2 0-16,0 2 0 0,0 0 0 0,1 0 0 15,-1-2 0-15,-3 2 0 0,-6 0 0 0,0 0 0 16,7 0 0-16,-7 0 128 0,0 0-128 0,0 0 128 15,0 0-2144-15,0 0-432 0,0 0-96 0,0 0-16 0</inkml:trace>
  <inkml:trace contextRef="#ctx0" brushRef="#br0" timeOffset="140465.18">14973 7748 12671 0,'0'0'560'0,"0"0"112"0,0 0-544 0,0 0-128 0,0 0 0 0,0 0 0 16,0 0 1616-16,0 0 304 0,0 0 48 0,0 0 16 15,4-7-768-15,-2 3-160 0,1 0-32 0,-3 4 0 16,0 0 112-16,0 0 16 0,2-5 0 0,-2 5 0 16,0 0-112-16,0 0-16 0,0 0 0 0,0 0 0 15,0 0 160-15,0 0 32 0,0 0 0 0,0 0 0 16,0 0-64-16,0 0 0 0,0 0 0 0,0 12 0 16,0-4-448-16,0 5-112 0,2-3-16 0,-4 3 0 15,2 0-48-15,0 0-16 0,0-2 0 0,0 5 0 16,0-2-304-16,2 2-64 0,-1-2-16 0,-1 6 0 15,0-1 0-15,0 1 0 0,0 0 0 0,0 3 0 16,1 1-128-16,1 2 128 0,-2-2-128 0,0-1 128 0,0-2-128 0,-2 1 0 16,0-4 0-16,0-3 0 15,1 2 0-15,0-4 128 0,-2 2-128 0,2-2 128 0,-2-3-128 0,2-1 128 16,1-9-128-16,-1 10 128 0,-2-2-128 0,2-2 128 16,1-6-128-16,0 0 128 0,0 0-128 0,0 0 0 15,0 0 0-15,0 0 0 0,0 0 0 0,0 0-176 16,0 0 48-16,0 0 0 0,0 0 128 0,0 0 0 15,0 0 128-15,1-6-128 16,-1 6-800-16,1-7-224 0,-1 7-64 0,3-7 0 16,0 0-5376-16,-3 7-1072 0,0-7-208 0,0 7-64 0</inkml:trace>
  <inkml:trace contextRef="#ctx0" brushRef="#br0" timeOffset="162182.87">3588 10580 3679 0,'0'0'320'0,"0"0"-320"15,0 0 0-15,0 0 0 0,0 0 3344 0,0 0 608 16,0 0 112-16,0 0 32 0,0 0-1808 0,0 0-368 16,0 0-64-16,0 0 0 0,0 4-448 0,1 3-96 15,-1-7-16-15,0 0 0 0,1 6-368 0,-1-6-80 16,2 7-16-16,-2-3 0 0,0-4-192 0,0 0-64 16,0 0 0-16,0 0 0 0,1 9 0 0,0-2 0 15,-1-7 0-15,0 0 0 0,0 0-16 0,0 0-16 16,0 0 0-16,0 0 0 0,0 0-32 0,8 4 0 0,2 0 0 0,-4 1 0 15,-6-5-256-15,0 0-64 16,0 0-16-16,0 0 0 0,0 0 80 0,0 0 0 0,0 0 16 0,8 0 0 16,-1 1-16-16,1 2-16 15,-8-3 0-15,8 4 0 0,0-2 16 0,0 1 0 0,1-2 0 0,0 2 0 16,-9-3-112-16,9 4-16 0,3-2 0 0,-1 2 0 16,-2-1-128-16,1-2 0 0,-1 2 0 0,1-3 128 15,-1 2-128-15,0-2 0 0,-3 2 0 0,2 0 0 16,0 1 0-16,0-2 0 0,0-1 0 0,-2 0 0 15,2 0 0-15,-1 0 0 0,-1 0 0 0,1 0 0 16,-7 0 0-16,8 0 0 0,0 0 192 0,-2 0-64 16,-6 0-128-16,0 0-176 0,8 0 48 0,-8 0 0 15,0 0 128-15,0 0 0 0,0 0 128 0,8 3-128 16,-1-3 0-16,-7 0 0 0,6 4 0 0,-6-4-128 0,0 0 128 0,0 0-128 16,5 2 128-16,-5-2-128 0,0 0-176 0,0 0-16 15,0 0-16-15,0 0 0 16,4 7-208-16,-4-7-32 0,0 0-16 0,0 0 0 15,4 4-1152-15,-4-4-240 0,0 0-32 0,0 0-16 16,0 0-912-16,0 0-176 0</inkml:trace>
  <inkml:trace contextRef="#ctx0" brushRef="#br0" timeOffset="162814.75">4555 10281 15839 0,'0'0'704'0,"3"-7"128"0,-3 7-656 0,4-7-176 16,0 1 0-16,-1-1 0 0,-2 3 2048 0,-1 4 368 16,2-6 80-16,0-1 0 0,-2 7-464 0,0 0-112 15,0 0 0-15,0 0-16 0,-3-5-128 0,3 5-32 16,-5-1 0-16,-3 2 0 0,0 2-368 0,2 3-80 16,-1-2-16-16,-2 5 0 0,0 2-336 0,-2 2-80 15,0-3-16-15,-1 6 0 0,0-2-320 0,-1 5-64 16,1-2-16-16,0 0 0 0,-1 3-144 0,3 0-48 15,1 0 0-15,-1 2 0 0,2-1 16 0,5 2 0 16,1-2 0-16,1 2 0 0,1 1 32 0,3 2 0 16,0-3 0-16,3 4 0 0,0-1-128 0,3 0-32 15,2-2 0-15,2 3 0 0,1-3-144 0,0-2 0 16,0 2 144-16,2-1-144 0,1-3 0 0,0 1 0 16,-2-4 0-16,2 1 0 0,2-4 0 0,-2 2 0 0,0-1 0 0,0-2 0 15,-1-3 0-15,-1-1 0 16,2 2-176-16,0-5 176 0,-2-2-384 0,-2 2 0 0,0-5 16 0,0 1 0 31,0-4-1312-31,2 1-272 0,0-2-48 0,-2-4-17904 0</inkml:trace>
  <inkml:trace contextRef="#ctx0" brushRef="#br0" timeOffset="163964.47">4989 10533 5519 0,'0'0'496'0,"0"0"-496"0,0 0 0 0,-4-6 0 0,0-1 2336 0,0 2 368 16,2 1 80-16,-2-3 16 0,0 1-720 0,0-1-144 16,0 1-16-16,1-2-16 0,-1-1-304 0,2 1-64 15,-2 1-16-15,2-2 0 0,2 3-240 0,0-1-64 16,-1 1 0-16,0-1 0 0,3 0-224 0,0 1-48 16,-1-1-16-16,0 3 0 0,3-2-160 0,-4 6-16 15,6-7-16-15,-6 7 0 0,6-4-96 0,1 2-32 16,-7 2 0-16,9 0 0 0,-1 0 48 0,-1 5 16 15,3-1 0-15,-4 3 0 0,1 3-48 0,-1-1-16 16,1 2 0-16,-1-1 0 0,1 3-144 0,-1 3-16 16,0-2-16-16,-1 2 0 0,-1-2-64 0,1 6-16 15,2-3 0-15,1 3 0 0,-1-3-32 0,4 2 0 0,1-2 0 0,-1 3 0 16,1-3-80-16,1-1-32 16,0 1 0-16,2-3 0 0,-2-1-64 0,3 0-16 15,1 1 0-15,0-1 0 0,0-3-128 0,1-1 0 16,-1-2 0-16,1-1 0 0,-1 1 0 0,0-3 0 15,-1 0 0-15,1-2 0 0,0-2-128 0,-1 0-16 0,-2-2 0 0,1 2 0 32,-3-4-1104-32,-2-3-224 0,1 3-32 0,-2-2-16 15,0-1-2064-15,-3-2-400 0</inkml:trace>
  <inkml:trace contextRef="#ctx0" brushRef="#br0" timeOffset="164193.67">5273 10444 14735 0,'-6'11'1312'0,"2"-5"-1056"0,-2 1-256 0,1 2 0 16,-1 1 4720-16,-2 1 880 0,0-1 176 0,0 3 48 0,-1 1-2928 0,0-1-576 15,0 4-112-15,-2-2-32 0,1 0-1024 0,-1 3-224 16,-1-1-32-16,2 4-16 0,-3-5-416 0,1 1-80 16,3 0 0-16,-2 3-16 0,1-5-240 0,-1 0-128 15,1-2 160-15,2 0-160 0,0 0 0 0,2-3 128 16,0 1-128-16,2-5 0 0,3 4 0 0,0-4 0 15,1-6 0-15,0 0 0 16,4 4-1728-16,2 0-432 0,3-4-80 0,1 3-17024 0</inkml:trace>
  <inkml:trace contextRef="#ctx0" brushRef="#br0" timeOffset="165018.04">6782 10317 3679 0,'0'0'320'0,"0"0"-320"0,0 0 0 0,0 0 0 15,-1-6 3248-15,1 6 576 0,0 0 112 0,0 0 32 16,0 0-1232-16,0 0-240 0,0 0-64 0,0 0 0 15,0 0-256-15,0 0-48 0,0 0-16 0,7 1 0 0,-7-1-528 16,8 5-112-16,0-1-32 0,1 3 0 16,0 3-672-16,2-1-128 0,-1 2-16 0,1 2-16 0,-3-3-80 0,2 3-16 15,3 4 0-15,0 1 0 0,-1 0-144 0,0 0-48 16,0 2 0-16,-2 2 0 0,-1 2-192 0,1-1-128 16,-3 1 128-16,-1 2-128 0,-2 0 224 0,-3-2-32 15,-2 2 0-15,-2-2 0 0,-1-1 0 0,-2 3 0 16,-2-5 0-16,-1 3 0 0,-2-5-192 0,1-1 144 15,-1 0-144-15,2-4 128 0,0-1-128 0,0 0 0 16,-1-5 0-16,3 1 0 0,-1-2 0 0,0 0 0 16,1-4 0-16,2 0-176 0,5-3 176 0,-5 4-128 15,5-4 128-15,0 0-128 16,0 0-320-16,0 0-48 0,0 0-16 0,0 0 0 16,0-8-2496-16,2 2-512 0,5-1-112 0,0-2-16 0</inkml:trace>
  <inkml:trace contextRef="#ctx0" brushRef="#br0" timeOffset="165429.9">7394 10317 21423 0,'0'0'944'0,"0"0"208"0,0 0-928 0,0 0-224 16,0 0 0-16,0 0 0 0,0 0 1968 0,0 0 336 16,-7 0 80-16,0 1 16 15,0 2-672-15,-1 1-128 0,-1 1-16 0,-2 2-16 0,1 1-288 0,-2 1-48 16,0 1-16-16,-1 1 0 0,-2-1-640 0,1 2-128 16,-2 2-16-16,1 0-16 0,-1-1-96 0,2 0-32 15,-2 4 0-15,1-1 0 0,2-2-32 0,2 2 0 16,0 1 0-16,1 0 0 0,-1 0 0 0,2 2 0 15,2 1 0-15,2 0 0 0,0 1-96 0,1 1-32 16,1-1 0-16,2 1 0 0,1-1 0 0,1 1 0 16,3-1 0-16,3 2 0 0,-1-6 0 0,2 2 0 15,0-2 0-15,4 0 0 0,2-1-128 0,3-2 0 0,-1-1 0 16,0-2 0-16,-1-2 0 0,2-1 0 16,2 1 0-16,-1-2 0 0,-1-3 0 0,0 1 0 15,-1-4 144-15,-2 2-144 0,2-1-224 0,0 0-112 16,-1-2-32-16,1 0 0 15,-3-2-2016-15,2 0-416 0,-1-5-80 0,-1 5 0 0</inkml:trace>
  <inkml:trace contextRef="#ctx0" brushRef="#br0" timeOffset="166116.37">7700 10491 24639 0,'0'0'544'0,"0"0"112"0,0 0 32 0,0 0 0 0,0 0-560 0,7-4-128 0,-1 2 0 0,-6 2 0 15,7-1 1776-15,-1-2 320 0,1 3 64 0,-1 0 16 16,-6 0-576-16,8 0-96 0,0 3-32 0,-8-3 0 15,8 1-608-15,-8-1-128 0,8 2-32 0,0 2 0 16,-1 2-304-16,0-2-64 0,1 2-16 0,0-2 0 16,-2 3 256-16,1-1 64 0,-7-6 0 0,6 9 0 15,1-1-112-15,-1 1-16 0,1 2 0 0,0-1 0 16,-2 1-144-16,1 1-48 0,1 1 0 0,-1-2 0 0,1 3-192 0,1-1-128 16,0 0 128-16,1 0-128 0,0 0 176 0,1 0-48 15,1-3 0-15,1 4 0 0,1-4-128 0,1 1 0 16,1 0 0-16,-1-3 0 0,2 1 0 0,-2 2 0 15,1-5 0-15,-1 1 0 0,0-1 0 0,-1 1 0 16,1 0 0-16,-1-4 0 0,-3 0-176 0,1-2-64 16,-2 2-16-16,0-3 0 15,-1 0-960-15,-2-4-208 0,-6 4-48 0,7-5 0 16,-2 1-1424-16,-1-4-304 0,-3-1-48 0,1 0-16 0</inkml:trace>
  <inkml:trace contextRef="#ctx0" brushRef="#br0" timeOffset="166370.74">8065 10504 24191 0,'0'0'1072'0,"0"0"208"0,-6 7-1024 0,-1-3-256 16,-2 1 0-16,0 2 0 0,0-1 2416 0,-2 2 416 16,0 1 96-16,-3 2 16 0,1-1-832 0,-1 1-144 15,1 1-48-15,1 2 0 0,-1-1-816 0,0 0-160 0,0 3-48 0,0-2 0 16,1-1-400-16,0 3-96 0,0-2-16 0,2 0 0 15,2-1-192-15,0 0-64 0,0-3 0 0,2 1 0 16,2-1 0-16,0-1 0 0,1 1 0 0,2-3 0 16,2 0 0-16,3-1 0 0,1 1 0 0,2-4 0 31,1 1-768-31,0-2-144 0,1-2-48 0,1 0 0 0,1-2-2096 0,1-2-416 0,-1 1-96 0,0-1-16 16</inkml:trace>
  <inkml:trace contextRef="#ctx0" brushRef="#br0" timeOffset="167233.34">9541 10354 18879 0,'0'0'832'0,"0"0"192"0,0 0-832 0,0 0-192 15,0-7 0-15,0 7 0 0,0 0 2096 0,0 0 368 16,2-6 80-16,-2 6 16 0,1-7-528 0,-1 7-112 16,0 0 0-16,1-6-16 0,-1 6-544 0,3-7-96 15,-2 1-32-15,-1 6 0 0,0 0-368 0,0 0-80 16,0 0-16-16,0 0 0 0,5-4-192 0,-5 4-64 16,0 0 0-16,8 0 0 0,0 0-48 0,0 1-16 0,0 2 0 0,1 0 0 15,0 4-144-15,2 2-48 0,-1-1 0 0,2 4 0 16,2-2-48-16,1 3-16 0,1 1 0 0,-1 3 0 15,-2 0 0-15,0 0 0 0,-1 2 0 0,0 1 0 16,-2 0-64-16,0 0-128 0,-3 3 176 0,1-2-176 16,-2 2 192-16,-1 2-192 0,-1-1 192 0,-2 1-192 15,-2 1 160-15,0 3-160 0,-2-2 128 0,-2-1-128 16,-1-2 144-16,-2 2-144 0,-2-2 160 0,-2-1-160 0,0 1 128 16,-2-2-128-16,-1-1 0 0,0-1 0 0,-2-1 128 15,-1-2-128-15,2-1 0 0,-2-5 0 0,2 2 0 16,2-3 0-16,1-1 0 0,2-3 0 0,-2-1 0 0,3-1 0 15,1-2 0-15,0 2 0 0,2-4 0 0,6 0 0 16,-7-4 0-16,7 4 0 0,0 0 0 0,0 0 0 16,-4-5 0-16,4 5 0 15,0 0-320-15,3-6-96 0,-1 0-32 0,2 0-13888 16,1-1-2768-16</inkml:trace>
  <inkml:trace contextRef="#ctx0" brushRef="#br0" timeOffset="168201.96">5608 10563 30863 0,'0'0'672'0,"0"0"144"0,0 0 16 0,0 0 64 0,0 0-720 0,0 0-176 0,0 0 0 0,0 0 0 16,0 0 1520-16,0 0 272 16,0 0 48-16,0 0 16 0,0 0-624 0,-5-6-112 15,12-1-32-15,1 5 0 0,-2-1-400 0,2 2-96 16,0-2-16-16,0-1 0 0,-2 2-256 0,2 0-48 16,3 0-16-16,-1-1 0 0,1 3-256 0,-1-1 160 0,1-2-160 0,0 3 128 15,0 0-128-15,-1 0 0 0,-1-3 0 0,2 3 0 16,1-1 0-16,-1 1 0 15,0 1 0-15,-1-1 0 16,0 0-992-16,-3 0-224 0,-7 0-64 0,8-1 0 16,0-1-2560-16,7-2-512 0,-15 4-96 0,6-3-32 0</inkml:trace>
  <inkml:trace contextRef="#ctx0" brushRef="#br0" timeOffset="168535.77">6174 10271 35247 0,'0'0'768'0,"0"0"176"0,0 0 16 0,0 0 32 0,0 0-800 0,0 0-192 15,7 7 0-15,-10 3 0 0,2 0 1376 0,-2 0 224 16,1 0 64-16,-1 4 0 0,-1 1-576 0,1-2-96 15,-1 4-32-15,1 0 0 0,-1 3-512 0,-2 0-96 16,1 1-32-16,1-2 0 0,0 4 0 0,0-2 0 16,0-2 0-16,1 2 0 0,0 1-48 0,2-1-16 15,-1-1 0-15,2 0 0 0,2-1 64 0,-1-2 0 16,2-4 0-16,-1 2 0 0,3-2-320 0,-1 0 160 16,2-2-160-16,-3-2 128 0,-3-9-128 0,7 6 0 15,0-2 0-15,0 1 0 16,0-3-1344-16,-7-2-320 0,8 2-48 0,0-2-18464 0</inkml:trace>
  <inkml:trace contextRef="#ctx0" brushRef="#br0" timeOffset="169136.43">6346 10358 29023 0,'0'0'1280'0,"0"0"272"0,8 0-1232 0,-2 0-320 16,-6 0 0-16,8 0 0 0,-1-3 1536 0,-1 2 256 15,1 1 64-15,-1-3 0 0,-6 3-1024 0,8-2-208 16,1 0-48-16,0 0 0 0,1-2-352 0,-4 4-80 16,1-4-16-16,-1 1 0 0,2 1-128 0,0-2 128 15,0 1-128-15,0 2 128 0,0-2 64 0,-2 3 0 16,2-3 0-16,-2 2 0 0,1 1 352 0,0 1 80 15,-1 5 16-15,1-5 0 0,-1 4-208 0,1-1-48 16,-1 3 0-16,0 1 0 0,-3 1 416 0,1 0 80 16,0 1 16-16,-1 4 0 0,-3 0-672 0,0 2-224 15,-1 1 144-15,-2 0-144 0,0-2 128 0,1 5-128 16,-3-3 128-16,-1 3-128 0,1-3 288 0,0 4-32 16,-2-2 0-16,1-2 0 0,-2 3-256 0,1-4 160 15,1 1-160-15,-1 0 128 0,-2-4-128 0,0 0 0 16,0 0 0-16,1-5-176 0,0 1 176 0,0-2 0 0,2-3 128 0,-1 0-128 15,1-2 0-15,6-2 0 0,-7 0 0 0,7 0 0 16,-7-4 0-16,2 2-128 0,5 2 0 0,-5-7 0 16,1 3 128-16,4 4 0 0,-4-6 128 0,3-1-128 15,1 7 0-15,1-7 0 0,0 1 0 0,-1 6-128 16,3-7 128-16,-3 7 0 0,0 0 128 0,8-4-128 16,0 1 128-16,1 3-128 0,0 0 128 0,0 1-128 15,2-1 0-15,-1 2 0 0,2 2 0 0,1-1 0 16,-1 1 0-16,1 2 0 0,1 1 0 0,2 0 0 0,-2-1 320 0,2 1 0 15,0-1 0-15,1 1 0 0,1 1-320 0,-2-2-128 16,-2-1 0-16,2-1 0 0,0 0 128 0,-2-1 0 16,1-3 0-16,-1 1 0 0,-1-1 0 0,0 0-128 15,-1 0 128-15,0-1-128 16,-2-2-416-16,-1 2-80 0,-1-2-16 0,-1 1 0 16,-7 2-4288-16,0 0-880 0,0 0-160 0,0 0-48 0</inkml:trace>
  <inkml:trace contextRef="#ctx0" brushRef="#br0" timeOffset="169822.79">8423 10632 30175 0,'0'0'656'0,"6"2"144"0,-6-2 32 0,0 0 16 0,0 0-672 0,7 3-176 0,-7-3 0 0,8 4 0 16,1-4 1872-16,-1 2 352 0,0 0 64 0,-2-2 16 15,1 0-1024-15,2 0-208 0,1 0-48 0,0 0 0 16,-2 0-448-16,-1-2-112 0,1 0-16 0,0 2 0 16,1 0-192-16,0-4-64 0,1 4 0 0,-1 0 0 15,-1 0-192-15,-1 0 0 0,0-3 0 0,-7 3 0 16,8 0 0-16,0 0 0 0,0 0 0 0,1 0 0 15,-3 0 0-15,0 0 0 0,-6 0 0 0,7 4-160 16,1 1-2896-16,0-1-576 0,-3 0-112 0,2 3-32 0</inkml:trace>
  <inkml:trace contextRef="#ctx0" brushRef="#br0" timeOffset="170185.4">9071 10421 30639 0,'0'0'672'0,"0"0"144"0,0 0 16 0,0 0 32 0,0 0-688 0,0 0-176 15,0 0 0-15,0 0 0 0,0 0 1360 0,3 0 240 16,-4 10 64-16,-1 3 0 0,1-2-464 0,0 2-96 16,-2 0-16-16,0 4 0 0,1 0-400 0,-1 5-96 0,0 2-16 0,1 2 0 15,-1 1 112-15,1 4 16 0,0-1 0 0,1 2 0 16,-2-1-112-16,2-1-16 0,0 0 0 0,1-1 0 16,0-2-192-16,1-3-64 0,-1-2 0 0,1-1 0 15,1-5 0-15,2-3 0 0,1 1 0 0,0-5 0 16,0-2-320-16,-5-7 0 0,0 0 0 0,8 0-128 15,0-7-1856-15,0-2-352 0,1-4-80 16,-2-1-16-16</inkml:trace>
  <inkml:trace contextRef="#ctx0" brushRef="#br0" timeOffset="185963.66">10466 9895 30175 0,'0'0'656'0,"0"0"144"0,0 0 32 0,3 7 16 0,2 0-672 0,-1-1-176 16,0 1 0-16,0-1 0 0,-2 3 1152 0,1 2 192 16,0-1 32-16,-2 3 16 0,1 1-128 0,2 5-32 15,0 2 0-15,0 5 0 0,1 1-624 0,-2-4-128 16,0 7-32-16,1 3 0 0,0-2-192 0,1 5-64 0,0-2 0 0,2 2 0 16,-3 0 160-16,2 7 32 0,1-2 0 0,-2-2 0 15,1-2-384-15,0 1-240 0,1-2 48 0,1 1 0 16,-1 0 400-16,-1-5 96 0,0 1 16 0,0-1 0 15,2-4-320-15,-1 0 0 0,-1 1 0 0,1-3 0 16,2-1 0-16,-1 1 0 0,-2-3 0 0,1 4-144 16,1-4 144-16,-2 1 0 0,1-1 0 0,-2 6 0 15,-1-1 0-15,0-2 0 0,0-3 128 0,-3 1-128 0,-3-2 0 0,0 2 0 16,2-3 0-16,-2 1 128 0,-5-2-128 0,2-3-128 16,0 0 128-16,-1 0-192 0,-3-4 16 0,1-4 0 15,0 4 0-15,-1-2 0 0,-1-5 176 0,1 2 0 16,-2 1 0-16,-1-2 0 0,1-1 0 0,-3 1 0 15,-1-3 128-15,-1 0-128 0,-1 1 0 0,0-1 0 16,-1-1 0-16,-3-2-128 0,1 1 0 0,-1 2 0 16,0-4 0-16,4 3 0 0,-1-3 128 0,-1 3 0 15,-1-2 0-15,-3-1 0 0,0 3 0 0,-1-3 0 16,2 0 0-16,-7 0 0 0,-1 2 176 0,6 0 64 16,3-2 16-16,-1 2 0 0,-1-2-416 0,-1 1-80 15,0 2-16-15,0-3 0 0,-3 3 528 0,-3 1 112 16,0-2 0-16,3 0 16 0,0 0-400 0,-1 1 0 15,0-2 128-15,1 2-128 0,-1 1 0 0,-1-2 0 16,-2 2 0-16,1-1 0 0,2-2-176 0,-1 2 48 16,-1-3 0-16,0 2 0 0,3 0 128 0,-2 0 176 15,-3 1-48-15,4 1 0 0,-1-4-128 0,5 2 0 16,-1-2 0-16,-1 0 0 0,0 0 0 0,-2 0 0 0,1 0 0 16,-2 0 128-16,-1 0-128 0,-8 0 0 0,3 0 0 0,-1 2 0 15,2-2 0-15,-1 2 0 0,-1 2 0 0,0-1 0 16,-1 0 0-16,2-2 0 0,-1 4 0 0,1-1 0 15,0 0 0-15,-1 0 128 0,2-2 0 0,2 2 0 16,-5 2-128-16,3-5 0 0,0 4 0 0,0 2 0 16,0-3 0-16,0 2 0 0,-2-2 0 0,1-1 0 0,-2 1 0 15,2-2 0-15,-1 0 0 0,2 0 0 0,0 1-288 0,2-2 64 16,-1-1 16-16,0 3 0 0,0 1 368 0,2-2 80 16,-3 2 16-16,1-1 0 15,-1-3-624-15,0 4-112 0,-3-2-32 0,1 0 0 0,-1 0 784 0,-1 1 160 16,8 1 16-16,-1-1 16 0,0-2-464 0,0 1 0 15,0-2 0-15,-2 3 0 0,-3-2 0 0,2 2 0 16,0 0 0-16,-9-2 0 0,1 3 0 0,2 1 0 16,0-4 0-16,2 5 0 0,2-2 0 0,-1 0 0 15,2-6 0-15,1 4 0 0,0 4 0 0,-1-3 144 16,0 1-144-16,-2-2 128 0,1 2-128 0,0-1 0 16,1 1 0-16,0 0-176 0,-2 1 176 0,-1-1 0 15,3 0 0-15,-1-2 0 0,2 2 0 0,0 2 0 16,0-3 0-16,1 1 0 0,2-1 0 0,0 1 0 15,-2-1 0-15,0 3 0 0,-1-5 0 0,3 2 192 16,-1 1-64-16,1-1 0 0,-3 1-128 0,1-2 0 16,0-1-128-16,0 2 128 0,2 0 0 0,0 1-160 15,-1-2 160-15,1 0 0 0,1 0 0 0,1 1 0 16,-1-3 0-16,0 1 0 0,-1 2 0 0,1-3 0 0,0 2 0 16,0-2 0-16,0 2 0 0,-1 0 0 0,0-2 0 0,1 3 0 15,-1-2 0-15,-1 2 0 0,1-3 160 0,1 2-32 16,0-2-128-16,-2 0 128 0,3 0-128 0,1 0 128 15,-1-2-128-15,-1 2 0 0,-2 0 0 0,1-3 128 16,-1 3-128-16,2 0 0 0,0 0 0 0,0 0 128 16,-1 0-128-16,-1 0 0 0,1 0 0 0,-1 0 0 15,1 0 0-15,-1 0 0 0,1 0 0 0,0 0 0 16,2 0 0-16,0 0 0 0,0 0 0 0,0 0 0 0,-1 0 0 0,1 0 0 16,1 0 0-16,0 0 128 0,1-1-128 0,-1 1 0 15,1 0 0-15,-1 0 0 0,1-3 0 0,-1 3 0 16,1 0 0-16,-1 0 128 0,-1 0-128 0,2-2 128 15,-1 2-128-15,2-2 128 0,0 0-128 0,2 2 0 16,2 0-128-16,-2 0 128 0,-3 0 0 0,-1 0 0 16,1 0 0-16,1 0 0 0,1 0 0 0,1 0 0 15,2 0 0-15,-2 0 0 0,0 0 0 0,0 0 0 16,0 0 0-16,1-3 0 0,-1 3 0 0,1 0 0 16,-1-1 0-16,1 1 0 0,-1-3 0 0,2 1 144 15,-1 0-16-15,1 2-128 0,0 0 0 0,0 0 0 16,-2 0 0-16,1 0 0 0,-1 0 0 0,0 0 0 15,2 0 0-15,1 0 0 0,0 0 0 0,0 0 0 16,-1 0 0-16,0 0 0 0,-1-2 0 0,1 2 0 16,0 0 0-16,0 0 0 0,-1 0 0 0,1 0 0 15,1 0 0-15,0 0 0 0,0 0 0 0,-1 0 0 16,-2-3 0-16,3 2 0 0,2 1 0 0,0 0 0 16,0 0 0-16,1 0 0 0,-1 0 0 0,3 0 0 15,-2 0 0-15,2 0 0 0,2 0 0 0,0 0 0 0,0 0 0 0,1 0 0 16,2 0 0-16,-1 0 0 0,1 0 0 0,2 0 0 15,0-3 0-15,1 3 0 0,-1 0 0 0,1 0 0 16,2-3 0-16,-1 2 0 0,7 1 0 0,0 0 0 16,0 0 0-16,-8-2 0 0,8 2 0 0,-8-4 0 15,3 1 176-15,1-1-176 0,0-3 160 0,4 7-160 16,0 0 192-16,-2-9-64 0,-1 1-128 0,2-1 192 0,1 3-192 16,0 6 0-16,0-8 0 0,1 1 0 0,-1-2 0 0,1 3 224 15,-1 6-64-15,0 0-16 0,0-13-144 0,0 2 0 16,0 5 0-16,0-5-176 0,0 2 176 15,0 1 0-15,0 8 0 0,0-9 0 0,2-2 0 0,-2 1 0 16,-2-3 0-16,2 1-128 0,0 2 128 0,2-4 0 16,-5 4 0-16,2-3 0 0,-1 2 0 0,1-2 0 15,0 0 0-15,-1 0-128 0,1 0 128 0,0 1 0 16,-1-4 0-16,1 3 0 0,0-1 0 0,1-2 0 16,2 6 0-16,0-1 0 0,-6-4 0 0,1 1 0 15,1 1 0-15,0-1 0 0,0-2 0 0,0 2-160 16,1-2 160-16,-2-5 0 0,2-1 0 0,0 2 0 15,0 3 0-15,-1-2 0 0,0 2 0 0,0 0 0 16,1 0 0-16,1 1 0 0,-3 3 0 0,2-4 0 16,0 2 0-16,1 0 0 0,-2-2 0 0,1 3 0 15,1-3 0-15,0 2 0 0,0 2 0 0,-1-4 0 16,0 3 0-16,-1-3 0 0,2 0 0 0,0 2 0 16,-1-2 0-16,0 2 0 0,1-3 0 0,-2 1 0 0,2 0 0 0,-1 0 0 15,1 1 0-15,0-1 0 0,-1 0 0 16,-1 1 0-16,1-1 0 0,1 3 0 0,-1-4 0 15,-1 3 0-15,1-2 0 0,1 4 0 0,-1-3 0 0,-1 2 0 16,1-2 0-16,1 2 0 0,0 1 0 0,0 0 0 16,-1-4 0-16,0 1 0 0,1 2 0 0,1-2 0 15,-4 1 0-15,2 0 0 0,0-1 0 0,1 2 0 16,-2 0 0-16,1 0 0 0,0-2 0 0,1-1 0 16,-2 2 0-16,1 0 0 0,0-1 0 0,-1-1 0 0,2 0 0 0,-1 4 0 15,0-6 0-15,-2 4 0 0,3 0 0 0,-1-2 0 16,1 1 0-16,0 1 0 0,-1 2 0 0,2 0 0 15,-1-3 0-15,0 5 0 0,0-2 0 0,0 0 128 16,0-1-128-16,0 4 0 0,0-3 0 0,1 4 0 16,-1-2 0-16,0 1 0 0,-1-3 0 0,2 0 0 15,-1 3 0-15,2 0 0 0,-1-3 0 0,0 2 0 16,2 2 0-16,-1-1 0 0,0-1 0 0,-2 2 128 16,1-1-128-16,2-1 0 0,-1 2 0 0,1 2 0 15,-1-3 0-15,1 3 0 0,0 1 0 0,2-1 0 16,-1 1 0-16,-1-1 0 0,-1 1 128 0,1-2-128 15,-1 1 0-15,1 2 0 0,0 1 128 0,-1-3-128 16,-2 7 0-16,0 0 0 0,5-3 128 0,1 0-128 16,-6 3 0-16,6-4 144 0,-1 0-144 0,1 1 0 15,-6 3 144-15,6-2-144 0,1-2 0 0,-7 4 128 16,0 0-128-16,8 0 0 0,2-4 0 0,-2 4 128 16,-8 0-128-16,0 0 0 0,8 0 0 0,-8 0 128 15,9 0-128-15,0 1 0 0,-1 2 0 0,0-3 128 0,0 2-128 0,0-2 0 16,1 4 0-16,-9-4 0 0,9 0 0 0,1 0 128 15,1 0-128-15,-2 3 0 0,2-2 0 0,-1-1 128 16,-1 3-128-16,2 1 0 0,0-1 0 0,1-3 128 16,-1 2-128-16,1-1 0 0,2-1 0 0,-1 3 0 15,0-3 0-15,2 0 0 0,-1 0 0 0,2 0 0 16,1 0 0-16,-2 0 0 0,-1 0 0 0,1 0 0 0,0 0 0 0,0-3 0 16,1 3 0-16,1-1 0 0,-2 1 0 0,0 0 0 15,1-2 0-15,1 2 0 0,-1 0 0 0,-1-3 0 16,1 2 0-16,-1-2 0 0,0 3 0 0,1 0 0 15,0 0 0-15,-1-3 0 0,1 3 0 0,0 0 0 16,1 0 0-16,0-1-128 0,1 1 128 0,3 0-128 16,1 1 128-16,2-1-128 0,-3 0 128 0,1 3 0 15,0-3 0-15,3 0 0 0,0 4 0 0,0-4 0 16,0 3 0-16,0-3 0 0,0 0 0 0,0 0 0 16,-2-3 0-16,0 3 0 0,0 3 0 0,-2-1 0 15,-1-2 160-15,-1 1-160 0,1-1 0 0,1 3 0 0,-1-3 0 0,2 0-160 16,0 0 160-16,2 4 0 15,-2-4 0-15,2 3 0 0,-1-2 0 0,2 2 0 0,0-3 0 0,1 0 0 16,-1 2 0-16,0-2 0 0,0 0 0 0,0 0 0 16,-3 0 0-16,1-2 0 0,0 2 0 0,-1-3 0 15,-1 2 0-15,-3-2 0 16,2 3 0-16,0-1-128 0,-1-2 128 0,0 3 0 0,-2-3 0 0,2 3 0 16,3-1 0-16,1-1 0 0,-2 2 0 15,1-3 0-15,2 3 0 0,2 0 0 0,-3-1 0 0,1-2 0 16,-1 3 0-16,1 0-192 0,0-3 192 0,-2 2-192 15,1 1 192-15,1 0 128 0,-2-3-128 0,1 3 176 16,-3 3-176-16,3-3 0 0,-4-3 0 0,1 3 0 16,0-2 0-16,-1 2 0 0,4-2 0 0,-1 2 0 15,0-5 0-15,0 4 0 0,-1-2 0 0,0 1 0 16,2 0 0-16,-1 0 0 0,3 0 0 0,-2 0 0 0,3-1 0 0,1 2 0 16,-5-2 0-16,3-1 0 0,-4 2 0 0,0-1 0 15,-3 2 0-15,0-2 0 0,3 1 0 0,-1 0 0 16,-2 0 0-16,1-1 0 0,3 2 0 0,-1-2 0 15,0-1 0-15,0 4 0 0,-6-4 0 0,4 2 0 16,2-1 0-16,-2-1 0 0,2 1 0 0,-1 2 0 16,1-1 0-16,3-2 0 0,2 1 0 0,1-4 0 15,1 4 0-15,-2 0 0 0,0-1 0 0,-1 1 0 16,-1-3 0-16,-1 2 0 0,-1 0-160 0,-1 1 160 16,-1-1 0-16,-2 2-144 0,1 2 144 0,-1-4-128 15,0 1 128-15,1 2-128 0,-1-2 128 0,2 1 144 16,-2 0-16-16,2 0-128 0,1-2 0 0,-2 1 0 15,-3 1-160-15,1 0 160 0,0 0-176 0,4-2 176 16,3 4-128-16,0 0 128 0,0 0 0 0,1-3 0 0,-4 3 0 0,1-3 128 16,6 0-128-16,0 3-192 15,-4-2 64-15,-6 2 0 0,-6-5 128 0,1 4 176 0,8 1-48 0,-5-3 0 16,-4 0-128-16,3 2 0 0,6 1 0 0,-1 0 0 16,-3 0 0-16,3 0 0 15,2-2 0-15,2-1 0 0,-2 2 0 0,3 1 0 0,1-3 0 0,-1 3-176 16,6-4 176-16,-3 1 0 0,1 1 0 0,-3 1 0 15,-1-2 0-15,-3-1 0 0,1 1 128 0,0-1-128 16,-1 2 0-16,0 0 0 0,-1 0 0 0,-1-1 0 16,-2 3 0-16,3-4 0 0,1 4 0 0,1-2 0 15,-4 0 0-15,5 2 0 0,5-2 0 0,-4 2 0 16,-3 0 0-16,5 0 0 0,1-3 0 0,-2 3 0 16,-2-1 0-16,-1 1 0 0,2 1 0 0,0-1-128 0,0 0 128 15,0-1 0-15,-2 1 128 0,7-3-128 0,1 3 0 0,-5 0 0 16,-5 3 0-16,0-3 0 0,2 0 0 0,2 0 0 15,1 0 0-15,6 0 0 0,-3 1 0 0,-1-1 0 16,-1 3 0-16,-1-3 0 0,-3 0 0 0,2 0 0 16,0-3 0-16,0 2 0 0,5 1 0 0,3 0 0 15,-7 0 0-15,-1 0 0 0,-5 0 0 0,-1-3 0 16,3 3 0-16,-2 0 0 0,-2 0 0 0,3-4 0 16,8 4 0-16,4 2-128 0,-6-4 128 0,4 4 0 15,0 0 0-15,6 1 0 0,-9-2 0 0,-1 2-128 16,-4-3 128-16,2 0-128 0,0 2 304 0,0 0 64 15,-2 0 16-15,1 1 0 0,6-2-256 0,-2 2-256 16,-2-3 48-16,-3 0 16 0,-3 0 192 0,1 2 0 16,3 0 0-16,0-2 0 0,0 0 0 0,2 0 0 0,3 0 0 0,-5 2 0 15,-7-2 0-15,2 0 0 16,2-2 0-16,3 2 0 0,-1 0 0 0,1 2 0 0,1-2 0 0,0 0 160 16,-4 3-384-16,1-3-80 15,-1 1-16-15,0-1 0 0,-1 3 320 0,-1-3 144 16,0 1-16-16,1 2 0 0,4 0-128 0,-4-3 0 15,-10 0 0-15,1 0-176 0,-1 0 176 0,2 0 0 0,2 3 128 16,3-3-128-16,3 0 0 0,-2 0 0 0,-3 3 0 0,-1-3-128 16,2 1 128-16,-2-1 0 0,2-1 128 0,-3 1-128 15,0 0 0-15,0 1 0 0,2-2 0 0,-1 1-128 16,-2 0 128-16,1 0 0 0,3 0 0 0,-2 4 0 16,-1-4 0-16,0 0-128 0,0 0 128 0,0 3-128 15,1-3 128-15,-3 0 0 0,1 0 128 0,0 0-128 0,0 1 128 16,-2 2-128-16,-1-6 128 0,1 3-128 0,-1 0 0 0,0 3-128 15,0 0 0-15,2 0 0 0,-1-3 128 0,0-3 0 16,-2 3 128-16,-8 0-128 0,11 3 0 0,-2 0 0 16,-9-3 0-16,0 0 0 0,9 1 128 0,0-1-128 15,2 0 128-15,-2 0-128 0,-9 0 0 0,8 0 0 16,4 0 0-16,-3 0-128 0,-9 0 0 0,8 0 0 16,2 3 0-16,1-3 0 0,-2 2 128 0,1-2 176 15,2-2-48-15,-2 4 0 0,0 0-128 0,-2-2 0 16,-2 0 0-16,3 0-176 0,4 0 176 0,-4 0 0 15,-9 0 0-15,8 0 0 0,2 0 0 0,-3 0 0 16,-7 0 0-16,7 0 0 0,1 2 0 0,-2-1 0 16,0 5 0-16,-1-2 0 0,0-4 0 0,0 0 0 15,2 2 0-15,-2-2 0 0,-5 0 0 0,7 4 0 16,0 0 0-16,1-4 0 0,-8 0 0 0,7 3 0 16,1-1 0-16,0 0 0 0,-3 0 0 0,0 2 0 0,0-1 0 0,2-3 0 15,-7 0-128-15,0 0 0 0,6 4 0 0,-6-4 0 16,7 0 128-16,-7 0 0 0,0 0 128 0,0 0-128 15,8 2 0-15,-2-2 0 0,-6 0 0 16,0 0-128-16,7 4 128 0,-2-1 176 0,-5-3-48 16,0 0 0-16,7 6-128 0,-2-2-272 0,-5-4 64 0,0 0 16 15,0 0 352-15,5 7 80 0,0 1 16 0,-5-8 0 16,4 9-256-16,0 0 0 0,-4-9 0 0,3 8-160 16,-2 1 160-16,1 2 0 0,0-2 0 0,1 1 0 15,-2 1 0-15,-1-2-128 0,0 4 128 0,0-2-128 16,-1 2 128-16,1-3-128 0,0 1 128 0,0 2-128 0,1 0 304 15,2 0 64-15,-3 0 16 0,0-3 0 16,0 4-768-16,0-4-160 0,0 3-32 0,1-4 0 16,0 2-1216-16,1-2-256 0,-1-1-64 0,0-2-14864 15</inkml:trace>
  <inkml:trace contextRef="#ctx0" brushRef="#br0" timeOffset="198790.34">25436 6126 8287 0,'-10'-8'368'0,"10"8"80"0,-5-5-448 0,-1-3 0 16,-2 2 0-16,1-3 0 0,2 1 3056 0,-2 1 528 15,2 1 96-15,0-1 32 0,0 1-1680 0,1-1-336 16,1 3-64-16,-1-1-16 0,0 1 48 0,4 4 0 0,0 0 0 0,0 0 0 16,0 0-576-16,0 0-96 0,0 0-32 0,0 0 0 15,0 0-272-15,0 0-64 0,0 0-16 0,7 9 0 16,-1 2-224-16,4 3-32 0,-1 2-16 0,3 3 0 15,3 2-192-15,4 3-144 0,0 5 192 0,5 5-192 16,-2-2 160-16,3 5-160 0,1 4 128 0,2 2-128 16,0 0 256-16,3 4-16 0,1 3-16 0,4 0 0 15,-1 2-64-15,4 5-16 0,5 0 0 0,3 3 0 16,4 6-144-16,2 2 128 0,1 4-128 0,1 1 128 16,1 1 144-16,2 6 32 0,1 3 0 0,0 4 0 15,4 2 16-15,-2-1 16 0,0 1 0 0,-2 4 0 16,-4 0-176-16,-2-3-32 0,0 0-128 0,-2-1 192 0,-4-5-48 15,0-1-16-15,0 1 0 0,-1-5 0 0,-3 1 0 0,-2-2 0 16,-3-6 0-16,-3-4 0 0,-2-3-128 0,-2-1 0 16,-2-1 0-16,-3-4 0 0,-2-2 0 0,-2-4 0 15,0 1 0-15,-1-4 0 0,-2-3 0 0,-2-1 0 16,-1-3 0-16,-1-2 0 0,0-2-128 0,-2-1 128 16,-3-3 0-16,1-1 0 0,-2-4 0 0,0-3-176 15,0-7 176-15,0 0-128 16,-2-7-848-16,-1-2-176 0,0-5-16 0,-6-6-16 15,0 0-1264-15,0 0-256 0,5-13-48 0</inkml:trace>
  <inkml:trace contextRef="#ctx0" brushRef="#br0" timeOffset="199806.37">27997 6435 10527 0,'0'0'464'0,"3"-4"112"0,0-2-576 0,-1-3 0 16,1-2 0-16,-1 2 0 0,1 1 1152 0,0-1 128 15,-1 0 32-15,1 1 0 0,-1 1-64 0,1-2-16 16,0 1 0-16,-1-1 0 0,0 3 64 0,-1-1 16 0,-1 7 0 0,0 0 0 16,0 0 160-16,0 0 16 15,1-6 16-15,-1 6 0 0,0 0-144 0,0 0-16 0,0 0-16 0,0 0 0 16,0 0-240-16,0 0-64 0,-6 2 0 0,-1 5 0 15,1-3-224-15,-1 5-48 0,-2-1-16 0,0 3 0 16,0 0-160-16,-2 2-48 0,-1 1 0 0,-1 2 0 16,0-1-160-16,-1 4-48 0,-1-2 0 0,1 3 0 15,-2 0-112-15,-1-1-16 0,-2 1-16 0,-1 3 0 16,-1 1-48-16,-1 2-128 0,-1 2 192 0,-3 2-64 16,-4-1 16-16,0 5 0 0,0-2 0 0,-3 5 0 0,-1 4-144 15,0 2 128-15,0 3-128 0,-1 4 128 0,-3-1-128 0,0 0 128 16,-2 1-128-16,2 2 128 0,0-2-128 0,-1 1 128 15,-3 1-128-15,3-2 128 0,1 1-128 0,1-1 0 16,2 0 0-16,-1-5 128 0,2 2-128 0,2-3 160 16,-1-1-160-16,2 0 160 0,-1 0-160 0,1-2 0 15,-1 1 0-15,2-2 128 0,0 4-128 0,0-1 128 16,-2-2-128-16,2-2 128 0,0 0-128 0,-1-2 128 16,1-3-128-16,0 2 128 0,2-1 192 0,1 0 48 15,0 2 0-15,0-3 0 0,1 1-176 0,-1-1-16 0,0 3-16 0,1 2 0 16,1-5-160-16,1 3 0 15,-2-5 144-15,1 0-144 0,0 3 192 0,0-5-16 16,2 1-16-16,-2-1 0 0,1 2-160 0,1-2 0 16,-2-2 0-16,3 2 128 0,-1 0-128 0,1 2 0 0,0-2 0 0,1 0 0 15,1 0 224-15,-1 0 16 16,2 0 0-16,-1-2 0 0,0 1-240 0,-1-3 0 0,2 1 0 16,0-1 0-16,1 1 0 0,-2-4 0 0,3 2 0 0,-1 1 0 15,0 1 0-15,-1-1 0 0,0-3 0 0,2 1 0 16,-2-1 0-16,2 0 192 0,-1 0 0 0,-2 1 0 15,2 2-192-15,0-2 0 0,1-3 0 0,1 1-160 16,-1-3 288-16,3 0 48 0,-1 3 16 0,2-5 0 16,0 0-64-16,3-1 0 0,-2-2 0 0,1 2 0 15,2-6 0-15,0 4 0 0,2-5 0 0,1 1 0 16,-1-1-128-16,5-5 128 0,0 3-128 0,0-3 128 16,0 2-128-16,2-2-272 0,0-4 64 0,0 0 16 15,0 0-1552-15,0 0-304 0,0 0-64 0,7 0-16 16,14 0-4592-1,-3-8-896-15,-10 2-192 0,7-1-48 0</inkml:trace>
  <inkml:trace contextRef="#ctx0" brushRef="#br0" timeOffset="210445.06">26398 6592 10655 0,'0'0'464'0,"0"0"112"0,-2-6-576 0,0-2 0 0,-2 2 0 0,2-1 0 15,-2 0 1632-15,0 1 224 0,1-1 32 0,2 1 16 16,-2-1-96-16,2 1-16 0,0-1 0 0,-2 3 0 0,3-2-400 16,0 6-96-16,0-7-16 0,0 7 0 15,3-6-80-15,-3 6-32 0,0 0 0 0,0 0 0 0,4-7 400 0,-4 7 80 16,0 0 16-16,4-4 0 0,-4 4-512 0,3-6-80 15,-3 6-32-15,7-3 0 0,0-1-384 0,0 1-80 16,1 2 0-16,0-2-16 0,0 3-112 0,1 0 0 16,0 0-16-16,2-2 0 0,1 1-144 0,-1 1-32 15,1-3 0-15,1 3 0 0,0-3-256 0,2 3 0 16,-1 0 0-16,-1 3 0 0,0-6 0 0,0 3 0 16,1 0 0-16,-3 3 0 0,0-3 0 0,-1 3 128 15,-2-2-128-15,0 1 0 0,-1 1 0 0,-1 1 0 16,-6-4 0-16,5 4 0 0,-1 2 0 0,-1 4 0 15,-2-4 0-15,2 5 0 0,-3-2 0 0,-1 1 0 16,-1 1 0-16,0 2 0 0,-1 1 0 0,2 2 0 16,-3 0 0-16,0-2 0 0,0 3 0 0,0-1 0 15,0 1 0-15,0 0 0 0,0-1 0 0,0 1 0 0,0-3 0 0,2 2 0 16,2 1 0-16,-2-1 0 0,0-2 0 16,0 2 0-16,2-3 0 0,0 1 0 0,0-3 0 15,2 0 0-15,-1 3 0 0,2-4 0 0,-1 3 0 0,1-2 0 16,0-2 0-16,0-1 0 0,1-2 0 0,0 1 0 31,2-1-1840-31,-1 1-368 0,0-3-80 0,-1 1-16 0</inkml:trace>
  <inkml:trace contextRef="#ctx0" brushRef="#br0" timeOffset="211221.24">26608 7258 21183 0,'0'0'944'0,"0"0"192"0,0 0-912 0,0 0-224 16,0 0 0-16,0 0 0 0,0 0 2192 0,0 0 400 15,0 0 80-15,0 0 16 0,0 0-768 0,0 0-160 16,0 0-32-16,0 0 0 0,0 0-512 0,0 0-96 0,0 0-32 0,0 0 0 15,6 2-512-15,1 2-96 16,-1 0-32-16,1 3 0 0,-2-1-96 0,0 1-32 16,2-1 0-16,1 1 0 0,-2 2-16 0,2-1-16 15,1 1 0-15,1 2 0 0,-3-1-48 0,1-1-16 16,0 2 0-16,0-1 0 0,-1 1-224 0,-1 1 0 16,3-2 0-16,0 0 0 0,1 0 0 0,-1 0 0 0,0 1 0 15,0-2 0-15,-2 1 0 0,-1-3 144 0,-1-1-144 0,1 4 128 16,-2-4-128-16,0 1 0 0,-4-7 0 0,3 5 0 15,-3-5 0-15,0 0-272 0,0 0 64 0,4 6 16 32,-4-6-816-32,0 0-144 0,0 0-48 0,0 0 0 15,0 0-2432-15,0 0-480 0,0 0-112 0,0 0 0 0</inkml:trace>
  <inkml:trace contextRef="#ctx0" brushRef="#br0" timeOffset="211564.89">26812 7254 32479 0,'0'0'704'0,"0"0"160"0,0 0 32 0,0 0 16 0,1 6-720 0,-1 1-192 16,0-7 0-16,0 8 0 0,-1 1 1104 0,-2-1 192 15,0 1 48-15,-1 1 0 0,-2 1-512 0,1 1-112 16,-3-2-16-16,0 1 0 0,1-2-352 0,-1 4-80 15,0-1-16-15,-1 1 0 0,-1 3 112 0,3-3 16 16,-4 4 0-16,2 0 0 0,0-2 0 0,0 2 0 16,-1-2 0-16,3 1 0 0,-1 1-208 0,1-4-48 15,2 0 0-15,0 0 0 0,-1 0-128 0,1-3 0 16,1 1 0-16,0-2-176 0,0-5 304 0,4-4 48 0,0 0 16 0,-1 7 0 16,1-7-192-16,0 0 0 0,0 0 0 0,0 0-176 31,0 0-528-31,5 6-96 0,-5-6-32 0,8 3 0 15,-1-2-3008-15,1-1-624 0,0-1-112 0,-1-2-32 0</inkml:trace>
  <inkml:trace contextRef="#ctx0" brushRef="#br0" timeOffset="-210454.57">26720 8430 16127 0,'0'0'352'0,"0"0"80"0,0 0 16 0,0 0 0 0,-19 6-448 0,19-6 0 16,0 0 0-16,0 0 0 0,0 0 1312 0,0 0 176 15,-2-9 48-15,2 9 0 0,0 0-160 0,0 0-32 16,0 0 0-16,0 0 0 0,0 0-96 0,0 0-32 16,0 0 0-16,0 0 0 0,0 0-96 0,0 0-32 15,0 0 0-15,0 0 0 0,0 0-144 0,0 0-48 16,0 0 0-16,0 0 0 0,0 0-144 0,-4 9-48 0,2-2 0 0,-1 0 0 16,1-1-192-16,0 1-64 0,1 1 0 0,0 1 0 15,-2 1 0-15,2-1 0 0,1-1 0 0,-2 1 0 16,1 2-192-16,1-1-64 0,0 2 0 0,0 3 0 15,0-2 0-15,1 4 0 0,-1-4 0 0,0 2 0 16,0 0-192-16,0-2 0 0,0 3 0 0,0-2-160 16,0-1 160-16,0 0 0 0,0-2 0 0,0-2 0 0,2 1 0 0,-2 0-128 15,1-3 128-15,-1 0-128 0,0-7 128 0,1 7 176 16,-1-7-48-16,0 9 0 0,0-9-128 0,0 6-176 16,0-6 48-16,0 0 0 0,0 0 128 0,0 8 176 15,0-8-48-15,0 0 0 16,0 0-2448-16,0 0-496 0,0 0-112 0,0 0-16 0</inkml:trace>
  <inkml:trace contextRef="#ctx0" brushRef="#br0" timeOffset="-210061.78">26807 8680 19343 0,'0'0'416'0,"0"0"96"0,0 0 0 0,0 0 64 0,0 0-576 0,0 0 0 0,0 0 0 0,0 0 0 15,0 0 1344-15,0 0 144 0,0 0 48 0,0 0 0 16,0 0-320-16,0 0-48 0,0 0-16 0,0 0 0 16,0 0-192-16,0 0-64 0,-9-1 0 0,-1-2 0 15,0 3 0-15,1 0 0 0,-2 0 0 0,3 0 0 16,-1 3 0-16,-1-3 0 0,-2 0 0 0,0 0 0 15,-1 0-192-15,1 1-64 0,2-1 0 0,-6 3 0 16,-1-3-400-16,0 0-96 0,0 0-16 0,1 0 0 16,2 0 208-16,-2 0 48 0,2 0 0 0,2 0 0 15,2 0-208-15,-1 0-48 0,1 0 0 0,-1 0 0 0,1 0 64 0,1 0 0 16,1 0 0-16,2 0 0 0,6 0-192 0,0 0 0 16,-5 2 0-16,5-2 0 0,0 0 0 0,0 0 128 15,-4 4-128-15,4-4 128 0,0 0-128 0,0 0 128 16,0 11-128-16,0-11 128 15,0 0-1120-15,6 6-224 0,0 3-64 0,1-2 0 0</inkml:trace>
  <inkml:trace contextRef="#ctx0" brushRef="#br0" timeOffset="-208124.43">26726 9300 12895 0,'0'0'576'0,"0"0"112"0,0 0-560 0,0 0-128 0,0 0 0 0,0 0 0 15,0 0 1056-15,0 0 176 0,0 0 48 0,0 0 0 16,0 0-416-16,0 0-80 0,0 0-16 0,0 0 0 16,0 0-144-16,0 0-48 0,0 0 0 15,0 0 0-15,0 0 112 0,0 0 16 0,0 0 0 0,5-4 0 16,-5 4 48-16,4-7 16 0,-2 1 0 0,1 2 0 16,-2-3-320-16,-1 7-48 0,0 0-16 0,0-9 0 15,0 1 112-15,-1-1 16 0,0-2 0 0,-1 5 0 16,-3-3 0-16,0 1 0 0,0-1 0 0,-2 2 0 15,2 1 96-15,-2-1 32 0,-1 0 0 0,-1 4 0 16,-1-4-160-16,-1 3-32 0,1 1 0 0,-2 0 0 0,0 3 64 0,1 0 0 16,-3 3 0-16,3 0 0 0,-2 1 144 0,-1-1 48 15,1 3 0-15,0-2 0 16,1 3-320-16,1 2-48 0,-2-1-16 0,2 1 0 0,1-1-48 0,0 1-16 16,1-3 0-16,0 2 0 0,0 1-96 0,2 2-32 15,1-2 0-15,1-1 0 0,1 1-128 0,0 2 128 16,1 0-128-16,2 0 128 0,-2-3-128 0,5 1 128 15,1 1-128-15,1-1 128 0,2 2-128 0,-1-2-272 16,1 2 64-16,2-1 16 0,0-1 192 0,1 2 256 16,0-2-48-16,2-1-16 0,1-2-192 0,0 1 0 15,-1-3 0-15,2 1-160 0,0-4-32 0,2 2 0 0,-1-3 0 0,2-3 0 16,-3 2 192-16,0-2 0 16,2-1 0-16,-2-2 0 0,0-3 0 0,0 1 0 15,-1-4 0-15,-1 2 0 0,0-1 0 0,-1-2-128 0,2 0 128 16,0 0-128-16,-2 0 128 0,0 0-128 0,-2 2 128 0,-1-2-128 15,0 3 128-15,-2-1 0 16,-1 2 128-16,0 2-128 0,-1 1 0 0,-3 6 0 0,0 0 0 16,0 0-128-16,0 0 128 0,0 0 176 0,0 0-48 0,-6 3 0 15,-1 0-128-15,0 4-272 0,0 2 64 0,1-1 16 16,-1 5 192-16,2 0 0 0,0 0 0 0,1 4 0 16,-1-1 480-16,-1 5 144 0,3 1 16 0,-1 4 16 15,0-1-432-15,1 2-96 0,2 1 0 0,-1 2-128 16,1 1 464-16,0 0-16 0,0 2 0 0,1-3 0 15,-2 0 64-15,1-1 0 0,-2-2 0 0,1-3 0 16,-1-4-512-16,2-3 0 0,-2-2 0 0,2-4 0 16,-1-1 192-16,1-3-48 0,1-7-16 0,0 0 0 15,0 0-128-15,0 0-176 0,0 0 48 0,0 0 0 16,0 0-3840-16,0 0-768 0,5-13-160 0,-1 5-32 16</inkml:trace>
  <inkml:trace contextRef="#ctx0" brushRef="#br0" timeOffset="-205506.18">26054 9628 21647 0,'0'0'464'0,"0"0"112"0,0 0 0 0,0 0 64 0,0 0-512 0,0 0-128 0,0 0 0 0,0 0 0 16,-7 3 576-16,7-3 80 0,-5 0 32 0,5 0 0 15,0 0-368-15,0 0-64 0,-5-5 0 0,5 5-16 16,0 0 640-16,0 0 128 0,-3-4 16 0,3 4 16 16,0 0 560-16,0 0 128 0,0 0 0 0,0 0 16 15,0 0-336-15,0 0-64 0,8-3 0 0,0 3-16 16,1-1-480-16,1 1-80 0,1 1-32 0,1-1 0 15,0 0-384-15,1 3-80 0,0-3-16 0,0 4 0 16,-1-2-96-16,-1 1-32 0,1-2 0 0,-1-1 0 16,-3 3-128-16,-1-3 0 0,1 1 0 0,-1 2 0 0,-7-3 0 0,8 0-176 15,-2 2 48-15,-6-2-12800 16,7 0-2544-16</inkml:trace>
  <inkml:trace contextRef="#ctx0" brushRef="#br0" timeOffset="-204071.43">26724 8763 8975 0,'0'0'384'0,"0"0"112"0,0 0-496 0,0 0 0 15,0 0 0-15,0 0 0 0,0 0 1376 0,0 0 176 0,0 0 48 0,0 0 0 16,0 0-656-16,0 0-128 15,0 0-32-15,0 0 0 0,0 0 32 0,0 0 0 16,0 0 0-16,0 0 0 0,0 0-480 0,0 0-80 16,0 0-32-16,0 0 0 0,0 0 448 0,0 0 96 0,0 0 0 0,-2 6 16 15,2-6-336-15,0 8-80 0,-2 1-16 0,2-2 0 16,-1-1 16-16,1 2 0 0,0-1 0 0,0 2 0 16,0-3 240-16,0 4 48 0,0-3 16 0,0 0 0 15,0-7-368-15,0 7-80 0,0 2-16 0,0-1 0 16,0-2 176-16,1 1 48 0,-1-7 0 0,0 9 0 15,0-9-432-15,0 0 0 0,0 0 0 0,0 6 0 16,2 2 0-16,-2-8 0 0,0 0 0 0,0 0 128 16,0 0-128-16,0 0 0 0,0 0 0 0,0 0 0 15,0 0 0-15,0 0 0 0,0 0 0 0,0 0 0 16,0 0 0-16,0 0 0 0,0 0 0 0,0 0 0 0,0 0 0 0,0 0 0 16,-2-8 0-16,2 8 0 0,-2-6-304 0,-1-1-32 15,3 1-16-15,0-1 0 0,-1 1 352 0,1-1 0 16,0 7 0-16,0-6 0 0,0-1 192 0,0 0 96 15,0 1 32-15,0-1 0 0,0-1-464 0,1 2-96 16,-1 6-16-16,1-7 0 0,-1 1 256 0,0 6-144 16,2-7 144-16,-2 7-128 0,0 0 128 0,0 0 0 15,1-6 0-15,-1 6 0 0,0 0 0 0,0 0 0 16,0 0 0-16,0 0 0 0,1-7 0 0,-1 7 0 16,0 0 0-16,0 0 0 0,0 0 0 0,0 0 0 0,0 0 0 0,0 0 0 15,0 0 0-15,0 0 0 16,0 0 0-16,0 0 0 0,0 0 0 0,-4 7 0 15,4-7 0-15,-3 6 0 0,-1 5 0 0,1-1 0 16,0-1 0-16,2 2 0 0,0-5 0 0,-1 4 0 0,1 0 128 0,0-1-128 16,-1 2 0-16,1-1 0 0,1-3 0 15,0 2 0-15,0-3 304 0,0-6-16 0,-1 7 0 0,1-7 0 16,-1 5-288-16,1-5 0 0,0 0 0 0,0 0 0 16,0 0-160-16,0 0-32 0,0 0-16 0,0 0 0 15,0 0 208-15,0 0 0 0,0 0 0 0,0 0 0 31,3-5-3424-31,0-4-640 0,-2 0-128 0,2-2-32 0</inkml:trace>
  <inkml:trace contextRef="#ctx0" brushRef="#br0" timeOffset="-203504.81">26693 8715 9215 0,'0'0'400'0,"0"0"96"0,0 0-496 0,0 0 0 15,0 0 0-15,0 0 0 0,0 0 864 0,0 0 80 16,0 0 16-16,0 0 0 0,0 0-208 0,0 0-48 16,0 0 0-16,0 0 0 0,0 0-48 0,0 0-16 15,0 0 0-15,0 0 0 0,0 0-160 0,0 0-32 16,0 0-16-16,0 0 0 0,0 0 320 0,0 0 64 0,0 0 16 0,0 0 0 16,0 0 96-16,2 7 32 0,1 1 0 0,0 1 0 15,-3 2-400-15,0-2-80 0,0-1-16 0,1 2 0 16,0 2 144-16,1 1 32 0,-2-1 0 0,0 1 0 15,0-1-160-15,0-2-32 0,-2 3 0 0,2-2 0 16,0 2 0-16,0-3 0 0,2-1 0 0,-1-1 0 16,-1 1-256-16,1-2-48 0,-1-7-16 0,0 0 0 15,0 0-128-15,0 0 128 0,2 6-128 0,-2-6 128 16,0 0-128-16,0 0 0 0,0 0 0 0,0 0-176 0,0 0 176 0,0 0-160 16,0 0 160-16,0 0-160 15,0 0 160-15,0 0 176 0,0 0-48 0,0 0 0 0,2-6-128 0,0-1 0 16,-2 1 0-16,0-3-176 0,0 2 176 0,0 7 0 15,1-8 128-15,0 2-128 0,-1-1 0 0,0 1 0 16,1-1 0-16,-1 1 0 0,-1-1-176 0,1 0 176 16,0 1-208-16,0-1 80 15,0 7-4624-15,1-8-928 0,-2-1-176 0,1 3-32 0</inkml:trace>
  <inkml:trace contextRef="#ctx0" brushRef="#br0" timeOffset="-202726.31">26682 8715 17503 0,'0'0'384'0,"0"0"64"0,0 0 32 0,0 0 32 0,0 0-512 0,0 0 0 0,0 0 0 0,0 0 0 15,0 0 320-15,0 0-16 0,0 0-16 0,0 0 0 16,0 0-288-16,0 0 0 0,0 0 0 0,0 0 0 16,0 0 192-16,0 0 64 0,0 0 32 0,0 0 0 15,0 0 400-15,0 0 80 0,0 0 0 0,0 0 16 16,8 4 48-16,-8-4 0 0,0 0 0 0,8 0 0 16,-1 3-224-16,-7-3-32 0,6 1-16 0,-6-1 0 0,8 0-240 0,0 3-32 15,-8-3-16-15,8 0 0 0,-8 0-112 0,8 3-32 16,-8-3 0-16,7 0 0 0,1 0-128 0,0 0 160 15,0 0-160-15,0 0 160 0,0-3-160 0,0 3 0 16,-2-3 0-16,2-1 128 0,-1 2-128 0,-1 2 0 16,1-4 0-16,-1 1 0 0,2 2 0 0,-1-2 0 15,-1-1 0-15,1 2 128 0,-1-1 112 0,-6 3 16 16,8-1 0-16,-8 1 0 0,0 0-16 0,8-3 0 16,-8 3 0-16,7-2 0 0,-7 2-240 0,6-2 176 15,-6 2-176-15,0 0 160 0,7-2-160 0,-7 2 0 16,0 0 0-16,0 0 0 0,0 0 0 0,0 0 0 15,0 0 0-15,0 0 0 0,0 0 0 0,0 0 128 16,0 0-128-16,0 0 0 0,0 0 0 0,0 0 0 16,0 0 0-16,0 0 0 0,0 0 0 0,0 0 0 15,0 0 0-15,0 0 0 0,0 0 0 0,0 0 0 16,0 0 0-16,-7-2 0 0,1 2 0 0,-2-2 0 0,0 2 0 16,0 2 0-16,-1 0 0 0,0-2 0 0,-1 2 0 0,0-2 0 15,0 2 0-15,-1 0 0 0,-1-2 0 0,2 3 0 16,-1-3 224-16,1 4 112 0,-1-4 32 0,1 2 0 15,-1-2-368-15,1 0 0 0,1 0 0 0,-2 2 128 16,-1-2-128-16,1 2 0 0,0-2 0 0,1 0 0 16,-2 3 0-16,1-3 0 0,2 1 0 0,0 2 0 15,-1-3 176-15,-1 0-48 0,1 2 0 0,-1 0 0 16,1-2-128-16,-1 0 0 0,2 0 0 0,1 2 0 16,0-4 384-16,1 4 112 0,-3-2 16 0,4 0 0 15,-1 0-656-15,1 0-128 0,-2 0-32 0,3 0 0 0,-1 0 304 0,1 0 0 16,0 0 0-16,-2 0 0 0,7 0 384 0,-5 0 48 15,0 0 0-15,5 0 0 0,-5 3-176 0,5-3-16 16,-7 0-16-16,2 0 0 0,5 0-224 0,0 0 0 16,0 0 128-16,0 0-128 0,-5-3 0 0,5 3 128 15,-7 0-128-15,7 0 0 0,0 0 144 0,0 0-144 16,0 0 128-16,0 0-128 0,0 0 144 0,0 0-144 16,0 0 160-16,0 0-160 0,0 0 0 0,0 0 0 15,0 0 0-15,0 0-16448 0</inkml:trace>
  <inkml:trace contextRef="#ctx0" brushRef="#br0" timeOffset="-177693.82">19095 7441 24415 0,'0'0'528'0,"0"0"112"0,-1-10 32 0,1-1 32 0,0-1-576 0,0 2-128 16,0-1 0-16,0 5 0 0,0-1 1568 0,0 7 288 16,0-10 48-16,0 10 16 0,0-7-720 0,0 7-144 15,-1-6-32-15,1 6 0 0,0 0-96 0,0 0-32 16,0 0 0-16,0 0 0 0,-4 4-48 0,0 2-16 15,-1 1 0-15,1 3 0 0,0 3-96 0,0 3-32 16,0 4 0-16,0 3 0 0,0 1-192 0,2 3-64 16,-1 4 0-16,0-3 0 0,1 4-48 0,-1 0-16 0,3 1 0 0,0 0 0 15,0-3-96-15,1 0-32 16,1 0 0-16,-1 0 0 0,0-3-96 0,2-4-32 16,0 3 0-16,-1-5 0 0,1 2-128 0,-1-9 0 15,2 2 0-15,0-3 0 16,-1-3-1040-16,-1-2-240 0,1 1-64 0,0-5 0 15,-3-4-3680-15,0 0-736 0,0 0-160 0,0 0-32 0</inkml:trace>
  <inkml:trace contextRef="#ctx0" brushRef="#br0" timeOffset="-177285.99">18873 7487 35711 0,'0'0'784'0,"0"0"176"0,0 0 16 0,0 0 16 0,0 0-800 0,0 0-192 0,0 0 0 0,0 0 0 16,0 0 1424-16,0 0 240 0,2-7 64 0,2 5 0 16,-4 2-976-16,6-7-192 0,-1 1-48 0,0-1 0 15,0 1-352-15,1-2-160 0,-1-1 128 0,1 2-128 0,2-3 0 0,1 3 0 16,1-2 0-16,0 1 0 0,0-1 0 0,2 1 0 16,4-4 0-16,1 4 0 0,1-2 0 0,2 1 0 15,1-2 0-15,1 2 0 0,0 2 0 0,3 1-320 16,2-1 48-16,-6 1 16 0,-1 5 256 0,3-2-160 15,0 3 160-15,2 3-128 0,0-3 128 0,0 6 0 16,-1-2 0-16,0 5 0 0,-1 2 0 0,-2-1 0 16,-3 6 0-16,-2-2 0 0,-3 3 0 0,-4 9 0 15,-6-2 0-15,-6 5 0 0,-5-2 0 0,-5 3-128 16,-4-1 128-16,-1-1-128 0,-2-2 128 0,-1-2 0 16,-1-1 0-16,1-3 0 0,-1-3 0 0,1 0-128 15,-2-4 128-15,2-4-128 0,2 2 128 0,-1-7 0 16,2-2 0-16,1-2 0 0,1 0 0 0,2-2-128 15,1-2 128-15,5 0-128 0,1-3-64 0,2-2 0 0,1 1 0 16,3-1 0 0,2-2-3424-16,2 2-688 0,0-1-144 0,4-1-32 0</inkml:trace>
  <inkml:trace contextRef="#ctx0" brushRef="#br0" timeOffset="-176836.45">19639 7374 33855 0,'0'0'752'0,"0"0"144"0,0 0 48 0,0 0 0 0,0 0-752 0,0 0-192 16,0 0 0-16,0 0 0 0,7 3 1776 0,-7-3 320 15,0 0 64-15,0 0 16 0,6 4-1024 0,-6-4-208 16,0 0-48-16,5 6 0 0,1 1-560 0,-3 0-112 15,0 3-32-15,0 0 0 0,-1 0 64 0,1 3 0 16,0-3 0-16,0 5 0 0,1 0-256 0,0 2 144 0,-1 3-144 0,1 0 128 16,-1-3 160-16,0 2 32 15,0 1 0-15,0-3 0 0,-1 0 0 0,0 0 0 16,-1-1 0-16,0-2 0 0,1-1 0 0,-1-4 0 16,-1 2 0-16,-1-5 0 0,1-6-160 0,0 0-32 0,-2 10 0 0,2-10 0 15,0 0-128-15,0 0 0 16,0 0 0-16,-4-7 0 0,2-2 0 0,-1-4 0 15,0-4 0-15,2 0 0 0,1-3 0 0,0-3 0 0,0-4 0 0,1 0 0 16,2-2 0-16,1 2-176 0,1-2 48 16,2 4 0-16,1 0 128 0,1 4 176 0,1-1-48 0,1 5 0 15,1 0-128-15,1 4 128 0,1-2-128 0,0 6 128 16,1 1-128-16,-1 3 128 0,1 1-128 0,-1 4 128 31,0 3-960-31,0-2-208 0,-1 4-48 0,0-1 0 16,-3 3-1424-16,2-1-304 0,-3 1-48 0,-2-1-16 0</inkml:trace>
  <inkml:trace contextRef="#ctx0" brushRef="#br0" timeOffset="-176505.79">20175 7385 29247 0,'0'0'1296'0,"0"0"272"0,0 0-1248 0,0 0-320 15,0 0 0-15,0 0 0 0,0 0 2208 0,0 0 384 16,0 0 80-16,0 0 16 0,0 0-1024 0,2 9-208 16,0 1-48-16,-2 4 0 0,0-4-400 0,-2 6-96 15,1-2-16-15,0 3 0 0,-1 3-256 0,1-1-48 16,0 4-16-16,1-6 0 0,0 0-48 0,1 0-16 15,0-1 0-15,-1 1 0 0,2 0-304 0,-1-2-64 16,0-3-16-16,2 4 0 0,-1-3-128 0,1 0 0 0,1-6 0 0,1 0 0 16,-5-7-272-16,9 7-96 0,-1-4-16 0,0-3 0 31,-1-3-1584-31,2-4-320 0,1 1-64 0,1-2-16 0</inkml:trace>
  <inkml:trace contextRef="#ctx0" brushRef="#br0" timeOffset="-175801.29">20384 7357 40319 0,'0'0'896'0,"0"0"176"0,0 0 32 16,5 7 16-16,-1-1-896 0,-4-6-224 0,4 4 0 0,-1 3 0 0,-2-1 1280 0,1 2 192 16,-2 1 64-16,0 1 0 0,0-3-928 0,0 3-176 15,-2 0-48-15,2 3 0 0,0 0-192 0,0 0-64 16,0 1 0-16,0 0 0 0,2-1-128 0,-1 4 0 15,0-1 0-15,2-2 0 0,-2 2 0 0,0-3 128 16,1 1-128-16,0-2 128 0,0-4 112 0,0 1 16 16,-2-9 0-16,0 0 0 0,0 0-256 0,0 0 0 15,0 0 0-15,0 0 0 0,0 0 0 0,0 0 0 16,0 0 0-16,5-9 0 0,1 1 0 0,-2-4 144 16,-3-1-144-16,2-1 128 0,-1-2-128 0,-1-1-272 15,1 0 64-15,0-3 16 0,1 3 192 0,0-2 0 16,1 2 0-16,1 0 160 0,-1 1-336 0,1-1-64 15,2 4-16-15,0 0 0 0,3 2 112 0,-1 1 16 0,1 1 0 16,1 2 0-16,0 1 0 0,1 2 0 0,-1 1 0 16,1 2 0-16,-2 1 128 0,2 1 0 0,-3 2 128 0,0 3-128 15,0 1 0-15,-1 1 0 0,-1 3 0 0,-1 0-128 16,-2 3 128-16,-1 5 176 0,-1-2-48 0,0 4 0 16,-1-2 0-16,0 5 0 0,-1-2 0 0,0-1 0 15,0 1-128-15,2-2 128 0,-1-3-128 0,0 0 128 16,2-4 64-16,0-2 0 0,-1-1 0 0,1-1 0 15,-1-2-192-15,-2-7 0 0,0 0 0 0,0 0-176 16,7 0 176-16,1-3-128 0,-2-1 128 0,2-2-128 16,1-5-64-16,-2 2 0 0,1-1 0 0,0-4 0 15,-1-1 0-15,3 0 0 0,-3-2 0 0,1 0 0 16,0-1 192-16,1-3 0 0,1-3 128 0,-3 9-128 0,0-2-240 16,0 4-112-16,0-1-32 0,1 1 0 0,-1 3 384 0,-1-1 0 15,1 2 0-15,1-1 0 0,1 3 0 0,0 3 0 16,0 2 0-16,0 2 0 0,2 2 0 0,-1 2 0 15,1 0 0-15,-2 5 0 0,0 2 0 0,0 2 240 16,0 0-48-16,-1 4 0 0,-1 3 112 0,-2-3 16 16,-1 2 0-16,0 4 0 0,0-2 144 0,-1 2 48 15,-2-3 0-15,0-1 0 0,0 1-112 0,1-3-16 16,-4 0 0-16,2-1 0 0,0-2-256 0,-1-3-128 16,1-2 128-16,0 0-128 0,0-9 128 0,0 0-128 15,0 0 128-15,0 0-128 0,0 0 0 0,9 1 0 16,1-2-224-16,0-2 80 15,3-3-1072-15,0 2-192 0,2-3-64 0,-1-2 0 16,0 3-4448-16,2-1-896 0,-1-1-176 0,-1 2-48 0</inkml:trace>
  <inkml:trace contextRef="#ctx0" brushRef="#br0" timeOffset="-175318.67">21281 7537 33231 0,'0'0'720'0,"0"0"160"0,0 0 16 0,0 0 64 0,0 0-768 0,0 0-192 0,0 0 0 0,6 0 0 16,-6 0 1344-16,7 1 256 0,0-1 32 0,-7 0 16 15,8 0-704-15,-3 0-144 0,2-1-32 0,-1-2 0 0,1-1-256 0,2-2-48 16,-1 0-16-16,1 0 0 0,0 1-192 0,2-5-64 15,-4 1 0-15,4 1 0 0,-1-5-48 0,0 4-16 16,-3-4 0-16,1 0 0 0,0-1-128 0,-3 0 0 16,2 1 0-16,-2 0 0 0,-2-1 0 0,1 1 0 15,-2 0 0-15,-2 2 0 0,-2-2 0 0,-1 4 0 16,-2 1 0-16,-2 2 0 0,-3 3 0 0,-1 0 0 16,0 2 0-16,-3 5 0 0,0 2 0 0,0 4 0 0,-1 0 0 0,-1 1 0 15,2 2 192-15,-2 0 0 16,2 1 0-16,0 5 0 0,0-2-64 0,4 0 0 15,1 2 0-15,2 1 0 0,3-2 0 0,2 2 0 0,2 2 0 0,2-1 0 16,1-1-128-16,2-1-176 0,3-2 48 0,1 0 0 16,2 0 816-16,0-1 160 15,3 1 48-15,-1-4 0 0,4-2-672 0,1 1-224 16,2-5 144-16,-1 0-144 0,1-1 288 0,1 1-32 0,0-3 0 0,0-4 0 16,0 0-256-16,0-1-144 0,0-5 16 0,0 2 0 15,0 1 0-15,0-3 0 0,-1-2 0 0,0 2 0 31,-2-1-1792-31,0-3-368 0,-1-3-64 0,-4 0-16 0</inkml:trace>
  <inkml:trace contextRef="#ctx0" brushRef="#br0" timeOffset="-174695.72">20269 7122 33167 0,'0'0'1472'0,"0"0"304"0,0 0-1424 0,0 0-352 0,0 0 0 0,0 0 0 0,0 0 2320 0,0 0 400 16,0 0 80-16,0 0 16 0,0 0-1600 0,0 0-304 16,0 0-64-16,0 0-16 0,0 0-608 0,0 0-224 15,0 0 144-15,0 0-144 0,0 0 0 0,8-3-224 0,-8 3 32 0,0 0 0 31,0 0-4256-31,23-4-848 0,5 3-160 0,-28 1-48 0</inkml:trace>
  <inkml:trace contextRef="#ctx0" brushRef="#br0" timeOffset="-171315.85">22264 7025 10127 0,'0'0'896'0,"6"-3"-704"0,1 3-192 0,-7 0 0 16,6 3 3488-16,1 1 672 0,-3 2 128 0,0 1 16 16,-2-1-1584-16,1 5-320 0,-1 2-64 0,0 0-16 15,-1 3-864-15,-1 1-176 0,0 4-48 0,0 1 0 16,0 1-368-16,-1 1-80 0,-1 2-16 0,1 2 0 16,0-2-96-16,0 0-32 0,-1 2 0 0,1 2 0 15,0 2-192-15,1 3-64 0,0 0 0 0,0 2 0 16,0-1-48-16,0 1-16 0,0 0 0 0,0 2 0 15,0-1-144-15,0-1-48 0,0 2 0 0,-2 0 0 0,1-2 64 0,0-1 0 16,-1-2 0-16,1 3 0 0,0 2-192 0,-1-2 128 16,2-3-128-16,-1-1 128 0,-1 0-128 0,-1-6 128 15,0-1-128-15,1-2 128 0,-1 2-128 0,0-5 0 16,1-1 0-16,-2-1 0 0,-3-2 0 0,2-1 0 16,0-4 0-16,-2 0-176 0,-1 1 176 0,-1-5 0 15,-4 1 0-15,1-5 0 0,-1 2-128 0,-1 1 0 16,-3-3 0-16,-1 1 0 0,-2-4 128 0,-1 2-128 15,-1 1 128-15,-1-4-128 0,-2 2 128 0,-1-2-128 0,-3 2 128 0,1 0-128 16,-4-2 0-16,0 0 0 0,-5-2 0 0,-2 0 0 16,-5 2 128-16,2-2 176 15,1-1-48-15,-1 2 0 0,-2-2-128 0,2 3 0 0,1 0 0 0,-3 3-176 16,2-3 176-16,1 0 0 16,-5-3 128-16,0 3-128 0,-1-1 128 0,0-2-128 15,-2 3 128-15,3-2-128 0,2 2 0 0,-1-2 0 16,5 2 0-16,-1 0-128 0,-1 0 128 0,1-2 0 0,2 2 128 0,0-3-128 15,-3 3 0-15,8-1-128 0,-4-2 0 0,1 3 0 16,-1-2 128-16,3 2 0 0,0 2 128 0,-2-2-128 16,-4 0 0-16,2 0 0 0,0 3 0 0,1-2 0 15,0-1 0-15,-2 3 0 0,0-3 0 0,-10 2 0 16,2 0 0-16,3 0 0 0,2 1 0 0,2-2 0 16,3 2 0-16,11 1 0 0,-1-4 0 0,-2 2-128 15,1 2 128-15,1-1 0 0,-3-2 128 0,1 2-128 16,0-3 0-16,0 0 0 0,-3 0 0 0,2 0 0 0,-3 0 128 15,1 0-128-15,2 0 128 0,-9 0-128 0,4 0 0 0,3-3 0 16,0 2 0-16,3 1-128 0,1 0 128 0,0 0 0 16,1 0 0-16,0 0 0 0,-1 0 0 0,2 0 176 15,-1 0-48-15,0 0 0 0,-1 0-128 0,0 0 0 16,-1-3 0-16,-2 3-176 0,2 0 176 0,1 0 176 16,1 0-48-16,0 0 0 0,5-2-128 0,0 0-272 15,2 2 64-15,0-2 16 0,2 2 48 0,0 0 16 16,0 0 0-16,3 2 0 0,0-2 128 0,2 0 176 15,-2 0-48-15,3 0 0 0,1-2-128 0,1 2 0 16,-3 0 0-16,0 0 0 0,2-3 0 0,0 2 0 16,1 1 0-16,0 0-176 0,1 0 176 0,-2 0 0 15,0-3 0-15,2 3 0 0,-1-4 0 0,1 4 0 0,-1-2 128 0,-1 0-128 16,2 0 0-16,-1 2 0 16,2 0 0-16,0 0-128 0,-1-3 128 0,-1 3 0 15,-1-1 0-15,5 1 0 0,-1 0 0 0,0-3 0 0,0 3 0 0,-1-2 0 16,2 0 0-16,1 0 0 0,-1 2 128 0,1-4-128 15,2 1 0-15,0 1 0 0,0-2 0 0,0 0-128 16,0 1 128-16,1-1 0 0,-1 2 128 0,2-2-128 16,0-3 0-16,0 3 0 0,1-2 0 0,-1 0-128 15,0 2 128-15,0-2 0 0,0 2 0 0,0-3 0 16,0 1 0-16,-1-1-128 0,-1 1 128 0,2-1-128 16,2 7 128-16,-3-8 0 0,2-1 0 0,-1 3 0 15,1-1 0-15,0-1 0 0,1-1 0 0,0-1 0 16,-2 0-192-16,2 3 0 0,2 0 0 0,-1-2 0 15,0 0 0-15,1-2 0 0,-1 1 0 0,-1-1 0 0,0-2 0 0,1 0 0 16,1 0 0-16,-1 0 0 0,0 0 192 16,1-2 0-16,-1 2 0 0,1-2 0 0,1-3 0 0,0 5 0 15,-1-4 0-15,1 0 0 0,-2 2 0 0,2 0-128 16,-1 0 128-16,1 0-128 0,0-1 128 0,-1 3-128 16,1-1 128-16,0 1-128 0,-1 0 128 0,0 0 176 15,-1-1-48-15,1 0 0 0,0-2-128 0,-1-1 0 16,0 4 0-16,1-4-176 0,-2 2 176 0,0 4 0 15,0-2 0-15,0 0 0 0,0 0 0 0,0 0 0 16,-2 1 0-16,1-4 0 0,0-1-336 0,-1 1-48 16,2-1 0-16,0 3 0 0,0-4 384 0,0-3 0 0,-1 1 0 0,0 0 0 15,1-1 0-15,-1 2 0 16,-2 2 0-16,2 0 0 0,1-3 0 0,1 4 0 16,0-1 0-16,-1 4 0 0,2 0 0 0,-2 0 0 0,0-1 0 15,0-2 0-15,0 2 0 0,1 0 0 16,0 1 0-16,0 3 0 0,-1-2 0 0,0 2 0 0,2-1 0 15,-1 1 0-15,-1 0-272 0,0 0 16 0,0 0 0 16,1-2 0-16,1 1 256 0,-1 1 0 0,0 1 0 0,1 1 0 16,0 1 0-16,0-2 0 0,-1-1 0 0,-1-1 0 15,2 2 0-15,0-2 0 0,-1 1 0 0,0-2 0 16,1 4 0-16,-2-1 0 0,0 1 0 0,1-1 0 16,0 3 0-16,1-1 256 0,-2 7-64 0,1-9 0 15,-1 4-192-15,0 5 144 0,0 0-144 0,3-7 128 16,-2-2-128-16,1 2 0 0,-2 7 0 0,4-6 0 15,-4 6 0-15,0 0 0 0,4-7 0 0,0 3 0 16,2-2 0-16,-6 6 0 0,5-4 0 0,0-1 0 0,-5 5 0 0,8-4 0 16,-2 0 0-16,0 1 0 0,-6 3 0 0,7-4 0 15,1-1 0-15,-1 1 0 0,-7 4 0 0,9 0 0 16,0-4 0-16,0 4 0 0,1-3 448 0,-3 3 48 16,1 0 16-16,0 0 0 0,1-1-208 0,0-1-48 15,1 2 0-15,-1-3 0 0,1 3-48 0,1-4-16 16,-1 1 0-16,1 2 0 0,-2-4-192 0,0 4 144 15,2-2-144-15,0 0 128 0,2 2-128 0,1-2 0 16,-1-1 0-16,0 2 0 0,0 1 0 0,3-2 0 16,-2 0 0-16,0 2 0 0,-2-2 128 0,-1 3 0 15,0-4 0-15,1 2 0 0,-1-1 64 0,0 2 0 16,1-2 0-16,1 1 0 0,0 4-192 0,1-2 0 16,0 0 0-16,2 0 0 0,-1-2 384 0,1 0 64 0,0 2 0 0,-1 0 0 15,3 0-672-15,-1 0-128 16,-2 0-32-16,2 0 0 0,0-2 384 0,0 2 128 0,2-2 0 15,-1 0 0-15,-1 2-128 0,0-3 128 0,0 3-128 0,-4-1 128 16,2-2-128-16,-1 1 0 0,-1-2 0 0,0 4 0 16,-1-3 0-16,0 2 128 0,0 1-128 0,2-3 128 15,-1-1 0-15,1 4 0 0,1-2 0 0,-3 2 0 16,1 0-128-16,1 0-176 0,-1-3 48 0,0 2 0 16,0 1 128-16,3 0 0 0,-1 0 128 0,3 1-128 15,-1-1 0-15,0 3 0 0,-1-1 0 0,-1-1 0 16,1 2 128-16,0 0-128 0,0-3 128 0,-1 0-128 15,1 1 0-15,0 2 0 0,-2-3 0 0,1 0 0 16,-1 0 0-16,0 0-128 0,1 0 0 0,-1 0 0 0,1 0 128 0,-2 0 0 16,0-3 128-16,0 3-128 0,0 0 128 15,0 0-128-15,-1-1 128 0,0 1-128 0,-1 0 128 0,1 0-128 16,0-3 128-16,0 3-128 0,-2 0 0 0,2 0 0 16,0 0 0-16,0 0-128 0,-1 0 128 0,2 0-128 15,-1 0 128-15,1 0-128 0,3-3 128 0,-2 2 0 16,2 1 128-16,0 0-128 0,0 0 0 0,-1 0 0 15,1-2 0-15,0 2 0 0,-1 0 0 0,1 0 0 0,0 0 0 0,-2 0 0 16,-1-3 0-16,1 3 0 16,-1 0 0-16,0 0 0 0,0 3 0 0,0-3 0 15,0-3 0-15,0 2-128 0,-1-2 128 0,1 3-128 16,-1-3 128-16,-3 3-128 0,1 0 128 0,1 0 176 0,-2 0-48 0,0 0 0 16,0-1-128-16,1 1 0 15,0 0 0-15,3-3 0 0,-1 3 0 0,0 0 0 16,-1 0 0-16,1 0 0 0,0-1 0 0,1 1 128 0,0 0-128 0,0 0 128 15,0 0-128-15,1 1 0 0,-1-1 0 16,1 3-176-16,-1-3 176 0,0 0 0 0,2 0 128 0,-1 0-128 16,2 1 0-16,1-1 0 0,-3 0 0 0,2 0 0 15,0 3 0-15,-1-3-128 0,1 0 0 0,0 0 0 16,1 0 128-16,-3 3 176 0,1-6-48 0,-1 6 0 16,-1-3-128-16,2 1-176 0,-1 2 48 0,0-3 0 15,1 2 128-15,-2-2-128 0,0 1 128 0,0-1-128 16,-1 0 128-16,0 3 176 0,1-3-48 0,-1 3 0 15,-1-3-128-15,1 0 128 0,0 1-128 0,0 2 128 16,-1-3-128-16,1 0 128 0,1 0-128 0,0 0 128 16,3 2-128-16,-1 0 128 0,-2 0-128 0,1-2 128 0,0 3-128 15,3-2 0-15,-1-1 0 0,0 3 0 0,0 1 0 0,-2-4 0 16,0 2 0-16,0-2 0 0,-1 4 0 0,0-4 0 16,1 0 0-16,1 3 0 0,-1-2 0 0,-1 2 0 15,0-1 0-15,-1-2 0 0,0 0 0 0,0 2 0 16,-2 0 0-16,2-2-176 0,-2 3 176 0,1-2 0 15,-1-1 128-15,1 3-128 0,-1-3 0 0,1 0 0 16,-2 0 0-16,1 0 0 0,-1 3 0 0,1-2 0 16,-1-1 0-16,0 0 0 0,0 0 0 0,-1 0 0 15,0 0 0-15,1 0 0 0,-1 0 0 0,1 0 0 0,-1 0 0 0,1 0 0 16,0 0 0-16,0 2 0 16,2-2 0-16,-2 3 0 0,0-6 0 0,0 3-240 15,2 4 48-15,-1-4 0 0,-1 0 192 0,1 0 256 0,-1 3-48 0,3-3-16 16,-1 0-192-16,1 0 0 0,0 0 0 0,-2 0 0 15,1 0 0-15,-2 4 0 0,2-1 0 0,-1-3 0 16,-1 0 0-16,2 0 144 0,-2 0-144 0,0 1 128 16,2 1-128-16,-1 1 0 0,-1-3 0 15,0 1-176-15,0 2 176 0,2-3 0 0,-2 0 128 0,0 0-128 16,0 3 0-16,1-3 0 0,-1 1 0 0,-1-1-128 16,-2 0 128-16,1 0 0 0,-1 0 0 0,2 0 0 15,1 0 0-15,-1 0 0 0,0 0 0 0,0 0 0 16,0 0 0-16,0-1 0 0,-1 1 0 0,0 0 0 15,0 0 0-15,-1 0 0 0,2 0 0 0,-1 0 0 16,-1-3 0-16,1 3 0 0,-1-4 0 0,-6 4 0 16,8 0 0-16,-1 0 0 0,-7 0 0 0,7 0 0 15,0 0 0-15,0 0 0 0,-7 0 0 0,7 0 0 0,-7 0 0 0,8 0 0 16,0-3 0-16,-1 3 0 16,-7 0 0-16,6 0 0 0,-6 0 0 0,8 0 0 0,-1 0 0 0,-1 0 0 15,-6 0 0-15,8 0 0 0,-1 0 0 0,-7 0 0 16,9 0 0-16,-3 0 0 0,-6 0-224 0,8 0 32 15,-1 3 16-15,-7-3 0 0,0 0 176 0,8-3 0 16,-1 3 0-16,0 0 0 0,-7 0 0 0,7-2 0 16,-1 1 0-16,1 1 0 0,-7 0 0 0,6-3 0 15,-6 3 0-15,8 0 0 0,-8 0 0 0,7 3 0 16,-7-3 0-16,6 0 0 0,1 0 0 0,-1 0 0 16,-1 0 0-16,2 0 0 0,-7 0 0 0,5 0 0 15,-5 0 0-15,5 0 0 0,1 0 0 0,-6 0 0 0,0 0 0 0,5 0 0 16,-5 0 0-16,6 0 0 0,-6 0 0 0,7 0 0 15,-7 0 0-15,7 0 0 16,-7 0 0-16,5 0 0 0,-5 0 0 0,0 0 0 0,0 0 0 0,5 3 0 16,2 0 0-16,-7-3 0 0,4 4 0 0,-1 0 0 15,-3-4 0-15,4 6 0 0,0 0 0 0,-1-2 0 16,-3-4 0-16,3 6 0 0,-2 1 0 0,3-1 0 16,-4-6 0-16,2 8 0 0,0-1 0 0,0-1 0 15,-2-6 0-15,4 7 0 0,-4-7 0 0,4 6 0 16,-1 1 0-16,-1-1 0 0,-2-6 0 0,3 10 0 15,0-5 0-15,1 1 0 0,-2 1 0 0,1 2 0 16,-2-2 0-16,2 2 0 0,-1-4 0 0,2 4 0 16,-2-2 0-16,-1-1 0 0,0 3 0 0,1-1 0 15,-2-1 0-15,0 2 0 0,0-1 0 0,0-2 0 16,-2 4 0-16,2-2 0 0,0 1 0 0,2 1 0 0,-4-3 0 16,1-1 0-16,1-6 0 0,0 9 0 0,0-1 0 0,0-8 0 15,1 7 0-15,-1-7 0 16,0 0-448-16,0 0-48 0,0 0-16 0,0 0 0 15,7 0-2240-15,-1 0-464 0,0-1-96 0,0-5-16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1.805"/>
    </inkml:context>
    <inkml:brush xml:id="br0">
      <inkml:brushProperty name="width" value="0.1" units="cm"/>
      <inkml:brushProperty name="height" value="0.1" units="cm"/>
      <inkml:brushProperty name="color" value="#E71224"/>
    </inkml:brush>
  </inkml:definitions>
  <inkml:trace contextRef="#ctx0" brushRef="#br0">444 39 12495 0 0,'0'0'6359'0'0,"-8"-16"-5071"0"0,5 15-1210 0 0,0-1 0 0 0,0 1 0 0 0,0 0-1 0 0,0 0 1 0 0,0 0 0 0 0,0 0 0 0 0,-1 0 0 0 0,1 1 0 0 0,-4-1 0 0 0,-34 1 525 0 0,12 0-608 0 0,-18-1 149 0 0,-43-5 240 0 0,56 1-384 0 0,34 5 0 0 0,-1 0 0 0 0,1 0 0 0 0,0-1 0 0 0,-1 1 0 0 0,1 0 0 0 0,0 0 0 0 0,-1 0 0 0 0,1 0 0 0 0,0 0 0 0 0,-1 1 0 0 0,1-1 0 0 0,0 0 0 0 0,-1 0 0 0 0,1 0 0 0 0,0 0 0 0 0,0 0 0 0 0,-1 0 0 0 0,1 0 0 0 0,0 1 0 0 0,-1-1 0 0 0,1 0 0 0 0,0 0 0 0 0,0 0 0 0 0,-1 1 0 0 0,1-1 0 0 0,0 0 0 0 0,0 0 0 0 0,0 1 0 0 0,-1-1 0 0 0,1 0 0 0 0,0 0 0 0 0,0 1 0 0 0,0-1 0 0 0,0 0 0 0 0,0 1 0 0 0,-1-1 0 0 0,1 0 0 0 0,0 1 0 0 0,0-1 0 0 0,0 0 0 0 0,0 1 0 0 0,0-1 0 0 0,0 0 0 0 0,0 1 0 0 0,0-1 0 0 0,0 0 0 0 0,0 1 0 0 0,0-1 0 0 0,1 0 0 0 0,-1 1 0 0 0,0-1 0 0 0,-2 30 0 0 0,1-10 0 0 0,0-1 0 0 0,-7 31 0 0 0,5-37-2 0 0,3-10 3 0 0,0-1 1 0 0,-1 1-1 0 0,1 0 1 0 0,-1 0 0 0 0,0 0-1 0 0,0-1 1 0 0,0 1-1 0 0,0 0 1 0 0,-1-1-1 0 0,1 1 1 0 0,-4 4-1 0 0,4-6 166 0 0,0 0-99 0 0,1 0-68 0 0,0-1 0 0 0,0 0 1 0 0,0 0-1 0 0,0 1 0 0 0,0-1 1 0 0,0 0-1 0 0,0 0 0 0 0,0 1 1 0 0,0-1-1 0 0,0 0 0 0 0,0 0 1 0 0,0 1-1 0 0,0-1 0 0 0,0 0 0 0 0,0 0 1 0 0,0 1-1 0 0,0-1 0 0 0,0 0 1 0 0,0 0-1 0 0,0 1 0 0 0,0-1 1 0 0,0 0-1 0 0,0 0 0 0 0,1 1 1 0 0,-1-1-1 0 0,0 0 0 0 0,0 0 1 0 0,0 0-1 0 0,0 1 0 0 0,1-1 0 0 0,-1 0 1 0 0,0 0-1 0 0,0 0 0 0 0,0 0 1 0 0,1 0-1 0 0,-1 1 0 0 0,0-1 1 0 0,0 0-1 0 0,1 0 0 0 0,-1 0 1 0 0,0 0-1 0 0,0 0 0 0 0,1 0 0 0 0,-1 0 1 0 0,0 0-1 0 0,1 0 0 0 0,11 0-2 0 0,-12 0 3 0 0,22 0-1 0 0,0 1 0 0 0,-1 0 0 0 0,1 2 0 0 0,-1 0 0 0 0,0 1 0 0 0,0 2 0 0 0,37 13 0 0 0,-52-16 23 0 0,-1 0-1 0 0,0 0 1 0 0,0 0-1 0 0,0 1 1 0 0,0-1 0 0 0,-1 1-1 0 0,0 0 1 0 0,1 1-1 0 0,-1-1 1 0 0,-1 1-1 0 0,1 0 1 0 0,-1 0-1 0 0,0 0 1 0 0,0 0 0 0 0,0 0-1 0 0,0 1 1 0 0,-1-1-1 0 0,0 1 1 0 0,-1 0-1 0 0,1 0 1 0 0,-1 0-1 0 0,1 11 1 0 0,-1-8 57 0 0,-2 0-1 0 0,1 0 1 0 0,-1 0 0 0 0,0 0 0 0 0,-1 0-1 0 0,0 0 1 0 0,0 0 0 0 0,-1 0-1 0 0,0-1 1 0 0,0 1 0 0 0,-1-1 0 0 0,-1 0-1 0 0,1 0 1 0 0,-9 11 0 0 0,1-5-58 0 0,-1 1 1 0 0,0-2-1 0 0,-1 0 0 0 0,0 0 1 0 0,-1-2-1 0 0,-20 13 0 0 0,24-17-10 0 0,-2 0-1 0 0,1-1 0 0 0,-1 0 1 0 0,1-1-1 0 0,-1-1 0 0 0,-1 0 0 0 0,1-1 1 0 0,-1 0-1 0 0,-17 1 0 0 0,25-4-151 0 0,0-1 0 0 0,1 1 0 0 0,-1-1-1 0 0,0 0 1 0 0,0 0 0 0 0,1-1 0 0 0,-1 0 0 0 0,1 0 0 0 0,0 0-1 0 0,-1 0 1 0 0,1-1 0 0 0,-7-5 0 0 0,9 6-113 0 0,0 0 1 0 0,0-1-1 0 0,0 1 0 0 0,0-1 1 0 0,0 1-1 0 0,1-1 1 0 0,-1 0-1 0 0,1 0 1 0 0,0 0-1 0 0,0-1 0 0 0,0 1 1 0 0,0 0-1 0 0,1-1 1 0 0,-1 1-1 0 0,1-1 0 0 0,0 1 1 0 0,0-1-1 0 0,0 0 1 0 0,1 0-1 0 0,-1-4 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2.174"/>
    </inkml:context>
    <inkml:brush xml:id="br0">
      <inkml:brushProperty name="width" value="0.1" units="cm"/>
      <inkml:brushProperty name="height" value="0.1" units="cm"/>
      <inkml:brushProperty name="color" value="#E71224"/>
    </inkml:brush>
  </inkml:definitions>
  <inkml:trace contextRef="#ctx0" brushRef="#br0">0 0 15695 0 0,'0'0'762'0'0,"7"6"48"0"0,-2-1-437 0 0,-1 1 0 0 0,1-1 1 0 0,-1 1-1 0 0,-1 0 0 0 0,1 0 0 0 0,-1 0 0 0 0,0 1 0 0 0,3 9 0 0 0,6 13 1448 0 0,56 87-54 0 0,-40-69-1557 0 0,49 59 692 0 0,-40-57-628 0 0,-29-40-399 0 0,-1-1-1 0 0,2 0 1 0 0,-1 0-1 0 0,1-1 1 0 0,1 0-1 0 0,18 10 0 0 0,-27-16 6 0 0,8-3-252 0 0,-8 1 156 0 0,1 0 0 0 0,-1 0-1 0 0,1 0 1 0 0,-1 0-1 0 0,0 0 1 0 0,0 0 0 0 0,1 0-1 0 0,-1 0 1 0 0,0 0-1 0 0,0-1 1 0 0,0 1 0 0 0,1-3-1 0 0,4-10-6112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2.540"/>
    </inkml:context>
    <inkml:brush xml:id="br0">
      <inkml:brushProperty name="width" value="0.1" units="cm"/>
      <inkml:brushProperty name="height" value="0.1" units="cm"/>
      <inkml:brushProperty name="color" value="#E71224"/>
    </inkml:brush>
  </inkml:definitions>
  <inkml:trace contextRef="#ctx0" brushRef="#br0">339 1 14543 0 0,'-1'1'663'0'0,"-6"16"248"0"0,-2-1 1 0 0,0 0-1 0 0,0 0 1 0 0,-2-1-1 0 0,0 0 1 0 0,-17 18-1 0 0,-86 72 2331 0 0,105-96-3455 0 0,-8 5 354 0 0,1 1-1 0 0,1 1 1 0 0,1 0-1 0 0,0 1 1 0 0,1 1 0 0 0,-15 26-1 0 0,22-33-129 0 0,-2 3 15 0 0,9-9-4 0 0,-1-3-17 0 0,0 0-82 0 0,0-1 0 0 0,0 1 1 0 0,1-1-1 0 0,-1 1 0 0 0,0-1 0 0 0,0 1 0 0 0,1-1 1 0 0,-1 0-1 0 0,0 1 0 0 0,1-1 0 0 0,0 0 0 0 0,-1 1 1 0 0,1-1-1 0 0,0 0 0 0 0,0 0 0 0 0,-1 1 0 0 0,1-1 1 0 0,0 0-1 0 0,0 0 0 0 0,0 0 0 0 0,0 0 0 0 0,1 0 1 0 0,-1 0-1 0 0,0-1 0 0 0,3 2 0 0 0,-1 0-333 0 0,8 3-904 0 0,1-4-13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3.110"/>
    </inkml:context>
    <inkml:brush xml:id="br0">
      <inkml:brushProperty name="width" value="0.1" units="cm"/>
      <inkml:brushProperty name="height" value="0.1" units="cm"/>
      <inkml:brushProperty name="color" value="#E71224"/>
    </inkml:brush>
  </inkml:definitions>
  <inkml:trace contextRef="#ctx0" brushRef="#br0">33 2 16351 0 0,'0'0'374'0'0,"7"4"502"0"0,-5-3-804 0 0,-1 0 1 0 0,1 0 0 0 0,0 0 0 0 0,-1 1 0 0 0,1-1 0 0 0,-1 1 0 0 0,0-1 0 0 0,1 1-1 0 0,-1 0 1 0 0,0-1 0 0 0,0 1 0 0 0,0 0 0 0 0,0 0 0 0 0,0 0 0 0 0,-1 0 0 0 0,1 0 0 0 0,0 0-1 0 0,-1 0 1 0 0,1 0 0 0 0,-1 0 0 0 0,0 0 0 0 0,0 0 0 0 0,0 0 0 0 0,0 0 0 0 0,0 0-1 0 0,0 0 1 0 0,-1 0 0 0 0,0 3 0 0 0,-2 5 612 0 0,0 1 1 0 0,-1-1-1 0 0,0 0 0 0 0,-8 13 1 0 0,-4 10-501 0 0,1 10 144 0 0,14-42-322 0 0,1 1 0 0 0,-1 0 0 0 0,1-1-1 0 0,-1 1 1 0 0,1 0 0 0 0,0-1 0 0 0,0 1 0 0 0,0 0-1 0 0,0 0 1 0 0,0-1 0 0 0,0 1 0 0 0,1 0 0 0 0,-1-1-1 0 0,1 1 1 0 0,-1 0 0 0 0,1-1 0 0 0,-1 1 0 0 0,1-1-1 0 0,0 1 1 0 0,0 0 0 0 0,0-1 0 0 0,0 0 0 0 0,0 1-1 0 0,0-1 1 0 0,0 0 0 0 0,0 1 0 0 0,1-1 0 0 0,-1 0-1 0 0,3 2 1 0 0,1 0 18 0 0,1 1-1 0 0,0-1 1 0 0,-1 0-1 0 0,2 0 1 0 0,-1 0 0 0 0,6 1-1 0 0,-3-2-286 0 0,-1 0 0 0 0,0-1 0 0 0,0 0 1 0 0,1-1-1 0 0,-1 1 0 0 0,0-2 0 0 0,1 1 0 0 0,-1-1 0 0 0,0 0 0 0 0,11-4 0 0 0,-12 4-41 0 0,0-1 0 0 0,0-1 0 0 0,0 0 1 0 0,0 0-1 0 0,0 0 0 0 0,-1-1 0 0 0,0 0 0 0 0,0 0 0 0 0,0 0 0 0 0,0-1 0 0 0,9-9 0 0 0,11-26-5045 0 0,-18 26 3492 0 0</inkml:trace>
  <inkml:trace contextRef="#ctx0" brushRef="#br0" timeOffset="1">283 0 12207 0 0,'0'0'562'0'0,"0"2"-18"0"0,-2 3-509 0 0,0 1 0 0 0,0-1 0 0 0,0 1 0 0 0,0-1 0 0 0,-6 8 0 0 0,-7 19 1319 0 0,6-5 9 0 0,2 1 0 0 0,1 0 0 0 0,1 0 0 0 0,2 1 0 0 0,0 29 0 0 0,11 144 684 0 0,-7-196-2008 0 0,9 81 325 0 0,-8-76-375 0 0,1-1-1 0 0,0 0 0 0 0,0 1 0 0 0,1-2 1 0 0,0 1-1 0 0,5 9 0 0 0,-8-17-296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2.900"/>
    </inkml:context>
    <inkml:brush xml:id="br0">
      <inkml:brushProperty name="width" value="0.1" units="cm"/>
      <inkml:brushProperty name="height" value="0.1" units="cm"/>
      <inkml:brushProperty name="color" value="#E71224"/>
    </inkml:brush>
  </inkml:definitions>
  <inkml:trace contextRef="#ctx0" brushRef="#br0">223 39 11167 0 0,'0'0'1127'0'0,"1"-2"-1032"0"0,0-4-75 0 0,0 4 298 0 0,-1-1 0 0 0,1 1 0 0 0,-1 0 1 0 0,0 0-1 0 0,0 0 0 0 0,0-1 0 0 0,0 1 0 0 0,0-4 1930 0 0,-13-1 965 0 0,8 8-2975 0 0,-1 0-1 0 0,1 0 1 0 0,-1 0 0 0 0,0 1-1 0 0,1 0 1 0 0,0 0 0 0 0,-1 0-1 0 0,1 1 1 0 0,0-1 0 0 0,0 1-1 0 0,1 0 1 0 0,-1 1 0 0 0,1-1-1 0 0,-1 1 1 0 0,-4 5 0 0 0,-5 6 106 0 0,1 0 0 0 0,1 0 0 0 0,-13 20 0 0 0,17-21-311 0 0,1-1 0 0 0,0 1 0 0 0,1 1 0 0 0,-8 26-1 0 0,7-12 177 0 0,-6 46-1 0 0,12-60-196 0 0,0 0-1 0 0,1-1 0 0 0,1 1 1 0 0,0 0-1 0 0,1 0 1 0 0,1-1-1 0 0,0 1 1 0 0,1-1-1 0 0,1 0 0 0 0,0 0 1 0 0,1 0-1 0 0,0-1 1 0 0,10 15-1 0 0,-3-7-4 0 0,1-1 1 0 0,1-1-1 0 0,1 0 0 0 0,1-1 0 0 0,0-1 1 0 0,27 21-1 0 0,-39-35-94 0 0,1 1 0 0 0,-1-1 1 0 0,1 0-1 0 0,0 0 0 0 0,0 0 0 0 0,0-1 1 0 0,0 0-1 0 0,0 0 0 0 0,9 1 0 0 0,-10-2-1488 0 0,-1-1-1 0 0,1 0 0 0 0,0 0 0 0 0,7-1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4.747"/>
    </inkml:context>
    <inkml:brush xml:id="br0">
      <inkml:brushProperty name="width" value="0.1" units="cm"/>
      <inkml:brushProperty name="height" value="0.1" units="cm"/>
      <inkml:brushProperty name="color" value="#E71224"/>
    </inkml:brush>
  </inkml:definitions>
  <inkml:trace contextRef="#ctx0" brushRef="#br0">1 131 4607 0 0,'0'0'13472'0'0,"2"-10"-13040"0"0,2 2-389 0 0,0 0 0 0 0,1 1 1 0 0,-1 0-1 0 0,2 0 0 0 0,-1 0 0 0 0,1 0 0 0 0,0 1 0 0 0,0 0 0 0 0,1 0 0 0 0,-1 0 0 0 0,12-5 1 0 0,-12 6-35 0 0,1 1 0 0 0,1 0 1 0 0,-1 0-1 0 0,0 1 1 0 0,1 0-1 0 0,0 0 1 0 0,0 1-1 0 0,0 0 0 0 0,0 0 1 0 0,0 1-1 0 0,0 0 1 0 0,12 0-1 0 0,-18 1-7 0 0,0 1 0 0 0,0-1 0 0 0,1 0 0 0 0,-1 1-1 0 0,0-1 1 0 0,0 1 0 0 0,0 0 0 0 0,0 0 0 0 0,0 0-1 0 0,0 0 1 0 0,0 0 0 0 0,0 0 0 0 0,0 0 0 0 0,0 1 0 0 0,-1-1-1 0 0,1 1 1 0 0,0-1 0 0 0,-1 1 0 0 0,1 0 0 0 0,-1-1 0 0 0,0 1-1 0 0,0 0 1 0 0,1 0 0 0 0,-1 0 0 0 0,-1 0 0 0 0,1 0 0 0 0,0 0-1 0 0,0 0 1 0 0,-1 1 0 0 0,1-1 0 0 0,-1 0 0 0 0,0 0 0 0 0,1 0-1 0 0,-1 4 1 0 0,0 4 9 0 0,0 0 0 0 0,-1 0-1 0 0,0 1 1 0 0,-1-1 0 0 0,-6 20-1 0 0,-1-2 24 0 0,-2-1-1 0 0,-1 0 0 0 0,-1 0 1 0 0,-1-1-1 0 0,-1-1 0 0 0,-1 0 1 0 0,-29 32-1 0 0,42-50 16 0 0,8-7-40 0 0,8-3-16 0 0,-13 3 9 0 0,32-12 3 0 0,-14 5-10 0 0,32-9 0 0 0,-43 15 12 0 0,-1-1 0 0 0,1 2 0 0 0,0-1 1 0 0,0 1-1 0 0,-1 0 0 0 0,1 0 1 0 0,0 1-1 0 0,12 3 0 0 0,-11-2 6 0 0,0 0 0 0 0,-1 1 0 0 0,1 0 0 0 0,-1 0 0 0 0,0 1 0 0 0,0 0 0 0 0,0 0 0 0 0,9 8 0 0 0,-13-9 5 0 0,0 0 1 0 0,0 0-1 0 0,0 0 1 0 0,0 0-1 0 0,-1 1 1 0 0,1-1-1 0 0,-1 1 1 0 0,0-1-1 0 0,0 1 1 0 0,-1 0-1 0 0,1 0 1 0 0,-1 0-1 0 0,0 0 1 0 0,0 0-1 0 0,0 0 1 0 0,0 0-1 0 0,-1 0 1 0 0,1 5-1 0 0,-2 2 89 0 0,0-1 0 0 0,-1 1 0 0 0,0-1 0 0 0,0 1 0 0 0,-1-1 0 0 0,-1 0 0 0 0,0 0 0 0 0,0 0 0 0 0,-1 0 0 0 0,0-1 0 0 0,0 0 0 0 0,-10 12 0 0 0,2-5-8 0 0,0-1 0 0 0,0 0 0 0 0,-2-1-1 0 0,1-1 1 0 0,-31 20 0 0 0,40-29-98 0 0,0-1-1 0 0,0 0 1 0 0,-1 0 0 0 0,1-1 0 0 0,-1 0-1 0 0,-8 2 1 0 0,12-3-4 0 0,0 0 0 0 0,-1-1 0 0 0,1 0 0 0 0,-1 0 0 0 0,1 0 0 0 0,-1 0-1 0 0,1 0 1 0 0,-1 0 0 0 0,1-1 0 0 0,0 1 0 0 0,-1-1 0 0 0,1 1 0 0 0,0-1 0 0 0,-1 0 0 0 0,1 0 0 0 0,0 0 0 0 0,0 0 0 0 0,-4-3 0 0 0,1 0-156 0 0,0 0 0 0 0,0 0 0 0 0,0-1 0 0 0,0 0 1 0 0,1 0-1 0 0,0 0 0 0 0,0 0 0 0 0,1-1 0 0 0,-1 0 0 0 0,1 1 0 0 0,0-1 1 0 0,0 0-1 0 0,-2-10 0 0 0,2 2-988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5.124"/>
    </inkml:context>
    <inkml:brush xml:id="br0">
      <inkml:brushProperty name="width" value="0.1" units="cm"/>
      <inkml:brushProperty name="height" value="0.1" units="cm"/>
      <inkml:brushProperty name="color" value="#E71224"/>
    </inkml:brush>
  </inkml:definitions>
  <inkml:trace contextRef="#ctx0" brushRef="#br0">0 0 2303 0 0,'23'24'12206'0'0,"-12"-8"-9320"0"0,8 23 2599 0 0,6 46-4560 0 0,-3-7-291 0 0,-15-59-563 0 0,1-1 1 0 0,0 0-1 0 0,2 0 0 0 0,0 0 1 0 0,1-1-1 0 0,0-1 0 0 0,15 16 1 0 0,-16-22-61 0 0,0 0 1 0 0,18 15-1 0 0,-23-22-9 0 0,-1 0 0 0 0,0-1 0 0 0,1 1-1 0 0,-1-1 1 0 0,1 0 0 0 0,0 0-1 0 0,0-1 1 0 0,0 0 0 0 0,0 1-1 0 0,10 0 1 0 0,-10-2-22 0 0,3 1-374 0 0,0-1 0 0 0,0 0-1 0 0,12-1 1 0 0,-17 0 128 0 0,0 1 1 0 0,-1-1-1 0 0,1 0 0 0 0,0 0 0 0 0,-1 0 0 0 0,1 0 0 0 0,-1-1 1 0 0,1 1-1 0 0,-1-1 0 0 0,0 1 0 0 0,1-1 0 0 0,-1 0 0 0 0,3-4 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5.493"/>
    </inkml:context>
    <inkml:brush xml:id="br0">
      <inkml:brushProperty name="width" value="0.1" units="cm"/>
      <inkml:brushProperty name="height" value="0.1" units="cm"/>
      <inkml:brushProperty name="color" value="#E71224"/>
    </inkml:brush>
  </inkml:definitions>
  <inkml:trace contextRef="#ctx0" brushRef="#br0">180 1 9215 0 0,'0'1'707'0'0,"-9"32"320"0"0,-22 44 9631 0 0,22-59-9265 0 0,-16 22-1 0 0,15-24-972 0 0,-13 26 0 0 0,-2 8-316 0 0,18-38-98 0 0,0 1 0 0 0,0 1 0 0 0,1 0 0 0 0,1 0 0 0 0,0 0-1 0 0,1 0 1 0 0,-3 21 0 0 0,7-21-51 0 0,2-11-36 0 0,-1-2-26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5.898"/>
    </inkml:context>
    <inkml:brush xml:id="br0">
      <inkml:brushProperty name="width" value="0.1" units="cm"/>
      <inkml:brushProperty name="height" value="0.1" units="cm"/>
      <inkml:brushProperty name="color" value="#E71224"/>
    </inkml:brush>
  </inkml:definitions>
  <inkml:trace contextRef="#ctx0" brushRef="#br0">1 0 8287 0 0,'1'2'382'0'0,"28"18"1122"0"0,-22-15 299 0 0,1-1 0 0 0,-1 0 0 0 0,1 0 0 0 0,0-1 0 0 0,0 0 0 0 0,0-1 0 0 0,13 3 1 0 0,10-2-2831 0 0,64-9 1915 0 0,38-1-2067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6.345"/>
    </inkml:context>
    <inkml:brush xml:id="br0">
      <inkml:brushProperty name="width" value="0.1" units="cm"/>
      <inkml:brushProperty name="height" value="0.1" units="cm"/>
      <inkml:brushProperty name="color" value="#E71224"/>
    </inkml:brush>
  </inkml:definitions>
  <inkml:trace contextRef="#ctx0" brushRef="#br0">219 0 13415 0 0,'0'0'6163'0'0,"-2"9"-4859"0"0,1-8-1275 0 0,1 1 1 0 0,-1-1-1 0 0,1 0 0 0 0,-1 0 1 0 0,0 0-1 0 0,0 1 1 0 0,0-1-1 0 0,1 0 0 0 0,-1 0 1 0 0,0 0-1 0 0,0 0 0 0 0,0-1 1 0 0,-1 1-1 0 0,1 0 1 0 0,0 0-1 0 0,0-1 0 0 0,0 1 1 0 0,-1 0-1 0 0,1-1 0 0 0,0 1 1 0 0,0-1-1 0 0,-1 0 1 0 0,1 1-1 0 0,-2-1 0 0 0,-5 1 157 0 0,0-1 0 0 0,0 1 0 0 0,-10-2 0 0 0,3 0-83 0 0,-46-6-103 0 0,53 7 0 0 0,0 1 11 0 0,7-1-9 0 0,1 0 0 0 0,-1 0 0 0 0,1 0 0 0 0,-1 0 0 0 0,0 0 0 0 0,1 0 0 0 0,-1 0 0 0 0,1 0 0 0 0,-1 0 0 0 0,0 1 0 0 0,1-1 0 0 0,-1 0 0 0 0,1 0 0 0 0,-1 1 0 0 0,1-1 0 0 0,-1 0 0 0 0,1 1 1 0 0,-1-1-1 0 0,1 0 0 0 0,-1 1 0 0 0,1-1 0 0 0,0 1 0 0 0,-1-1 0 0 0,1 1 0 0 0,-1-1 0 0 0,1 1 0 0 0,0 0 0 0 0,-1 1 9 0 0,-2 2 12 0 0,0-1 0 0 0,0 2 0 0 0,0-1 0 0 0,1 0 0 0 0,0 0 0 0 0,0 1 0 0 0,0 0 0 0 0,0-1 0 0 0,1 1 0 0 0,0 0 0 0 0,0 0 0 0 0,0-1 0 0 0,0 1 0 0 0,1 6 0 0 0,-1 3-23 0 0,-4 10 36 0 0,4-18-18 0 0,0 1-1 0 0,0-1 1 0 0,0 1 0 0 0,1 10-1 0 0,-4 38 48 0 0,4-54-64 0 0,0-1 0 0 0,0 1-1 0 0,0-1 1 0 0,0 0 0 0 0,0 1-1 0 0,0-1 1 0 0,0 1 0 0 0,0-1-1 0 0,0 1 1 0 0,0-1-1 0 0,0 1 1 0 0,1-1 0 0 0,-1 0-1 0 0,0 1 1 0 0,0-1 0 0 0,0 1-1 0 0,0-1 1 0 0,1 0-1 0 0,-1 1 1 0 0,1 0 0 0 0,10-3-3 0 0,-7 1 1 0 0,39-14 11 0 0,-37 12-6 0 0,1 0 1 0 0,0 1-1 0 0,0 0 0 0 0,0 0 1 0 0,1 0-1 0 0,-1 1 0 0 0,0 0 1 0 0,0 0-1 0 0,13 1 0 0 0,-4 2 17 0 0,-1 0-1 0 0,1 1 0 0 0,-1 1 0 0 0,0 0 0 0 0,-1 1 0 0 0,26 13 0 0 0,-33-15-12 0 0,-1 0-1 0 0,0 1 0 0 0,0 0 1 0 0,0 0-1 0 0,0 1 1 0 0,0 0-1 0 0,-1 0 0 0 0,0 0 1 0 0,0 0-1 0 0,-1 1 1 0 0,1 0-1 0 0,-1 0 1 0 0,0 0-1 0 0,-1 0 0 0 0,0 1 1 0 0,4 10-1 0 0,-5-11-9 0 0,-1-1 0 0 0,-1 1 0 0 0,1-1 0 0 0,-1 1 0 0 0,0-1 0 0 0,0 1 0 0 0,0-1 0 0 0,-1 0 0 0 0,0 1 0 0 0,0-1 0 0 0,0 1 0 0 0,-1-1 0 0 0,0 0 0 0 0,0 0 0 0 0,-4 7 0 0 0,0-1-3 0 0,-1 0-1 0 0,0-1 1 0 0,-1 0 0 0 0,0 0-1 0 0,-15 14 1 0 0,17-18-4 0 0,-1 0 0 0 0,0 0 0 0 0,-1 0 0 0 0,1-1-1 0 0,-1 0 1 0 0,-10 4 0 0 0,1-1 4 0 0,4-2-22 0 0,-1 0 1 0 0,-1 0 0 0 0,-15 3-1 0 0,25-8 20 0 0,0 0-1 0 0,-1-1 0 0 0,1 1 1 0 0,-1-1-1 0 0,0 0 0 0 0,1-1 1 0 0,-1 1-1 0 0,1-1 0 0 0,0 0 1 0 0,-1 0-1 0 0,1-1 0 0 0,-7-2 0 0 0,9 2 2 0 0,-1 0 0 0 0,0 1 0 0 0,1-2-1 0 0,-1 1 1 0 0,1 0 0 0 0,0-1 0 0 0,0 1-1 0 0,0-1 1 0 0,0 0 0 0 0,0 0-1 0 0,1 0 1 0 0,-1-1 0 0 0,1 1 0 0 0,0 0-1 0 0,0-1 1 0 0,0 0 0 0 0,0 1-1 0 0,-1-6 1 0 0,2 4-396 0 0,-1 1 0 0 0,1-1 0 0 0,1 0 0 0 0,-1 0 0 0 0,1-6 0 0 0,0-1-912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46.795"/>
    </inkml:context>
    <inkml:brush xml:id="br0">
      <inkml:brushProperty name="width" value="0.1" units="cm"/>
      <inkml:brushProperty name="height" value="0.1" units="cm"/>
      <inkml:brushProperty name="color" value="#E71224"/>
    </inkml:brush>
  </inkml:definitions>
  <inkml:trace contextRef="#ctx0" brushRef="#br0">16 1 14655 0 0,'0'0'1328'0'0,"2"0"-1090"0"0,4 2 479 0 0,1-1 1 0 0,-1 1-1 0 0,0 1 1 0 0,0-1-1 0 0,0 1 1 0 0,0 0 0 0 0,0 1-1 0 0,0-1 1 0 0,6 7-1 0 0,-4-3-429 0 0,0 1-1 0 0,0 0 0 0 0,-1 0 0 0 0,-1 0 0 0 0,8 12 1 0 0,-1 2-329 0 0,-2 1 0 0 0,0 1 1 0 0,-1-1-1 0 0,7 29 0 0 0,-2 2 52 0 0,12 82 0 0 0,-25-113 14 0 0,-1 1 0 0 0,-2-1 0 0 0,0 0 1 0 0,-1 0-1 0 0,-1 0 0 0 0,-1-1 0 0 0,-1 1 0 0 0,-1-1 1 0 0,-2 0-1 0 0,-16 37 0 0 0,19-48-31 0 0,-1 0 0 0 0,-1 0-1 0 0,0-1 1 0 0,0 0 0 0 0,-12 12 0 0 0,14-16 1 0 0,-1-1 0 0 0,1 0 0 0 0,-1-1 0 0 0,0 1 1 0 0,0-1-1 0 0,-1 0 0 0 0,0-1 0 0 0,1 0 0 0 0,-1 0 0 0 0,-8 3 0 0 0,10-5-112 0 0,1-1 0 0 0,0 1 0 0 0,-1 0-1 0 0,1-1 1 0 0,0 0 0 0 0,-1 0-1 0 0,1 0 1 0 0,-1-1 0 0 0,-7-1 0 0 0,3 0-1519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5.655"/>
    </inkml:context>
    <inkml:brush xml:id="br0">
      <inkml:brushProperty name="width" value="0.1" units="cm"/>
      <inkml:brushProperty name="height" value="0.1" units="cm"/>
      <inkml:brushProperty name="color" value="#E71224"/>
    </inkml:brush>
  </inkml:definitions>
  <inkml:trace contextRef="#ctx0" brushRef="#br0">1 65 12871 0 0,'0'0'3052'0'0,"9"-1"-1268"0"0,38-9 2509 0 0,88-17-2694 0 0,-121 24-1599 0 0,28-6 0 0 0,57-5 0 0 0,-94 14 0 0 0,-1-1 0 0 0,1 1 0 0 0,-1 1 0 0 0,1-1 0 0 0,-1 1 0 0 0,0 0 0 0 0,1 0 0 0 0,-1 0 0 0 0,0 0 0 0 0,7 3 0 0 0,-9-3 0 0 0,-1 1 0 0 0,1-1 0 0 0,0 0 0 0 0,0 1 0 0 0,0-1 0 0 0,-1 1 0 0 0,1-1 0 0 0,-1 1 0 0 0,1 0 0 0 0,-1 0 0 0 0,0-1 0 0 0,0 1 0 0 0,0 0 0 0 0,0 0 0 0 0,0 0 0 0 0,0 1 0 0 0,0-1 0 0 0,-1 0 0 0 0,1 0 0 0 0,-1 0 0 0 0,1 1 0 0 0,-1 2 0 0 0,0 12 0 0 0,-2 0 0 0 0,0-1 0 0 0,0 1 0 0 0,-1-1 0 0 0,-7 18 0 0 0,1 0 0 0 0,-18 67 0 0 0,-10 49 0 0 0,35-142 23 0 0,-5 35 139 0 0,2 1 0 0 0,-1 73-1 0 0,6-116-264 0 0,5-14-4418 0 0,3-10 2243 0 0,-1 0-24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6.376"/>
    </inkml:context>
    <inkml:brush xml:id="br0">
      <inkml:brushProperty name="width" value="0.1" units="cm"/>
      <inkml:brushProperty name="height" value="0.1" units="cm"/>
      <inkml:brushProperty name="color" value="#E71224"/>
    </inkml:brush>
  </inkml:definitions>
  <inkml:trace contextRef="#ctx0" brushRef="#br0">1 1 12031 0 0,'0'0'5086'0'0,"7"3"-3864"0"0,-5-1-1096 0 0,0-1 0 0 0,0 1-1 0 0,0 0 1 0 0,-1-1 0 0 0,1 1 0 0 0,0 0-1 0 0,-1 0 1 0 0,1 0 0 0 0,-1 0 0 0 0,0 0-1 0 0,0 0 1 0 0,0 1 0 0 0,0-1-1 0 0,0 0 1 0 0,0 1 0 0 0,-1-1 0 0 0,1 0-1 0 0,-1 1 1 0 0,1-1 0 0 0,-1 4 0 0 0,0 7 170 0 0,0 1 1 0 0,-2 21 0 0 0,0-13-196 0 0,-7 101 840 0 0,6-71-300 0 0,3 57-1 0 0,-2 40-431 0 0,2-149-208 0 0,0 0 0 0 0,0 0 0 0 0,0 0 1 0 0,0 0-1 0 0,0 0 0 0 0,0 0 0 0 0,0 0 1 0 0,0 0-1 0 0,0 0 0 0 0,0 0 0 0 0,0 0 0 0 0,0 0 1 0 0,0 0-1 0 0,0 0 0 0 0,0 0 0 0 0,1 0 1 0 0,-1 0-1 0 0,0 0 0 0 0,0 0 0 0 0,0 0 0 0 0,0 0 1 0 0,0 0-1 0 0,0 0 0 0 0,0 0 0 0 0,0 0 1 0 0,0 0-1 0 0,0 0 0 0 0,0 0 0 0 0,0 0 0 0 0,0 0 1 0 0,0 0-1 0 0,0 0 0 0 0,0 0 0 0 0,0 0 1 0 0,0 0-1 0 0,0 0 0 0 0,0 0 0 0 0,0 0 0 0 0,0 0 1 0 0,0 0-1 0 0,1 0 0 0 0,-1 0 0 0 0,4-8-20 0 0,4-11-44 0 0,-3 5 30 0 0,1 0 0 0 0,1 1 0 0 0,0 0 0 0 0,1 0 0 0 0,0 0 0 0 0,16-16 0 0 0,-1 2 118 0 0,44-36 0 0 0,-58 55-72 0 0,0 1 0 0 0,0 1 0 0 0,18-10 0 0 0,-23 14-10 0 0,1 0-1 0 0,0 0 1 0 0,0 0-1 0 0,-1 0 1 0 0,1 1-1 0 0,0 0 1 0 0,1 0-1 0 0,-1 1 1 0 0,0-1 0 0 0,7 1-1 0 0,1 3-2 0 0,-10 1 0 0 0,-3-2 0 0 0,3 1 6 0 0,0 1 0 0 0,0 0 0 0 0,-1 0 0 0 0,0 0 0 0 0,0 0 0 0 0,0 0 0 0 0,0 0 0 0 0,-1 1 0 0 0,0-1 0 0 0,0 1 0 0 0,1 4 0 0 0,0 8 59 0 0,-1 30 1 0 0,0 1-2 0 0,2-25 152 0 0,-1 2 285 0 0,10 42 0 0 0,-10-59-472 0 0,1 1 0 0 0,0-1-1 0 0,0 0 1 0 0,1-1 0 0 0,0 1 0 0 0,0-1 0 0 0,1 1-1 0 0,10 11 1 0 0,6 0-82 0 0,-21-18-87 0 0,1-1 1 0 0,0 1-1 0 0,0-1 1 0 0,-1 1-1 0 0,1-1 1 0 0,0 1-1 0 0,0-1 1 0 0,0 0-1 0 0,-1 0 1 0 0,1 1-1 0 0,0-1 1 0 0,0 0-1 0 0,0 0 1 0 0,0 0-1 0 0,0 0 1 0 0,0 0-1 0 0,-1 0 1 0 0,1 0-1 0 0,0 0 1 0 0,0-1-1 0 0,0 1 1 0 0,0 0-1 0 0,0 0 1 0 0,-1-1-1 0 0,1 1 1 0 0,0-1-1 0 0,0 1 1 0 0,0 0-1 0 0,-1-1 1 0 0,1 1-1 0 0,0-1 1 0 0,-1 0-1 0 0,1 1 1 0 0,0-1-1 0 0,-1 0 1 0 0,1 0 0 0 0,11-15-1785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6.750"/>
    </inkml:context>
    <inkml:brush xml:id="br0">
      <inkml:brushProperty name="width" value="0.1" units="cm"/>
      <inkml:brushProperty name="height" value="0.1" units="cm"/>
      <inkml:brushProperty name="color" value="#E71224"/>
    </inkml:brush>
  </inkml:definitions>
  <inkml:trace contextRef="#ctx0" brushRef="#br0">180 1 16439 0 0,'-1'2'4450'0'0,"-3"7"-4106"0"0,0 0 1 0 0,-1-1 0 0 0,0 1 0 0 0,0-1 0 0 0,-1 0-1 0 0,0 0 1 0 0,-11 9 0 0 0,-12 19-73 0 0,16-18-160 0 0,1 1-1 0 0,1 1 1 0 0,1-1 0 0 0,1 2-1 0 0,1-1 1 0 0,1 1 0 0 0,-9 40-1 0 0,11-35 66 0 0,2 0 0 0 0,1 1 0 0 0,0-1-1 0 0,2 0 1 0 0,2 1 0 0 0,5 33 0 0 0,-4-46-175 0 0,0-1 0 0 0,1 0 1 0 0,1 0-1 0 0,0-1 0 0 0,1 1 1 0 0,0-1-1 0 0,1 0 0 0 0,0-1 1 0 0,13 16-1 0 0,-3-6-2 0 0,2-1-1 0 0,1 0 1 0 0,36 27-1 0 0,-48-40 20 0 0,1-1 0 0 0,0-1 0 0 0,0 0 0 0 0,1 0 0 0 0,0 0 0 0 0,0-2 0 0 0,0 1-1 0 0,0-1 1 0 0,17 3 0 0 0,-19-5-1483 0 0,0 0 0 0 0,1-1 0 0 0,-1 0 1 0 0,10-1-1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3.941"/>
    </inkml:context>
    <inkml:brush xml:id="br0">
      <inkml:brushProperty name="width" value="0.1" units="cm"/>
      <inkml:brushProperty name="height" value="0.1" units="cm"/>
      <inkml:brushProperty name="color" value="#E71224"/>
    </inkml:brush>
  </inkml:definitions>
  <inkml:trace contextRef="#ctx0" brushRef="#br0">320 36 10015 0 0,'0'-2'231'0'0,"1"-31"9324"0"0,2 47-8207 0 0,0 3-586 0 0,-2 1 1 0 0,0 20 0 0 0,0 4 47 0 0,4 2 118 0 0,-5-42-833 0 0,1-15-267 0 0,-2 4 136 0 0,0 0-1 0 0,0 0 1 0 0,-1 1 0 0 0,0-1 0 0 0,-1 0 0 0 0,0 1-1 0 0,0-1 1 0 0,-1 1 0 0 0,0 0 0 0 0,-1 0 0 0 0,1 1 0 0 0,-1-1-1 0 0,-7-6 1 0 0,10 12 38 0 0,0 0 0 0 0,0 0 0 0 0,0 0 1 0 0,-1 1-1 0 0,1-1 0 0 0,-1 1 0 0 0,1-1 0 0 0,-1 1 0 0 0,0 0 0 0 0,1 0 0 0 0,-1 0 0 0 0,0 0 1 0 0,0 1-1 0 0,1-1 0 0 0,-5 0 0 0 0,3 1 5 0 0,-1 1 1 0 0,1-1-1 0 0,0 0 1 0 0,0 1-1 0 0,-1 0 0 0 0,1 0 1 0 0,0 1-1 0 0,0-1 1 0 0,-6 4-1 0 0,1 0 7 0 0,0 1-1 0 0,0 0 1 0 0,0 0-1 0 0,0 1 1 0 0,1 1-1 0 0,0-1 1 0 0,-9 13-1 0 0,-2 4-28 0 0,-29 47 1 0 0,41-58 13 0 0,1-1 0 0 0,0 2 0 0 0,0-1 1 0 0,2 1-1 0 0,-1 0 0 0 0,-1 15 0 0 0,2-10 34 0 0,2-1-1 0 0,0 1 0 0 0,1 1 0 0 0,2-1 1 0 0,2 29-1 0 0,-1-41-31 0 0,-1 0 0 0 0,1 1 0 0 0,0-1 1 0 0,0 0-1 0 0,1 0 0 0 0,0 0 0 0 0,0 0 0 0 0,1 0 0 0 0,0-1 1 0 0,0 0-1 0 0,1 0 0 0 0,-1 0 0 0 0,1 0 0 0 0,1-1 0 0 0,-1 1 1 0 0,13 8-1 0 0,-9-8-1 0 0,1-1 0 0 0,0 0 1 0 0,0 0-1 0 0,1-1 0 0 0,-1 0 0 0 0,1-1 1 0 0,15 3-1 0 0,-9-4-71 0 0,0 0-1 0 0,0 0 1 0 0,-1-2-1 0 0,23-2 1 0 0,15-2-110 0 0,-19 2 3 0 0,0-2 0 0 0,48-10 0 0 0,-8-11-1049 0 0,-40 12-2023 0 0,36-21 0 0 0,-38 16 1044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8.027"/>
    </inkml:context>
    <inkml:brush xml:id="br0">
      <inkml:brushProperty name="width" value="0.1" units="cm"/>
      <inkml:brushProperty name="height" value="0.1" units="cm"/>
      <inkml:brushProperty name="color" value="#E71224"/>
    </inkml:brush>
  </inkml:definitions>
  <inkml:trace contextRef="#ctx0" brushRef="#br0">0 131 10911 0 0,'0'0'3504'0'0,"3"-11"-1064"0"0,4-3-984 0 0,-6 12-992 0 0,4-8 888 0 0,1 2-854 0 0,-1 1-168 0 0,1 0 0 0 0,0 1 1 0 0,10-10-1 0 0,-10 12-297 0 0,1-1-1 0 0,-1 1 1 0 0,1 0 0 0 0,0 0-1 0 0,0 1 1 0 0,1-1 0 0 0,-1 2 0 0 0,14-4-1 0 0,-2 2 3 0 0,0 0-1 0 0,27 0 0 0 0,-33 3-15 0 0,1 0 0 0 0,16 3-1 0 0,-27-2-12 0 0,1 1-1 0 0,-1-1 1 0 0,0 1 0 0 0,1 0-1 0 0,-1 0 1 0 0,0 0-1 0 0,0 0 1 0 0,0 1 0 0 0,0 0-1 0 0,0-1 1 0 0,0 1-1 0 0,0 0 1 0 0,0 0 0 0 0,3 3-1 0 0,-5-3 2 0 0,0 0-1 0 0,1 0 1 0 0,-1 0-1 0 0,0 0 0 0 0,0 1 1 0 0,0-1-1 0 0,0 0 1 0 0,-1 0-1 0 0,1 1 1 0 0,-1-1-1 0 0,1 0 1 0 0,-1 1-1 0 0,0-1 0 0 0,0 1 1 0 0,0-1-1 0 0,0 0 1 0 0,0 1-1 0 0,0-1 1 0 0,-1 0-1 0 0,0 3 1 0 0,-2 6 23 0 0,0-1 1 0 0,-1 0-1 0 0,-6 11 1 0 0,7-14 2 0 0,-15 28 83 0 0,-2-1 0 0 0,-2-1 1 0 0,-49 58-1 0 0,30-40-116 0 0,36-44 11 0 0,5-6-8 0 0,-1-1 1 0 0,1 1-1 0 0,0-1 1 0 0,0 1-1 0 0,0-1 1 0 0,0 1-1 0 0,0-1 1 0 0,0 1-1 0 0,0-1 1 0 0,1 1-1 0 0,-1-1 1 0 0,0 1-1 0 0,0-1 1 0 0,0 1-1 0 0,0-1 1 0 0,1 1-1 0 0,-1-1 1 0 0,0 1-1 0 0,0-1 1 0 0,1 1-1 0 0,-1-1 1 0 0,0 0-1 0 0,1 1 1 0 0,-1-1-1 0 0,0 0 1 0 0,1 1-1 0 0,-1-1 1 0 0,1 0-1 0 0,-1 1 1 0 0,1-1-1 0 0,0 0 0 0 0,14 9 56 0 0,-2-6-37 0 0,0 0-1 0 0,0-1 1 0 0,0-1-1 0 0,0 1 1 0 0,21-2-1 0 0,-17 0 4 0 0,0 0 0 0 0,24 5-1 0 0,-34-4-17 0 0,1 1 0 0 0,-1 0 1 0 0,13 6-1 0 0,-17-7-3 0 0,0 1 0 0 0,-1-1 0 0 0,1 1 0 0 0,-1 0 0 0 0,1 0 0 0 0,-1 0 0 0 0,0 0 0 0 0,1 0 0 0 0,-1 0 0 0 0,0 1 0 0 0,2 3 0 0 0,-3-4 14 0 0,-1 0-1 0 0,1-1 0 0 0,0 1 0 0 0,-1 0 0 0 0,1 0 1 0 0,-1 0-1 0 0,0 0 0 0 0,0 0 0 0 0,0 0 0 0 0,0 0 0 0 0,0 0 1 0 0,0-1-1 0 0,-1 4 0 0 0,-7 22 162 0 0,1-14-149 0 0,0-1 1 0 0,-1 0-1 0 0,0 0 0 0 0,-1-1 0 0 0,0 0 0 0 0,-1 0 0 0 0,-19 15 0 0 0,15-15-4 0 0,1-1 0 0 0,-1-1 0 0 0,0 0 0 0 0,-1-1 0 0 0,0 0 0 0 0,-22 7 0 0 0,32-14-59 0 0,-1 1 1 0 0,1-1-1 0 0,0 0 0 0 0,-1 0 1 0 0,1-1-1 0 0,-1 1 0 0 0,1-1 1 0 0,-1-1-1 0 0,1 1 0 0 0,-10-2 0 0 0,12 1-16 0 0,0 0-1 0 0,0 0 0 0 0,1 0 0 0 0,-1 0 0 0 0,0 0 0 0 0,1-1 0 0 0,-1 1 0 0 0,1-1 0 0 0,-1 0 1 0 0,1 1-1 0 0,0-1 0 0 0,0 0 0 0 0,-1-1 0 0 0,1 1 0 0 0,1 0 0 0 0,-1 0 0 0 0,0-1 0 0 0,1 1 0 0 0,-1-1 1 0 0,1 0-1 0 0,-2-3 0 0 0,-1-6-1509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8.649"/>
    </inkml:context>
    <inkml:brush xml:id="br0">
      <inkml:brushProperty name="width" value="0.1" units="cm"/>
      <inkml:brushProperty name="height" value="0.1" units="cm"/>
      <inkml:brushProperty name="color" value="#E71224"/>
    </inkml:brush>
  </inkml:definitions>
  <inkml:trace contextRef="#ctx0" brushRef="#br0">15 0 2303 0 0,'1'2'18396'0'0,"1"4"-18108"0"0,1-1 0 0 0,-1 1 0 0 0,0 0 0 0 0,-1 0 0 0 0,1 1 1 0 0,-1-1-1 0 0,0 0 0 0 0,0 10 0 0 0,-3 53 482 0 0,-4 11-369 0 0,-12 200 28 0 0,14-200-354 0 0,4-72-87 0 0,0-7-52 0 0,5-12-43 0 0,6-22 66 0 0,1 1 0 0 0,26-49 0 0 0,-33 71 33 0 0,1 1 0 0 0,0 0 0 0 0,0 1 1 0 0,1-1-1 0 0,0 1 0 0 0,0 1 0 0 0,1-1 0 0 0,0 1 0 0 0,0 1 1 0 0,1-1-1 0 0,0 1 0 0 0,17-8 0 0 0,-23 12 14 0 0,1 1 0 0 0,-1 0-1 0 0,0 0 1 0 0,1 0 0 0 0,-1 0 0 0 0,1 1-1 0 0,-1-1 1 0 0,1 1 0 0 0,-1 0 0 0 0,1 0-1 0 0,0 0 1 0 0,-1 1 0 0 0,1-1-1 0 0,-1 1 1 0 0,0 0 0 0 0,1 0 0 0 0,-1 0-1 0 0,1 0 1 0 0,-1 0 0 0 0,0 1 0 0 0,0 0-1 0 0,3 1 1 0 0,-3 0 1 0 0,0-1-1 0 0,0 1 1 0 0,0 0 0 0 0,-1 0-1 0 0,1 0 1 0 0,-1 0-1 0 0,0 0 1 0 0,0 0 0 0 0,0 1-1 0 0,0-1 1 0 0,0 1-1 0 0,-1-1 1 0 0,0 1 0 0 0,0-1-1 0 0,0 1 1 0 0,0 0-1 0 0,0 0 1 0 0,-1 0 0 0 0,1 7-1 0 0,-4 54 22 0 0,2-34 23 0 0,2 40 0 0 0,0-60-43 0 0,0-1-1 0 0,1 1 1 0 0,0-1 0 0 0,1 1 0 0 0,0-1 0 0 0,1 0-1 0 0,8 16 1 0 0,-11-23-8 0 0,0-1 0 0 0,-1-1 0 0 0,1 0 0 0 0,-1 0 0 0 0,1 0 0 0 0,0 0 0 0 0,-1 0 0 0 0,1 0 0 0 0,0 0 0 0 0,0-1 0 0 0,0 1 0 0 0,-1 0 0 0 0,1 0 0 0 0,0 0 0 0 0,0-1 0 0 0,0 1 0 0 0,0-1 0 0 0,0 1 0 0 0,1-1 0 0 0,1 2 0 0 0,0-2-93 0 0,0 1 0 0 0,0 0 0 0 0,0-1 0 0 0,1 1 0 0 0,-1-1 0 0 0,0 0 0 0 0,0 0 0 0 0,1 0 0 0 0,-1-1 0 0 0,0 1 0 0 0,0-1 0 0 0,0 0 0 0 0,0 0 0 0 0,1 0 0 0 0,-1 0 0 0 0,0 0 0 0 0,-1-1 0 0 0,1 1 0 0 0,5-4 0 0 0,4-4-1903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39:59.296"/>
    </inkml:context>
    <inkml:brush xml:id="br0">
      <inkml:brushProperty name="width" value="0.1" units="cm"/>
      <inkml:brushProperty name="height" value="0.1" units="cm"/>
      <inkml:brushProperty name="color" value="#E71224"/>
    </inkml:brush>
  </inkml:definitions>
  <inkml:trace contextRef="#ctx0" brushRef="#br0">2 97 5063 0 0,'0'0'13360'0'0,"0"-1"-13284"0"0,-2-5 10 0 0,2 5-78 0 0,0 0 0 0 0,0 0 1 0 0,0 0-1 0 0,1 0 0 0 0,-1 0 1 0 0,0 0-1 0 0,0 0 0 0 0,1 0 1 0 0,-1 0-1 0 0,0 0 0 0 0,1 0 1 0 0,-1 0-1 0 0,1 0 0 0 0,-1 0 1 0 0,1 0-1 0 0,-1 0 1 0 0,2-1-1 0 0,12-10 96 0 0,7-4-37 0 0,14-10 88 0 0,-31 24-115 0 0,-1 1 1 0 0,0-1-1 0 0,1 1 1 0 0,-1-1 0 0 0,1 1-1 0 0,-1 0 1 0 0,1 0 0 0 0,5 0-1 0 0,6-2 261 0 0,-13 2-242 0 0,1 1 1 0 0,-1 0-1 0 0,1 0 0 0 0,-1-1 1 0 0,0 1-1 0 0,1 1 0 0 0,-1-1 1 0 0,0 0-1 0 0,1 1 0 0 0,-1-1 0 0 0,0 1 1 0 0,1-1-1 0 0,-1 1 0 0 0,0 0 1 0 0,0 0-1 0 0,3 2 0 0 0,-3-2 99 0 0,0 1-20 0 0,0 1-104 0 0,0 0 1 0 0,0 0-1 0 0,0 1 0 0 0,-1-1 0 0 0,1 1 0 0 0,-1-1 0 0 0,1 1 1 0 0,-1-1-1 0 0,0 1 0 0 0,-1 0 0 0 0,1 0 0 0 0,-1-1 0 0 0,1 1 1 0 0,-1 0-1 0 0,0 0 0 0 0,-1 0 0 0 0,1-1 0 0 0,-1 1 1 0 0,-1 7-1 0 0,-3 6 33 0 0,-1-1 0 0 0,0 1 1 0 0,-11 17-1 0 0,2-1-17 0 0,-41 94 67 0 0,53-121-117 0 0,-6 18 0 0 0,9-23 6 0 0,-1-1 0 0 0,1 1 0 0 0,0 0 0 0 0,0 0 0 0 0,0-1 0 0 0,0 1 0 0 0,0 0 0 0 0,0 0 0 0 0,0-1 0 0 0,0 1 0 0 0,0 0 0 0 0,0 0 0 0 0,0-1 0 0 0,0 1 0 0 0,0 0 0 0 0,1 0 0 0 0,-1-1 0 0 0,0 1 0 0 0,0 0 0 0 0,1-1 0 0 0,-1 1 0 0 0,1 0 0 0 0,-1-1 0 0 0,0 1 0 0 0,1 0 0 0 0,-1-1 0 0 0,2 1 0 0 0,-1 0 17 0 0,1 0-1 0 0,0 0 1 0 0,-1 0-1 0 0,1 0 1 0 0,0-1-1 0 0,0 1 1 0 0,-1-1-1 0 0,1 1 1 0 0,0-1-1 0 0,4 1 1 0 0,3-1 89 0 0,-1 0 1 0 0,1-1-1 0 0,15-2 0 0 0,60-17 495 0 0,-70 16-575 0 0,4-2-119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0.707"/>
    </inkml:context>
    <inkml:brush xml:id="br0">
      <inkml:brushProperty name="width" value="0.1" units="cm"/>
      <inkml:brushProperty name="height" value="0.1" units="cm"/>
      <inkml:brushProperty name="color" value="#E71224"/>
    </inkml:brush>
  </inkml:definitions>
  <inkml:trace contextRef="#ctx0" brushRef="#br0">4 63 3743 0 0,'0'0'167'0'0,"1"-2"-7"0"0,10-17 659 0 0,7-23 12691 0 0,-29 116-11023 0 0,3-18-1255 0 0,-3 77 0 0 0,8-29-930 0 0,3-102-526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1.052"/>
    </inkml:context>
    <inkml:brush xml:id="br0">
      <inkml:brushProperty name="width" value="0.1" units="cm"/>
      <inkml:brushProperty name="height" value="0.1" units="cm"/>
      <inkml:brushProperty name="color" value="#E71224"/>
    </inkml:brush>
  </inkml:definitions>
  <inkml:trace contextRef="#ctx0" brushRef="#br0">236 0 4607 0 0,'0'2'5519'0'0,"-2"2"-4613"0"0,0-1-1 0 0,-1 0 1 0 0,1 0 0 0 0,0 0-1 0 0,-1 0 1 0 0,0 0 0 0 0,1 0-1 0 0,-7 4 1 0 0,3-3-354 0 0,0 0 0 0 0,0-1 0 0 0,-1 1 0 0 0,-7 2 1 0 0,-6 0-381 0 0,0 0 0 0 0,-28 4 0 0 0,28-9-132 0 0,11-1-33 0 0,1 0 1 0 0,-1 1-1 0 0,0 0 1 0 0,-9 3-1 0 0,14-4 169 0 0,1-1-769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1.653"/>
    </inkml:context>
    <inkml:brush xml:id="br0">
      <inkml:brushProperty name="width" value="0.1" units="cm"/>
      <inkml:brushProperty name="height" value="0.1" units="cm"/>
      <inkml:brushProperty name="color" value="#E71224"/>
    </inkml:brush>
  </inkml:definitions>
  <inkml:trace contextRef="#ctx0" brushRef="#br0">268 40 11023 0 0,'0'0'1002'0'0,"2"-1"-824"0"0,19-15 4160 0 0,-18 6-1576 0 0,-5 9-2681 0 0,0-1 0 0 0,0 1 0 0 0,0 0 0 0 0,0 0 0 0 0,0 0 0 0 0,0 0 0 0 0,0 0 0 0 0,0 0 0 0 0,0 1 0 0 0,-1-1 0 0 0,1 1 0 0 0,0-1 0 0 0,0 1 0 0 0,-1 0 0 0 0,1 0 0 0 0,-4 0 0 0 0,-6 1 268 0 0,-24 5 0 0 0,13-2-17 0 0,15-3-258 0 0,-9 1 45 0 0,0 1 0 0 0,1 1-1 0 0,-29 9 1 0 0,34-9-60 0 0,2 1 6 0 0,8-4-54 0 0,-1-1 0 0 0,1 1-1 0 0,-1 0 1 0 0,1 0 0 0 0,-1 0-1 0 0,1 0 1 0 0,0 0 0 0 0,0 1-1 0 0,-1-1 1 0 0,1 0 0 0 0,0 0-1 0 0,0 1 1 0 0,0-1 0 0 0,0 1-1 0 0,1-1 1 0 0,-1 1 0 0 0,0-1-1 0 0,1 1 1 0 0,-1 2 0 0 0,-1 2 22 0 0,-4 8 14 0 0,1 1 0 0 0,1 0 0 0 0,0 0 1 0 0,1 0-1 0 0,-2 23 0 0 0,-1 12 34 0 0,4-9 324 0 0,2-39-213 0 0,19 5-96 0 0,-13-6-96 0 0,0 0 0 0 0,1-1 0 0 0,-1 0 0 0 0,0 0 0 0 0,0 0 0 0 0,1 0 0 0 0,-1-1 0 0 0,0 0 0 0 0,6-2 0 0 0,9-1 11 0 0,-3 1 11 0 0,1 2 0 0 0,-1 0 1 0 0,0 1-1 0 0,0 0 0 0 0,26 5 1 0 0,-36-3-12 0 0,-1-1 0 0 0,1 1 0 0 0,-1 0 1 0 0,0 1-1 0 0,0 0 0 0 0,0 0 0 0 0,0 0 0 0 0,0 1 1 0 0,-1 0-1 0 0,0 0 0 0 0,0 1 0 0 0,0 0 1 0 0,0 0-1 0 0,-1 0 0 0 0,9 10 0 0 0,-12-10-7 0 0,1 0 0 0 0,-1-1 0 0 0,1 1 0 0 0,-1 1 0 0 0,-1-1 0 0 0,1 0 0 0 0,-1 0 0 0 0,0 1 0 0 0,0-1 0 0 0,0 0-1 0 0,-1 1 1 0 0,0-1 0 0 0,0 1 0 0 0,0-1 0 0 0,-1 1 0 0 0,0-1 0 0 0,0 0 0 0 0,0 1 0 0 0,-1-1 0 0 0,-2 6 0 0 0,-1 2-5 0 0,0-1 0 0 0,-1 1 0 0 0,-1-1 0 0 0,0 0 0 0 0,-1-1 0 0 0,-16 20 0 0 0,15-22 0 0 0,0 0-1 0 0,-1 0 0 0 0,1-1 1 0 0,-2 0-1 0 0,-11 6 1 0 0,17-10-9 0 0,-1-1 0 0 0,0 0 1 0 0,0-1-1 0 0,0 1 0 0 0,0-1 1 0 0,-1 0-1 0 0,1-1 0 0 0,-1 0 1 0 0,1 0-1 0 0,-1 0 0 0 0,-11-1 1 0 0,15 0-1 0 0,-1-1 0 0 0,1 0 0 0 0,0 0 1 0 0,-1 0-1 0 0,1 0 0 0 0,0-1 0 0 0,-1 1 1 0 0,1-1-1 0 0,0 0 0 0 0,0 0 0 0 0,0 0 0 0 0,1 0 1 0 0,-1-1-1 0 0,-2-2 0 0 0,4 4-358 0 0,0 0-84 0 0,0 0 1 0 0,0-1-1 0 0,1 1 0 0 0,-1 0 1 0 0,0 0-1 0 0,1-1 0 0 0,-1 1 1 0 0,1 0-1 0 0,0-1 0 0 0,-1 1 1 0 0,1-3-1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2.262"/>
    </inkml:context>
    <inkml:brush xml:id="br0">
      <inkml:brushProperty name="width" value="0.1" units="cm"/>
      <inkml:brushProperty name="height" value="0.1" units="cm"/>
      <inkml:brushProperty name="color" value="#E71224"/>
    </inkml:brush>
  </inkml:definitions>
  <inkml:trace contextRef="#ctx0" brushRef="#br0">180 1 1839 0 0,'0'0'17615'0'0,"0"2"-16899"0"0,-66 189 1731 0 0,3-7-1873 0 0,28-47-248 0 0,29-108-235 0 0,1 1 1 0 0,0 50-1 0 0,5-80-91 0 0,0 1 0 0 0,0-1-1 0 0,0 0 1 0 0,0 0 0 0 0,0 0-1 0 0,0 1 1 0 0,0-1 0 0 0,0 0-1 0 0,0 0 1 0 0,0 1 0 0 0,0-1-1 0 0,1 0 1 0 0,-1 0 0 0 0,0 1 0 0 0,0-1-1 0 0,0 0 1 0 0,0 0 0 0 0,0 0-1 0 0,0 1 1 0 0,1-1 0 0 0,-1 0-1 0 0,0 0 1 0 0,0 0 0 0 0,0 0-1 0 0,1 1 1 0 0,-1-1 0 0 0,0 0 0 0 0,0 0-1 0 0,0 0 1 0 0,1 0 0 0 0,-1 0-1 0 0,0 0 1 0 0,0 0 0 0 0,1 0-1 0 0,-1 0 1 0 0,0 0 0 0 0,0 0-1 0 0,0 0 1 0 0,1 0 0 0 0,-1 0 0 0 0,0 0-1 0 0,0 0 1 0 0,1 0 0 0 0,-1 0-1 0 0,0 0 1 0 0,0 0 0 0 0,1 0-1 0 0,-1 0 1 0 0,0 0 0 0 0,0 0 0 0 0,0 0-1 0 0,1 0 1 0 0,-1-1 0 0 0,11-5-33 0 0,-10 6 29 0 0,5-5-15 0 0,-1 0 0 0 0,1 0 1 0 0,-1 0-1 0 0,0-1 0 0 0,-1 1 0 0 0,8-12 0 0 0,5-5 12 0 0,3-3-9 0 0,2 1 0 0 0,0 0-1 0 0,40-29 1 0 0,-52 45 26 0 0,1 1 1 0 0,1 0-1 0 0,-1 1 0 0 0,23-9 1 0 0,-27 12-1 0 0,1 1 1 0 0,0 0 0 0 0,0 0-1 0 0,1 1 1 0 0,-1 0 0 0 0,0 1-1 0 0,0-1 1 0 0,14 2 0 0 0,-19 0-8 0 0,0-1-1 0 0,1 1 1 0 0,-1-1 0 0 0,0 1 0 0 0,1 0-1 0 0,-1 0 1 0 0,0 0 0 0 0,0 1 0 0 0,0-1 0 0 0,0 1-1 0 0,0 0 1 0 0,0 0 0 0 0,0 0 0 0 0,-1 0-1 0 0,1 0 1 0 0,-1 1 0 0 0,1-1 0 0 0,-1 1 0 0 0,0-1-1 0 0,0 1 1 0 0,0 0 0 0 0,0 0 0 0 0,-1 0 0 0 0,1 0-1 0 0,-1 0 1 0 0,0 0 0 0 0,0 0 0 0 0,0 1-1 0 0,0-1 1 0 0,0 5 0 0 0,1 8 14 0 0,-1 1 0 0 0,-1-1-1 0 0,-1 1 1 0 0,0-1 0 0 0,-4 19 0 0 0,1 0-7 0 0,3-26-4 0 0,-2 17 115 0 0,-5 28 0 0 0,6-44-49 0 0,2-1-12 0 0,2-1-37 0 0,-1-8-65 0 0,0 0 0 0 0,-1 0 0 0 0,1 1 0 0 0,-1-1 0 0 0,1 0 1 0 0,-1 0-1 0 0,1 0 0 0 0,0 0 0 0 0,-1 1 0 0 0,1-1 0 0 0,-1 0 0 0 0,1 0 0 0 0,0 0 0 0 0,-1-1 1 0 0,1 1-1 0 0,-1 0 0 0 0,1 0 0 0 0,0 0 0 0 0,0 0 0 0 0,-1-1-72 0 0,3 1-328 0 0,0-1-1 0 0,0 0 1 0 0,-1 0 0 0 0,1 0 0 0 0,0 0 0 0 0,-1 0 0 0 0,4-3 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3.410"/>
    </inkml:context>
    <inkml:brush xml:id="br0">
      <inkml:brushProperty name="width" value="0.1" units="cm"/>
      <inkml:brushProperty name="height" value="0.1" units="cm"/>
      <inkml:brushProperty name="color" value="#E71224"/>
    </inkml:brush>
  </inkml:definitions>
  <inkml:trace contextRef="#ctx0" brushRef="#br0">0 0 15519 0 0,'0'0'1408'0'0,"7"6"966"0"0,-3-3-1879 0 0,1-1 1 0 0,0 0-1 0 0,0-1 1 0 0,-1 1-1 0 0,1-1 1 0 0,0 0-1 0 0,0 0 1 0 0,1 0-1 0 0,6-1 1 0 0,9 0 258 0 0,22-3 1 0 0,5 0-321 0 0,57 1-1641 0 0,-96 2-298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3.799"/>
    </inkml:context>
    <inkml:brush xml:id="br0">
      <inkml:brushProperty name="width" value="0.1" units="cm"/>
      <inkml:brushProperty name="height" value="0.1" units="cm"/>
      <inkml:brushProperty name="color" value="#E71224"/>
    </inkml:brush>
  </inkml:definitions>
  <inkml:trace contextRef="#ctx0" brushRef="#br0">71 0 6911 0 0,'21'4'10852'0'0,"-18"-2"-10072"0"0,-2-1-607 0 0,0 0 1 0 0,-1-1-1 0 0,1 1 0 0 0,-1 0 0 0 0,1-1 1 0 0,-1 1-1 0 0,1 0 0 0 0,-1-1 1 0 0,0 1-1 0 0,1 0 0 0 0,-1 0 0 0 0,0 0 1 0 0,0-1-1 0 0,1 1 0 0 0,-1 0 0 0 0,0 0 1 0 0,0 1-1 0 0,-1 3-309 0 0,1-1-1 0 0,-1 0 1 0 0,0 0-1 0 0,0 1 1 0 0,0-1-1 0 0,-1 0 1 0 0,-2 4-1 0 0,2-1 1194 0 0,-35 67-286 0 0,28-59-610 0 0,1 0 1 0 0,0 1-1 0 0,1 0 1 0 0,1 0 0 0 0,-6 27-1 0 0,11-41-145 0 0,1 0 0 0 0,0 0-1 0 0,0 0 1 0 0,0 0 0 0 0,0 0-1 0 0,0 0 1 0 0,1 0 0 0 0,-1 0-1 0 0,0 0 1 0 0,1 0 0 0 0,0 0-1 0 0,-1 0 1 0 0,1-1 0 0 0,0 1 0 0 0,0 0-1 0 0,0 0 1 0 0,1 1 0 0 0,1 0 47 0 0,-1 0 0 0 0,1 0 0 0 0,0-1 1 0 0,0 0-1 0 0,-1 1 0 0 0,2-1 1 0 0,-1 0-1 0 0,5 2 0 0 0,4 2 100 0 0,0-2-1 0 0,0 0 0 0 0,0 0 1 0 0,16 2-1 0 0,-14-4-332 0 0,1 0-1 0 0,-1-1 0 0 0,1 0 1 0 0,19-2-1 0 0,-29 1-26 0 0,0-1 0 0 0,0 1 0 0 0,0-1 0 0 0,-1 0 0 0 0,1-1-1 0 0,0 1 1 0 0,0-1 0 0 0,-1 0 0 0 0,1 0 0 0 0,-1 0 0 0 0,0-1 0 0 0,0 1 0 0 0,1-1 0 0 0,-2 0-1 0 0,1-1 1 0 0,4-4 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4.158"/>
    </inkml:context>
    <inkml:brush xml:id="br0">
      <inkml:brushProperty name="width" value="0.1" units="cm"/>
      <inkml:brushProperty name="height" value="0.1" units="cm"/>
      <inkml:brushProperty name="color" value="#E71224"/>
    </inkml:brush>
  </inkml:definitions>
  <inkml:trace contextRef="#ctx0" brushRef="#br0">63 1 5983 0 0,'0'0'464'0'0,"4"10"2783"0"0,-4 2 963 0 0,0 21 3108 0 0,-3 1-5097 0 0,-21 91-3 0 0,12-66-1820 0 0,2-1 0 0 0,-4 96 0 0 0,13-100-334 0 0,-1-33-65 0 0,2 1 1 0 0,0 0-1 0 0,2 0 1 0 0,0-1-1 0 0,1 1 1 0 0,8 25-1 0 0,-10-45-456 0 0,0 3 698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4.273"/>
    </inkml:context>
    <inkml:brush xml:id="br0">
      <inkml:brushProperty name="width" value="0.1" units="cm"/>
      <inkml:brushProperty name="height" value="0.1" units="cm"/>
      <inkml:brushProperty name="color" value="#E71224"/>
    </inkml:brush>
  </inkml:definitions>
  <inkml:trace contextRef="#ctx0" brushRef="#br0">1 34 16007 0 0,'0'0'1604'0'0,"1"0"-1354"0"0,10 0 294 0 0,0 0 0 0 0,0-1 1 0 0,0 0-1 0 0,-1-1 0 0 0,1 0 1 0 0,0 0-1 0 0,13-6 0 0 0,-13 4-497 0 0,-1 1 1 0 0,1-1-1 0 0,15-1 0 0 0,-21 4-316 0 0,0 1 0 0 0,-1-1 0 0 0,1 1 0 0 0,0 0 0 0 0,0 1 1 0 0,-1-1-1 0 0,1 1 0 0 0,0 0 0 0 0,-1 0 0 0 0,9 3 0 0 0,-3 1-754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04.513"/>
    </inkml:context>
    <inkml:brush xml:id="br0">
      <inkml:brushProperty name="width" value="0.1" units="cm"/>
      <inkml:brushProperty name="height" value="0.1" units="cm"/>
      <inkml:brushProperty name="color" value="#E71224"/>
    </inkml:brush>
  </inkml:definitions>
  <inkml:trace contextRef="#ctx0" brushRef="#br0">1 6 6447 0 0,'2'0'499'0'0,"26"0"142"0"0,17-3 8351 0 0,-25 1-5524 0 0,-11 2-3139 0 0,1 0-1 0 0,-1 0 0 0 0,0 1 1 0 0,1 1-1 0 0,-1-1 1 0 0,0 1-1 0 0,1 1 0 0 0,-1 0 1 0 0,0 0-1 0 0,-1 1 1 0 0,1 0-1 0 0,-1 0 1 0 0,13 9-1 0 0,-11-5-244 0 0,0 0 0 0 0,0 0 0 0 0,-1 1 0 0 0,0 1 0 0 0,-1-1 0 0 0,0 1 1 0 0,0 1-1 0 0,-1-1 0 0 0,8 18 0 0 0,-3-2-28 0 0,-1 0 0 0 0,-1 1-1 0 0,-1 0 1 0 0,8 47 0 0 0,-11-33-1 0 0,-2-1-1 0 0,-2 70 0 0 0,-9-22-1 0 0,-3-1 0 0 0,-30 116 0 0 0,24-134-28 0 0,-31 80 1 0 0,36-120-24 0 0,-2 0 0 0 0,0-1 0 0 0,-2-1 1 0 0,-1-1-1 0 0,-26 33 0 0 0,38-54-100 0 0,0 0-1 0 0,-1 0 1 0 0,0-1-1 0 0,0 1 1 0 0,-1-1-1 0 0,1 0 1 0 0,-1-1-1 0 0,0 0 1 0 0,0 1-1 0 0,0-2 1 0 0,0 1 0 0 0,-10 2-1 0 0,-3-2-1309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6.748"/>
    </inkml:context>
    <inkml:brush xml:id="br0">
      <inkml:brushProperty name="width" value="0.1" units="cm"/>
      <inkml:brushProperty name="height" value="0.1" units="cm"/>
      <inkml:brushProperty name="color" value="#E71224"/>
    </inkml:brush>
  </inkml:definitions>
  <inkml:trace contextRef="#ctx0" brushRef="#br0">1 7 12063 0 0,'0'0'1091'0'0,"10"-3"152"0"0,-5 2-655 0 0,-2 0-245 0 0,0 0 0 0 0,0 1 0 0 0,0-1 0 0 0,0 1 0 0 0,0 0 0 0 0,0 0 0 0 0,0 0 0 0 0,0 0 0 0 0,0 1 1 0 0,0-1-1 0 0,0 1 0 0 0,-1 0 0 0 0,1 0 0 0 0,0 0 0 0 0,4 2 0 0 0,-5-2-231 0 0,0 1 1 0 0,1 0-1 0 0,-1 0 1 0 0,0-1-1 0 0,0 2 1 0 0,-1-1-1 0 0,1 0 1 0 0,0 0-1 0 0,0 0 1 0 0,-1 1-1 0 0,0-1 1 0 0,1 1-1 0 0,1 4 1 0 0,0 4 216 0 0,6 24 0 0 0,-6-19 43 0 0,7 30 281 0 0,13 48 570 0 0,-19-82-1060 0 0,0 0 1 0 0,1 0-1 0 0,1-1 0 0 0,-1 0 1 0 0,13 17-1 0 0,-5-12-139 0 0,0 0 0 0 0,0-2 0 0 0,1 0 0 0 0,1 0 0 0 0,1-1 0 0 0,-1-1 0 0 0,2 0 0 0 0,28 14 0 0 0,-40-23-15 0 0,0-1 1 0 0,1 0-1 0 0,-1 0 1 0 0,1-1-1 0 0,-1 1 0 0 0,1-1 1 0 0,0 0-1 0 0,0-1 0 0 0,-1 1 1 0 0,10-1-1 0 0,-11-1-339 0 0,0 1 0 0 0,0-1 1 0 0,0 0-1 0 0,0 0 0 0 0,-1 0 0 0 0,1-1 0 0 0,0 1 1 0 0,-1-1-1 0 0,1 0 0 0 0,-1 0 0 0 0,0 0 0 0 0,1 0 0 0 0,-1-1 1 0 0,0 1-1 0 0,0-1 0 0 0,3-4 0 0 0,3-4-1494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7.111"/>
    </inkml:context>
    <inkml:brush xml:id="br0">
      <inkml:brushProperty name="width" value="0.1" units="cm"/>
      <inkml:brushProperty name="height" value="0.1" units="cm"/>
      <inkml:brushProperty name="color" value="#E71224"/>
    </inkml:brush>
  </inkml:definitions>
  <inkml:trace contextRef="#ctx0" brushRef="#br0">395 1 12751 0 0,'-1'1'587'0'0,"-64"58"3066"0"0,-3 3 2004 0 0,-90 101-2450 0 0,75-62-2631 0 0,79-94-672 0 0,3-5-114 0 0,0 0-1 0 0,0 0 1 0 0,0 0 0 0 0,0 0 0 0 0,0 0 0 0 0,-1-1 0 0 0,1 1 0 0 0,-1 0-1 0 0,1-1 1 0 0,-3 2 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7.499"/>
    </inkml:context>
    <inkml:brush xml:id="br0">
      <inkml:brushProperty name="width" value="0.1" units="cm"/>
      <inkml:brushProperty name="height" value="0.1" units="cm"/>
      <inkml:brushProperty name="color" value="#E71224"/>
    </inkml:brush>
  </inkml:definitions>
  <inkml:trace contextRef="#ctx0" brushRef="#br0">0 0 15199 0 0,'0'0'3975'0'0,"4"11"-697"0"0,-1 21-1698 0 0,-2 45 0 0 0,2 19-1078 0 0,-3-87-580 0 0,11 66 460 0 0,-10-68-591 0 0,1 0 1 0 0,0 0-1 0 0,1 1 0 0 0,0-2 1 0 0,0 1-1 0 0,0 0 0 0 0,8 10 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7.876"/>
    </inkml:context>
    <inkml:brush xml:id="br0">
      <inkml:brushProperty name="width" value="0.1" units="cm"/>
      <inkml:brushProperty name="height" value="0.1" units="cm"/>
      <inkml:brushProperty name="color" value="#E71224"/>
    </inkml:brush>
  </inkml:definitions>
  <inkml:trace contextRef="#ctx0" brushRef="#br0">363 349 14511 0 0,'0'0'1314'0'0,"-1"0"-1078"0"0,-31-1 128 0 0,-35 2 4757 0 0,-116 3-2644 0 0,118-5-2109 0 0,63 2-324 0 0,-10-3-349 0 0</inkml:trace>
  <inkml:trace contextRef="#ctx0" brushRef="#br0" timeOffset="1">715 1 15663 0 0,'0'1'719'0'0,"2"19"574"0"0,-1-1 1 0 0,0 1-1 0 0,-1-1 1 0 0,-6 39 0 0 0,1-10-34 0 0,-1 91 181 0 0,6-120-1341 0 0,1 0 0 0 0,1 0 0 0 0,1-1 0 0 0,1 1 0 0 0,7 22 0 0 0,-8-33-168 0 0,0 0 1 0 0,0 0-1 0 0,1-1 0 0 0,-1 1 0 0 0,2-1 0 0 0,-1 0 1 0 0,1 0-1 0 0,0 0 0 0 0,0-1 0 0 0,1 0 1 0 0,8 7-1 0 0,-13-12-195 0 0,0-1-1 0 0,0 1 1 0 0,0-1 0 0 0,-1 0-1 0 0,1 1 1 0 0,0-1 0 0 0,0 0 0 0 0,0 0-1 0 0,0 0 1 0 0,0 0 0 0 0,0 0 0 0 0,-1 0-1 0 0,1 0 1 0 0,0 0 0 0 0,2 0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8.243"/>
    </inkml:context>
    <inkml:brush xml:id="br0">
      <inkml:brushProperty name="width" value="0.1" units="cm"/>
      <inkml:brushProperty name="height" value="0.1" units="cm"/>
      <inkml:brushProperty name="color" value="#E71224"/>
    </inkml:brush>
  </inkml:definitions>
  <inkml:trace contextRef="#ctx0" brushRef="#br0">81 0 19407 0 0,'0'0'439'0'0,"2"1"62"0"0,13 7-131 0 0,0 0-1 0 0,0 0 1 0 0,-1 2-1 0 0,0 0 1 0 0,-1 0-1 0 0,0 1 1 0 0,19 22-1 0 0,-22-23-69 0 0,10 12 210 0 0,-1 1 1 0 0,0 0-1 0 0,23 40 0 0 0,-31-42-507 0 0,-1 2 0 0 0,0-1 0 0 0,9 33 0 0 0,-16-42-3 0 0,0 1 0 0 0,-1-1 0 0 0,0 1 0 0 0,-1-1-1 0 0,0 1 1 0 0,-1 0 0 0 0,-3 22 0 0 0,0-20 0 0 0,-1 0 0 0 0,0 0 0 0 0,-1 0 0 0 0,-1-1 0 0 0,-10 21 0 0 0,1-4 0 0 0,10-20 0 0 0,-1 1 0 0 0,-1-1 0 0 0,-11 16 0 0 0,-6 4 0 0 0,-2-1 0 0 0,-50 44 0 0 0,63-63-56 0 0,-2-2-1 0 0,1 0 0 0 0,-28 14 1 0 0,32-19-868 0 0,-1-1 0 0 0,0 0 1 0 0,-20 4-1 0 0,10-4-7019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9.137"/>
    </inkml:context>
    <inkml:brush xml:id="br0">
      <inkml:brushProperty name="width" value="0.1" units="cm"/>
      <inkml:brushProperty name="height" value="0.1" units="cm"/>
      <inkml:brushProperty name="color" value="#E71224"/>
    </inkml:brush>
  </inkml:definitions>
  <inkml:trace contextRef="#ctx0" brushRef="#br0">362 0 2759 0 0,'-2'1'13467'0'0,"-10"4"-12541"0"0,0 1 0 0 0,0 1 0 0 0,0 0 0 0 0,1 1 0 0 0,0 0 0 0 0,-11 11 0 0 0,-4 4-586 0 0,1 1-1 0 0,0 1 1 0 0,3 2-1 0 0,0 0 1 0 0,1 1-1 0 0,-22 42 1 0 0,30-45-258 0 0,0 0 1 0 0,2 1 0 0 0,1 0 0 0 0,1 1 0 0 0,2 1-1 0 0,0-1 1 0 0,2 1 0 0 0,-3 35 0 0 0,8-39-44 0 0,1-1 1 0 0,0 0-1 0 0,2 0 1 0 0,1 0-1 0 0,1 0 0 0 0,1 0 1 0 0,0-1-1 0 0,13 26 1 0 0,-5-17-68 0 0,1 0 1 0 0,2-1 0 0 0,1 0 0 0 0,41 48-1 0 0,-49-66-369 0 0,1 0-1 0 0,1-1 0 0 0,0-1 1 0 0,17 13-1 0 0,8-1-6177 0 0,-9-8-959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19.841"/>
    </inkml:context>
    <inkml:brush xml:id="br0">
      <inkml:brushProperty name="width" value="0.1" units="cm"/>
      <inkml:brushProperty name="height" value="0.1" units="cm"/>
      <inkml:brushProperty name="color" value="#E71224"/>
    </inkml:brush>
  </inkml:definitions>
  <inkml:trace contextRef="#ctx0" brushRef="#br0">87 10 6447 0 0,'47'-4'298'0'0,"-40"2"-10"0"0,-8 0-188 0 0,6 0-82 0 0,24 2 11335 0 0,-35 15-9899 0 0,-4 1-228 0 0,-1 0 0 0 0,-16 19 0 0 0,-6 7-542 0 0,21-24-531 0 0,0 1-1 0 0,1 1 0 0 0,1 0 1 0 0,1 1-1 0 0,1 0 0 0 0,-6 25 1 0 0,10-34-128 0 0,2 0 0 0 0,0 0 0 0 0,0 0 1 0 0,1 0-1 0 0,1 0 0 0 0,0 1 1 0 0,1-1-1 0 0,0 0 0 0 0,1 0 0 0 0,0 0 1 0 0,1 0-1 0 0,8 22 0 0 0,-5-18-5 0 0,-1 0 0 0 0,6 24 0 0 0,-10-36-20 0 0,1-1 0 0 0,-1 1 0 0 0,1 0 0 0 0,0-1 0 0 0,0 1 0 0 0,1-1 0 0 0,-1 0 0 0 0,1 0 0 0 0,-1 0 0 0 0,1 0 0 0 0,0 0 0 0 0,5 3 0 0 0,13 15 0 0 0,-13-9-9 0 0,-6-9-3 0 0,0-1-1 0 0,0 1 0 0 0,0 0 0 0 0,0-1 0 0 0,1 1 0 0 0,-1-1 0 0 0,1 0 0 0 0,4 4 0 0 0,10 3-295 0 0,0 1-1 0 0,1-2 1 0 0,0-1 0 0 0,33 10 0 0 0,3-6-7128 0 0,-29-9 242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0.224"/>
    </inkml:context>
    <inkml:brush xml:id="br0">
      <inkml:brushProperty name="width" value="0.1" units="cm"/>
      <inkml:brushProperty name="height" value="0.1" units="cm"/>
      <inkml:brushProperty name="color" value="#E71224"/>
    </inkml:brush>
  </inkml:definitions>
  <inkml:trace contextRef="#ctx0" brushRef="#br0">1 12 8287 0 0,'1'-1'9988'0'0,"8"-2"-7064"0"0,43-4-383 0 0,-49 7-2484 0 0,-2 0-55 0 0,-1 0 0 0 0,1 0 0 0 0,-1 0 0 0 0,1 0 0 0 0,-1 0 0 0 0,1 0 0 0 0,-1 0-1 0 0,1 0 1 0 0,-1 0 0 0 0,1 0 0 0 0,-1 0 0 0 0,1 1 0 0 0,-1-1 0 0 0,1 0 0 0 0,-1 0 0 0 0,1 0 0 0 0,-1 1-1 0 0,1-1 1 0 0,-1 0 0 0 0,1 1 0 0 0,7 4 65 0 0,-1-1-30 0 0,1 1-1 0 0,-1 1 0 0 0,0-1 1 0 0,-1 1-1 0 0,0 1 0 0 0,0-1 0 0 0,0 1 1 0 0,9 13-1 0 0,2 8 57 0 0,14 31 1 0 0,-25-47-86 0 0,19 39 19 0 0,-10-16 3 0 0,3-1 0 0 0,33 48 0 0 0,-47-75-38 0 0,2-1 1 0 0,-1 1-1 0 0,1-2 0 0 0,0 1 0 0 0,0-1 1 0 0,1 1-1 0 0,-1-2 0 0 0,1 1 1 0 0,13 6-1 0 0,-22-11-374 0 0,35-10-7872 0 0,-17 4 1423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0.614"/>
    </inkml:context>
    <inkml:brush xml:id="br0">
      <inkml:brushProperty name="width" value="0.1" units="cm"/>
      <inkml:brushProperty name="height" value="0.1" units="cm"/>
      <inkml:brushProperty name="color" value="#E71224"/>
    </inkml:brush>
  </inkml:definitions>
  <inkml:trace contextRef="#ctx0" brushRef="#br0">331 0 7831 0 0,'0'0'356'0'0,"-1"2"-6"0"0,-2 2-168 0 0,0 0 1 0 0,-1 0 0 0 0,0-1 0 0 0,1 1-1 0 0,-2-1 1 0 0,1 1 0 0 0,0-1-1 0 0,0-1 1 0 0,-1 1 0 0 0,-6 2-1 0 0,3-1 1664 0 0,0 1 0 0 0,1-1 0 0 0,-8 7 0 0 0,-77 72 4995 0 0,55-47-6486 0 0,-50 63 1 0 0,83-94-312 0 0,1 0 1 0 0,0-1 0 0 0,1 1 0 0 0,-1 1-1 0 0,1-1 1 0 0,-3 10 0 0 0,4-12-265 0 0,0 0 1 0 0,1 0-1 0 0,-1 0 1 0 0,1 0-1 0 0,0 0 1 0 0,0 0-1 0 0,0 0 0 0 0,0 0 1 0 0,0 0-1 0 0,1 0 1 0 0,-1 0-1 0 0,1 0 1 0 0,0 0-1 0 0,1 3 1 0 0,3 3-1428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4.627"/>
    </inkml:context>
    <inkml:brush xml:id="br0">
      <inkml:brushProperty name="width" value="0.1" units="cm"/>
      <inkml:brushProperty name="height" value="0.1" units="cm"/>
      <inkml:brushProperty name="color" value="#E71224"/>
    </inkml:brush>
  </inkml:definitions>
  <inkml:trace contextRef="#ctx0" brushRef="#br0">0 0 18079 0 0,'0'0'414'0'0,"4"10"992"0"0,-4-8-1340 0 0,1 1-12 0 0,7 7-10 0 0,-6-9 6 0 0,0 1-1 0 0,0 0 1 0 0,0-1 0 0 0,1 1-1 0 0,-1-1 1 0 0,0 0-1 0 0,1 0 1 0 0,-1 0-1 0 0,0 0 1 0 0,1 0 0 0 0,0 0-1 0 0,-1-1 1 0 0,1 1-1 0 0,-1-1 1 0 0,1 0 0 0 0,0 1-1 0 0,-1-1 1 0 0,4-1-1 0 0,5 0 360 0 0,0-1 0 0 0,0 0 0 0 0,12-5-1 0 0,19-3 199 0 0,-25 7-605 0 0,-4 1-2 0 0,0 0 0 0 0,0 1-1 0 0,0 0 1 0 0,0 1 0 0 0,0 1-1 0 0,13 2 1 0 0,-12-1-620 0 0,-11-2-128 0 0,0 0 0 0 0,0 1 0 0 0,0-1 1 0 0,0 1-1 0 0,0 0 0 0 0,0 0 0 0 0,6 3 1 0 0,-2 0-1619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1.005"/>
    </inkml:context>
    <inkml:brush xml:id="br0">
      <inkml:brushProperty name="width" value="0.1" units="cm"/>
      <inkml:brushProperty name="height" value="0.1" units="cm"/>
      <inkml:brushProperty name="color" value="#E71224"/>
    </inkml:brush>
  </inkml:definitions>
  <inkml:trace contextRef="#ctx0" brushRef="#br0">200 1 8287 0 0,'0'0'14405'0'0,"1"2"-14155"0"0,1 5-68 0 0,0 0 0 0 0,-1 0 1 0 0,0 1-1 0 0,0-1 0 0 0,-1 0 0 0 0,0 11 1 0 0,-8 46 481 0 0,7-53-638 0 0,-4 49 113 0 0,4-35-107 0 0,1-11-199 0 0,0-1 0 0 0,1 0 0 0 0,0 1 0 0 0,4 12 0 0 0,-3-18 0 0 0,0-1 0 0 0,0 0-1 0 0,0 0 1 0 0,1 1-1 0 0,0-2 1 0 0,1 1 0 0 0,0 0-1 0 0,6 8 1 0 0,-2-6-1188 0 0</inkml:trace>
  <inkml:trace contextRef="#ctx0" brushRef="#br0" timeOffset="1">405 177 7831 0 0,'0'0'603'0'0,"-2"1"-396"0"0,-11 5 2474 0 0,0-2 0 0 0,-16 5-1 0 0,-9 3 847 0 0,24-8-3257 0 0,1-1 0 0 0,-1 0 0 0 0,0 0 0 0 0,0-2-1 0 0,-20 1 1 0 0,-76-7 1345 0 0,74 3-1452 0 0,-13-2-163 0 0,37 1-696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1.511"/>
    </inkml:context>
    <inkml:brush xml:id="br0">
      <inkml:brushProperty name="width" value="0.1" units="cm"/>
      <inkml:brushProperty name="height" value="0.1" units="cm"/>
      <inkml:brushProperty name="color" value="#E71224"/>
    </inkml:brush>
  </inkml:definitions>
  <inkml:trace contextRef="#ctx0" brushRef="#br0">38 121 15375 0 0,'0'0'6776'0'0,"5"-6"-6376"0"0,15-15-318 0 0,-7 7-35 0 0,0 1 0 0 0,1 0 1 0 0,30-21-1 0 0,-40 32-7 0 0,0-1 0 0 0,1 1 1 0 0,0-1-1 0 0,-1 1 0 0 0,1 1 0 0 0,0-1 1 0 0,0 1-1 0 0,0 0 0 0 0,0 0 1 0 0,0 0-1 0 0,0 1 0 0 0,0-1 0 0 0,1 1 1 0 0,-1 1-1 0 0,0-1 0 0 0,0 1 0 0 0,0 0 1 0 0,0 0-1 0 0,7 2 0 0 0,-9-1-19 0 0,1-1-1 0 0,-1 1 0 0 0,1 0 1 0 0,-1 0-1 0 0,0 0 1 0 0,0 0-1 0 0,0 1 1 0 0,0-1-1 0 0,0 1 0 0 0,0 0 1 0 0,-1 0-1 0 0,1 0 1 0 0,-1 0-1 0 0,0 0 1 0 0,0 0-1 0 0,0 1 0 0 0,0-1 1 0 0,-1 1-1 0 0,1-1 1 0 0,-1 1-1 0 0,0 0 1 0 0,0-1-1 0 0,-1 1 0 0 0,1 0 1 0 0,0 6-1 0 0,-1 0 15 0 0,0-1 0 0 0,0 1 0 0 0,-1-1 0 0 0,-1 1 0 0 0,1-1 0 0 0,-1 1-1 0 0,-1-1 1 0 0,0 0 0 0 0,-5 12 0 0 0,-6 6-22 0 0,-2 0 0 0 0,0-1 0 0 0,-2 0 0 0 0,-40 45 0 0 0,-24 6-2 0 0,71-66-11 0 0,0-1 0 0 0,0 0 0 0 0,-24 15 0 0 0,26-21 0 0 0,9-4 0 0 0,0-1 0 0 0,1 1 0 0 0,-1 0 0 0 0,0 0 0 0 0,0-1 0 0 0,0 1 0 0 0,0 0 0 0 0,0 0 0 0 0,0-1 0 0 0,0 1 0 0 0,1 0 0 0 0,-1 0 0 0 0,0-1 0 0 0,0 1 0 0 0,0 0 0 0 0,0-1 0 0 0,0 1 0 0 0,0 0 0 0 0,0 0 0 0 0,0-1 0 0 0,-1 1 0 0 0,1 0 0 0 0,0 0 0 0 0,0-1 0 0 0,0 1 0 0 0,0 0 0 0 0,0 0 0 0 0,0-1 0 0 0,0 1 0 0 0,-1 0 0 0 0,1 0 0 0 0,0-1 0 0 0,0 1 0 0 0,0 0 0 0 0,0 0 0 0 0,-1 0 0 0 0,1 0 0 0 0,0-1 0 0 0,0 1 0 0 0,-1 0 0 0 0,1 0 0 0 0,0 0 0 0 0,0 0 0 0 0,-1 0 0 0 0,1 0 0 0 0,0-1 0 0 0,0 1 0 0 0,-1 0 0 0 0,1 0 0 0 0,0 0 0 0 0,0 0 0 0 0,-1 0 0 0 0,1 0 0 0 0,0 0 0 0 0,-1 0 0 0 0,1 0 0 0 0,0 0 0 0 0,0 1 0 0 0,-1-1 0 0 0,1 0 0 0 0,0 0 0 0 0,0 0 0 0 0,-1 0 0 0 0,1 0 0 0 0,0 0 0 0 0,0 0 0 0 0,-1 1 0 0 0,1-1 0 0 0,4-9-8 0 0,0 1 0 0 0,0 0 0 0 0,0 0 0 0 0,1 1-1 0 0,0-1 1 0 0,1 1 0 0 0,0 0 0 0 0,8-8 0 0 0,-1 3-15 0 0,1 0 1 0 0,0 1 0 0 0,19-11-1 0 0,-24 16 14 0 0,0 1 0 0 0,0 1 0 0 0,1 0 0 0 0,-1 0 0 0 0,18-4 0 0 0,-23 7 16 0 0,0 0 0 0 0,0 0 1 0 0,0 1-1 0 0,0 0 0 0 0,0 0 1 0 0,0 0-1 0 0,-1 0 1 0 0,1 0-1 0 0,0 1 0 0 0,0 0 1 0 0,0 0-1 0 0,0 0 1 0 0,-1 0-1 0 0,1 1 0 0 0,0-1 1 0 0,-1 1-1 0 0,1 0 0 0 0,3 2 1 0 0,23 20 81 0 0,27 27 0 0 0,-48-41-12 0 0,1-1-1 0 0,1 0 0 0 0,-1-1 0 0 0,24 14 0 0 0,-31-21-132 0 0,0 1-1 0 0,1-1 1 0 0,-1 1-1 0 0,1-1 1 0 0,-1 0-1 0 0,1-1 1 0 0,0 1-1 0 0,-1 0 1 0 0,1-1-1 0 0,4 0 1 0 0,-6 0-164 0 0,0 0 0 0 0,1-1 0 0 0,-1 1 0 0 0,0-1 0 0 0,0 0 1 0 0,0 0-1 0 0,1 1 0 0 0,-1-1 0 0 0,0-1 0 0 0,0 1 0 0 0,0 0 0 0 0,0 0 0 0 0,-1-1 0 0 0,1 1 1 0 0,0-1-1 0 0,-1 0 0 0 0,3-2 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1.902"/>
    </inkml:context>
    <inkml:brush xml:id="br0">
      <inkml:brushProperty name="width" value="0.1" units="cm"/>
      <inkml:brushProperty name="height" value="0.1" units="cm"/>
      <inkml:brushProperty name="color" value="#E71224"/>
    </inkml:brush>
  </inkml:definitions>
  <inkml:trace contextRef="#ctx0" brushRef="#br0">1 0 15607 0 0,'11'14'904'0'0,"1"-1"1"0"0,1-1-1 0 0,18 15 0 0 0,14 13 2870 0 0,-1 5-2051 0 0,75 100 0 0 0,-99-116-1658 0 0,-2 1 1 0 0,0 1-1 0 0,-2 0 1 0 0,-1 1-1 0 0,10 37 0 0 0,-19-48-63 0 0,-1 0 0 0 0,-1 1 0 0 0,-2-1 0 0 0,0 1 0 0 0,-1-1 0 0 0,-1 1-1 0 0,-1 0 1 0 0,0-1 0 0 0,-8 32 0 0 0,2-21-17 0 0,-2 0 1 0 0,-2-1-1 0 0,0 0 0 0 0,-2-1 1 0 0,-26 44-1 0 0,35-66-79 0 0,0-2 1 0 0,-1 1-1 0 0,0 0 0 0 0,-1-1 1 0 0,-11 11-1 0 0,14-14-354 0 0,-1-1-1 0 0,1 1 1 0 0,-1-1-1 0 0,0 0 1 0 0,0 0 0 0 0,0 0-1 0 0,-8 2 1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3.002"/>
    </inkml:context>
    <inkml:brush xml:id="br0">
      <inkml:brushProperty name="width" value="0.1" units="cm"/>
      <inkml:brushProperty name="height" value="0.1" units="cm"/>
      <inkml:brushProperty name="color" value="#E71224"/>
    </inkml:brush>
  </inkml:definitions>
  <inkml:trace contextRef="#ctx0" brushRef="#br0">0 0 4607 0 0,'2'1'18027'0'0,"6"9"-17543"0"0,-1 0-1 0 0,0 1 1 0 0,0-1 0 0 0,9 21 0 0 0,3 4-117 0 0,25 45-216 0 0,-15-27 55 0 0,65 90 0 0 0,-87-133-297 0 0,-1-2-469 0 0,-1-1 0 0 0,2 0 0 0 0,12 11 0 0 0,-17-16 333 0 0,0 0 0 0 0,1-1 0 0 0,-1 0 0 0 0,0 1 0 0 0,1-1 0 0 0,-1 0 1 0 0,1 0-1 0 0,0 0 0 0 0,-1 0 0 0 0,1-1 0 0 0,0 1 0 0 0,-1-1 0 0 0,1 0 0 0 0,0 0 0 0 0,0 1 0 0 0,-1-2 0 0 0,5 1 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3.366"/>
    </inkml:context>
    <inkml:brush xml:id="br0">
      <inkml:brushProperty name="width" value="0.1" units="cm"/>
      <inkml:brushProperty name="height" value="0.1" units="cm"/>
      <inkml:brushProperty name="color" value="#E71224"/>
    </inkml:brush>
  </inkml:definitions>
  <inkml:trace contextRef="#ctx0" brushRef="#br0">347 0 13503 0 0,'0'0'1224'0'0,"-1"2"-1008"0"0,-6 6 252 0 0,-1-1 0 0 0,0 1 1 0 0,-16 10-1 0 0,-14 12 3158 0 0,32-25-3264 0 0,-49 46 1769 0 0,-91 111 1 0 0,137-150-2063 0 0,1 0 0 0 0,-12 24 0 0 0,17-30-73 0 0,1 1 1 0 0,-1 0-1 0 0,1-1 1 0 0,0 1-1 0 0,0 0 1 0 0,1 0-1 0 0,-1 13 1 0 0,2-18-144 0 0,0-1 1 0 0,1 1-1 0 0,-1 0 1 0 0,0 0-1 0 0,1-1 1 0 0,-1 1-1 0 0,1-1 1 0 0,0 1-1 0 0,-1 0 1 0 0,1-1-1 0 0,0 1 1 0 0,0-1-1 0 0,0 1 1 0 0,0-1-1 0 0,0 0 1 0 0,1 0-1 0 0,-1 1 1 0 0,0-1-1 0 0,1 0 1 0 0,-1 0-1 0 0,0 0 1 0 0,1 0-1 0 0,-1 0 1 0 0,1-1-1 0 0,3 2 1 0 0,5 1-1892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3.763"/>
    </inkml:context>
    <inkml:brush xml:id="br0">
      <inkml:brushProperty name="width" value="0.1" units="cm"/>
      <inkml:brushProperty name="height" value="0.1" units="cm"/>
      <inkml:brushProperty name="color" value="#E71224"/>
    </inkml:brush>
  </inkml:definitions>
  <inkml:trace contextRef="#ctx0" brushRef="#br0">226 0 2303 0 0,'22'22'13735'0'0,"-19"-16"-12586"0"0,-2-1-133 0 0,1-1 0 0 0,-1 1 0 0 0,0-1 0 0 0,1 9 0 0 0,-1 3-553 0 0,-2 35-1 0 0,0-21 388 0 0,1-5-862 0 0,0 0 1 0 0,2-1-1 0 0,0 1 0 0 0,2 0 1 0 0,1-1-1 0 0,12 37 0 0 0,-13-50-240 0 0,3 8-1424 0 0,0-7-3614 0 0</inkml:trace>
  <inkml:trace contextRef="#ctx0" brushRef="#br0" timeOffset="1">390 201 15463 0 0,'-1'1'1400'0'0,"-7"3"-1191"0"0,-1 0 0 0 0,1-1 0 0 0,0 0 1 0 0,-1 0-1 0 0,-16 2 0 0 0,-47 4 3406 0 0,2-6-2854 0 0,-90-6 0 0 0,140 3-2361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4.149"/>
    </inkml:context>
    <inkml:brush xml:id="br0">
      <inkml:brushProperty name="width" value="0.1" units="cm"/>
      <inkml:brushProperty name="height" value="0.1" units="cm"/>
      <inkml:brushProperty name="color" value="#E71224"/>
    </inkml:brush>
  </inkml:definitions>
  <inkml:trace contextRef="#ctx0" brushRef="#br0">40 1 3679 0 0,'1'2'10718'0'0,"0"10"-8666"0"0,0 1 1 0 0,0-1-1 0 0,-2 1 1 0 0,-1 20 0 0 0,-14 52-265 0 0,-2 18-1213 0 0,16-76-478 0 0,-1 5-52 0 0,1 36 0 0 0,3-52 14 0 0,1-1 1 0 0,5 24-1 0 0,-6-33-184 0 0,0-1 1 0 0,1-1-1 0 0,-1 1 0 0 0,1 0 0 0 0,1 0 1 0 0,-1-1-1 0 0,1 1 0 0 0,-1-1 0 0 0,1 0 1 0 0,0 1-1 0 0,6 4 0 0 0,-1-4-1842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4.544"/>
    </inkml:context>
    <inkml:brush xml:id="br0">
      <inkml:brushProperty name="width" value="0.1" units="cm"/>
      <inkml:brushProperty name="height" value="0.1" units="cm"/>
      <inkml:brushProperty name="color" value="#E71224"/>
    </inkml:brush>
  </inkml:definitions>
  <inkml:trace contextRef="#ctx0" brushRef="#br0">0 149 15775 0 0,'2'-2'4442'0'0,"4"-7"-3703"0"0,1-1 1 0 0,4-10 0 0 0,-7 13-697 0 0,-1 0 0 0 0,1 0 0 0 0,1 1 0 0 0,-1-1 0 0 0,1 1 0 0 0,0 0 0 0 0,0 1 0 0 0,8-7 0 0 0,-5 7 17 0 0,0-1-1 0 0,0 1 1 0 0,1 1-1 0 0,0 0 1 0 0,0 0-1 0 0,0 0 1 0 0,0 1 0 0 0,0 1-1 0 0,1 0 1 0 0,12-2-1 0 0,-15 3 21 0 0,0 1 0 0 0,1 0 0 0 0,-1 0-1 0 0,0 1 1 0 0,1 0 0 0 0,-1 0 0 0 0,0 0 0 0 0,0 1-1 0 0,0 0 1 0 0,0 1 0 0 0,0 0 0 0 0,0 0 0 0 0,0 0-1 0 0,7 6 1 0 0,-10-7-50 0 0,-1 1 0 0 0,1 0 0 0 0,-1 0 0 0 0,1 0 0 0 0,-1 0 0 0 0,0 1 0 0 0,0-1 0 0 0,-1 1 0 0 0,1 0 0 0 0,-1 0 0 0 0,4 7 0 0 0,-4-5-8 0 0,-1-1 0 0 0,1 0 0 0 0,-1 1 0 0 0,0-1 0 0 0,-1 1 0 0 0,0 0 0 0 0,1-1 0 0 0,-2 1 0 0 0,0 8 0 0 0,-1-5-5 0 0,0 0 0 0 0,0 0 0 0 0,-1-1 0 0 0,0 1 0 0 0,-1 0 0 0 0,0-1 0 0 0,-7 11 0 0 0,-1 1 32 0 0,-28 31 1 0 0,-77 83 67 0 0,108-123-117 0 0,5-5 0 0 0,0-1 0 0 0,0 0 0 0 0,-1-1 0 0 0,0 1 0 0 0,0-1 0 0 0,-8 5 0 0 0,4-4 0 0 0,2-4-12 0 0,6-2 8 0 0,0 0 0 0 0,1 0-1 0 0,-1 0 1 0 0,1 0 0 0 0,-1 0 0 0 0,1 0-1 0 0,-1 0 1 0 0,1 0 0 0 0,0 0 0 0 0,-1 0 0 0 0,1 0-1 0 0,0 0 1 0 0,0-1 0 0 0,0 1 0 0 0,0 0-1 0 0,0-1 1 0 0,0-2-1 0 0,0 1 1 0 0,1-1-1 0 0,0 1 0 0 0,0-1 1 0 0,0 1-1 0 0,0 0 0 0 0,0 0 1 0 0,1-1-1 0 0,-1 1 0 0 0,1 0 1 0 0,0 0-1 0 0,0 0 0 0 0,0 1 0 0 0,0-1 1 0 0,6-5-1 0 0,-1 2-6 0 0,0 0-1 0 0,1 0 1 0 0,0 0 0 0 0,13-7-1 0 0,-15 10 16 0 0,0 1 1 0 0,0 0-1 0 0,0-1 1 0 0,0 2-1 0 0,0-1 0 0 0,1 1 1 0 0,-1 0-1 0 0,0 0 1 0 0,1 1-1 0 0,-1 0 0 0 0,1 0 1 0 0,-1 0-1 0 0,9 2 0 0 0,-3 1 7 0 0,-1 0 1 0 0,1 0-1 0 0,-1 1 0 0 0,1 1 0 0 0,-1-1 0 0 0,11 8 0 0 0,-13-7-12 0 0,0-1 1 0 0,0 0-1 0 0,1 0 1 0 0,0-1 0 0 0,-1 0-1 0 0,1-1 1 0 0,0 0-1 0 0,0-1 1 0 0,0 0-1 0 0,0-1 1 0 0,16 0-1 0 0,-16-1-684 0 0,-1-1 0 0 0,1 0-1 0 0,17-5 1 0 0,-12 1-747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4.897"/>
    </inkml:context>
    <inkml:brush xml:id="br0">
      <inkml:brushProperty name="width" value="0.1" units="cm"/>
      <inkml:brushProperty name="height" value="0.1" units="cm"/>
      <inkml:brushProperty name="color" value="#E71224"/>
    </inkml:brush>
  </inkml:definitions>
  <inkml:trace contextRef="#ctx0" brushRef="#br0">0 0 8287 0 0,'2'1'639'0'0,"44"26"1761"0"0,-10-4 2421 0 0,-19-13-3899 0 0,-1 1 0 0 0,-1 0 0 0 0,0 2 0 0 0,-1 0 0 0 0,0 0 0 0 0,-1 1 0 0 0,20 27 0 0 0,-16-15-632 0 0,-1 0 1 0 0,0 0-1 0 0,-3 1 1 0 0,13 34-1 0 0,-19-41-254 0 0,-1 1 0 0 0,-1 1 0 0 0,-1-1 0 0 0,-1 1 0 0 0,-1-1 0 0 0,0 1 0 0 0,-2 0 0 0 0,-1 0 0 0 0,0-1 0 0 0,-2 1 0 0 0,0-1 0 0 0,-2 1 0 0 0,0-1 0 0 0,-1 0 0 0 0,-2-1 0 0 0,0 1 0 0 0,-1-1 0 0 0,0-1 0 0 0,-14 19 0 0 0,16-28-281 0 0,1-2-1 0 0,-15 15 1 0 0,-7 0-6296 0 0,3-9-1374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5.427"/>
    </inkml:context>
    <inkml:brush xml:id="br0">
      <inkml:brushProperty name="width" value="0.1" units="cm"/>
      <inkml:brushProperty name="height" value="0.1" units="cm"/>
      <inkml:brushProperty name="color" value="#E71224"/>
    </inkml:brush>
  </inkml:definitions>
  <inkml:trace contextRef="#ctx0" brushRef="#br0">190 79 5063 0 0,'24'-15'427'0'0,"-11"7"2373"0"0,23-18 0 0 0,-36 25-2476 0 0,1 1 0 0 0,0-1 0 0 0,0 0 0 0 0,0 0 0 0 0,-1 0 0 0 0,1 0 0 0 0,0 0 0 0 0,-1 0-1 0 0,1 0 1 0 0,-1-1 0 0 0,0 1 0 0 0,1 0 0 0 0,-1 0 0 0 0,0 0 0 0 0,1 0 0 0 0,-1-1 0 0 0,0 1 0 0 0,0 0 0 0 0,0 0 0 0 0,0 0 0 0 0,0-1 0 0 0,-1 1 0 0 0,0-3 892 0 0,-1 4-808 0 0,-2-1-52 0 0,0 1 1 0 0,1 0-1 0 0,-1 1 1 0 0,0-1 0 0 0,0 1-1 0 0,0-1 1 0 0,1 1-1 0 0,-1 0 1 0 0,0 0 0 0 0,-5 4-1 0 0,-3 2-135 0 0,-1 0 0 0 0,2 2-1 0 0,-1-1 1 0 0,2 2 0 0 0,-1-1-1 0 0,1 1 1 0 0,0 1 0 0 0,1 0-1 0 0,0 0 1 0 0,1 1 0 0 0,-9 16-1 0 0,3 0-108 0 0,0 1 0 0 0,2 0 0 0 0,1 0 0 0 0,-8 36 0 0 0,13-40-77 0 0,1 0-1 0 0,2 1 1 0 0,0 0 0 0 0,2 0-1 0 0,0 0 1 0 0,2 0 0 0 0,1-1 0 0 0,1 1-1 0 0,1 0 1 0 0,13 41 0 0 0,-11-47-58 0 0,2-1 0 0 0,0-1 1 0 0,0 1-1 0 0,2-1 0 0 0,0-1 1 0 0,1 0-1 0 0,1 0 0 0 0,1-1 0 0 0,0-1 1 0 0,1 0-1 0 0,0-1 0 0 0,2 0 1 0 0,-1-1-1 0 0,20 12 0 0 0,-17-14-573 0 0,31 13-1 0 0,-3-7-6200 0 0,-9-7-1518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6.151"/>
    </inkml:context>
    <inkml:brush xml:id="br0">
      <inkml:brushProperty name="width" value="0.1" units="cm"/>
      <inkml:brushProperty name="height" value="0.1" units="cm"/>
      <inkml:brushProperty name="color" value="#E71224"/>
    </inkml:brush>
  </inkml:definitions>
  <inkml:trace contextRef="#ctx0" brushRef="#br0">37 256 11863 0 0,'-31'12'267'0'0,"25"-10"653"0"0,9-12-811 0 0,0 0 243 0 0,1 1 0 0 0,1 0-1 0 0,0 0 1 0 0,0 0 0 0 0,1 1-1 0 0,0 0 1 0 0,0 0 0 0 0,1 0-1 0 0,0 1 1 0 0,0 0 0 0 0,1 0-1 0 0,8-6 1 0 0,-9 9-261 0 0,0-1-1 0 0,1 1 1 0 0,-1 1 0 0 0,1-1 0 0 0,0 1-1 0 0,0 0 1 0 0,0 1 0 0 0,0 0 0 0 0,0 0 0 0 0,0 1-1 0 0,1 0 1 0 0,-1 0 0 0 0,0 1 0 0 0,1 0-1 0 0,8 2 1 0 0,-5-1 11 0 0,0 2 1 0 0,-1-1-1 0 0,1 2 0 0 0,-1 0 0 0 0,0 0 0 0 0,0 1 0 0 0,0 0 1 0 0,0 0-1 0 0,-1 2 0 0 0,0-1 0 0 0,16 14 0 0 0,-19-13 10 0 0,0 0 0 0 0,-1 0 0 0 0,0 0 0 0 0,0 1 0 0 0,-1 0 0 0 0,0 0-1 0 0,0 1 1 0 0,-1-1 0 0 0,0 1 0 0 0,0 0 0 0 0,-1 0 0 0 0,0 0 0 0 0,-1 0-1 0 0,0 1 1 0 0,1 10 0 0 0,-2-7-74 0 0,-1 1 1 0 0,-1-1-1 0 0,0 0 0 0 0,-1 0 1 0 0,0 1-1 0 0,-1-1 0 0 0,0-1 0 0 0,-1 1 1 0 0,-1 0-1 0 0,0-1 0 0 0,0 0 1 0 0,-1 0-1 0 0,-13 18 0 0 0,6-12 13 0 0,0 0 0 0 0,-2-1 0 0 0,0 0 0 0 0,-1-2 0 0 0,0 0 0 0 0,-1 0 0 0 0,-27 16 0 0 0,37-27-52 0 0,0 1 0 0 0,0-2 0 0 0,0 1 0 0 0,0-1 0 0 0,-1 0 0 0 0,0-1 0 0 0,1 0-1 0 0,-1 0 1 0 0,0 0 0 0 0,-12 0 0 0 0,16-2 1 0 0,-1 0-1 0 0,0-1 0 0 0,0 1 1 0 0,0-1-1 0 0,0 0 0 0 0,1 0 1 0 0,-1-1-1 0 0,0 0 0 0 0,1 1 1 0 0,-1-1-1 0 0,1-1 1 0 0,0 1-1 0 0,0-1 0 0 0,0 1 1 0 0,0-1-1 0 0,0-1 0 0 0,0 1 1 0 0,-4-5-1 0 0,2 0-10 0 0,0-1-1 0 0,0 1 1 0 0,1-1-1 0 0,0-1 1 0 0,0 1 0 0 0,1-1-1 0 0,0 1 1 0 0,1-1-1 0 0,0 0 1 0 0,1 0-1 0 0,0-1 1 0 0,0 1 0 0 0,0-18-1 0 0,2 0-28 0 0,1 0 0 0 0,1 0 0 0 0,12-53 0 0 0,-9 58-1 0 0,1 0 0 0 0,1 0 0 0 0,1 1 0 0 0,1-1 0 0 0,1 2 0 0 0,1-1 0 0 0,0 2 0 0 0,20-26 0 0 0,-19 30-1678 0 0,1 1-1 0 0,1 0 1 0 0,0 1 0 0 0,29-22 0 0 0,-5 11-1572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6.112"/>
    </inkml:context>
    <inkml:brush xml:id="br0">
      <inkml:brushProperty name="width" value="0.1" units="cm"/>
      <inkml:brushProperty name="height" value="0.1" units="cm"/>
      <inkml:brushProperty name="color" value="#E71224"/>
    </inkml:brush>
  </inkml:definitions>
  <inkml:trace contextRef="#ctx0" brushRef="#br0">128 24 6447 0 0,'27'-24'16522'0'0,"-35"41"-15196"0"0,-48 81 3 0 0,48-85-1253 0 0,-39 68 235 0 0,40-68-279 0 0,1 1 1 0 0,1-1-1 0 0,0 1 0 0 0,-4 19 0 0 0,7-21-13 0 0,1 0 0 0 0,1 0 0 0 0,-1-1 0 0 0,2 1 0 0 0,0 0 0 0 0,0 0 0 0 0,1-1 0 0 0,0 1 0 0 0,1-1 0 0 0,1 1 0 0 0,-1-1 0 0 0,2 0 0 0 0,8 16 0 0 0,-6-15-51 0 0,0-1 1 0 0,0 0 0 0 0,1-1-1 0 0,0 0 1 0 0,1 0 0 0 0,0 0 0 0 0,1-1-1 0 0,-1-1 1 0 0,2 0 0 0 0,-1 0 0 0 0,1-1-1 0 0,14 7 1 0 0,-16-10-473 0 0,0-1 1 0 0,1 0-1 0 0,-1-1 0 0 0,1 0 0 0 0,0 0 1 0 0,0-1-1 0 0,0 0 0 0 0,0 0 1 0 0,17-3-1 0 0,-1-1-7251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6.480"/>
    </inkml:context>
    <inkml:brush xml:id="br0">
      <inkml:brushProperty name="width" value="0.1" units="cm"/>
      <inkml:brushProperty name="height" value="0.1" units="cm"/>
      <inkml:brushProperty name="color" value="#E71224"/>
    </inkml:brush>
  </inkml:definitions>
  <inkml:trace contextRef="#ctx0" brushRef="#br0">1 30 6911 0 0,'2'-1'10698'0'0,"49"-15"-6688"0"0,-17 7-3167 0 0,-30 8-813 0 0,-1 0 0 0 0,1 1 0 0 0,-1-1 0 0 0,1 1 0 0 0,0 0 0 0 0,-1 0 0 0 0,1 0 0 0 0,-1 1 0 0 0,1-1 0 0 0,0 1 0 0 0,-1 0 0 0 0,1 0 0 0 0,-1 0 0 0 0,5 2 0 0 0,-4 0 33 0 0,1 0 1 0 0,-1-1 0 0 0,-1 1 0 0 0,1 0 0 0 0,0 1-1 0 0,-1-1 1 0 0,1 1 0 0 0,-1 0 0 0 0,4 6-1 0 0,2 6 191 0 0,0 0 0 0 0,-2 1 0 0 0,1 1 0 0 0,6 25-1 0 0,-11-32-152 0 0,6 17-53 0 0,1-1 0 0 0,1-1 0 0 0,15 27 0 0 0,-19-41-32 0 0,0 0 0 0 0,2-1 0 0 0,-1 0 0 0 0,1 0 0 0 0,1-1 0 0 0,0 0 0 0 0,0-1 0 0 0,16 11 0 0 0,-19-15-367 0 0,0 0 0 0 0,0 0-1 0 0,1-1 1 0 0,-1 0 0 0 0,1-1 0 0 0,0 0-1 0 0,0 0 1 0 0,0 0 0 0 0,1-1 0 0 0,-1-1 0 0 0,0 1-1 0 0,1-1 1 0 0,11 0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6.875"/>
    </inkml:context>
    <inkml:brush xml:id="br0">
      <inkml:brushProperty name="width" value="0.1" units="cm"/>
      <inkml:brushProperty name="height" value="0.1" units="cm"/>
      <inkml:brushProperty name="color" value="#E71224"/>
    </inkml:brush>
  </inkml:definitions>
  <inkml:trace contextRef="#ctx0" brushRef="#br0">343 0 2759 0 0,'0'2'207'0'0,"-3"5"818"0"0,0 0 0 0 0,-1-1-1 0 0,1 1 1 0 0,-1-1 0 0 0,-1 0 0 0 0,1 0-1 0 0,-1 0 1 0 0,0-1 0 0 0,0 1 0 0 0,-7 4 0 0 0,-12 9 3807 0 0,-32 19 0 0 0,11-8-4793 0 0,19-11 678 0 0,-39 39 1 0 0,55-49-485 0 0,1 1 0 0 0,0 1 0 0 0,1 0 0 0 0,0 0 0 0 0,1 1 0 0 0,-10 20 0 0 0,16-30-420 0 0,0 0 0 0 0,1 0 0 0 0,-1 0 0 0 0,0 0 0 0 0,1 0 0 0 0,-1 0 0 0 0,1 0 0 0 0,0 0 0 0 0,0 1 0 0 0,0-1-1 0 0,0 0 1 0 0,0 0 0 0 0,0 0 0 0 0,1 0 0 0 0,-1 0 0 0 0,0 0 0 0 0,1 0 0 0 0,0 0 0 0 0,0 0 0 0 0,-1 0 0 0 0,1 0-1 0 0,0 0 1 0 0,1 0 0 0 0,0 2 0 0 0,5 3-1201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7.247"/>
    </inkml:context>
    <inkml:brush xml:id="br0">
      <inkml:brushProperty name="width" value="0.1" units="cm"/>
      <inkml:brushProperty name="height" value="0.1" units="cm"/>
      <inkml:brushProperty name="color" value="#E71224"/>
    </inkml:brush>
  </inkml:definitions>
  <inkml:trace contextRef="#ctx0" brushRef="#br0">191 0 7831 0 0,'0'0'13356'0'0,"0"2"-12650"0"0,1 2-473 0 0,-1 0 1 0 0,0 0 0 0 0,0 0 0 0 0,-1 0-1 0 0,1 0 1 0 0,-1 0 0 0 0,0 0 0 0 0,-1 4-1 0 0,-15 36 772 0 0,5-11-491 0 0,7-12-385 0 0,0 0 0 0 0,2 0 0 0 0,1 0 1 0 0,0 0-1 0 0,3 38 0 0 0,0-50-133 0 0,0 0-1 0 0,1 0 1 0 0,0-1 0 0 0,1 1-1 0 0,-1-1 1 0 0,8 15 0 0 0,-7-18-580 0 0,0 0 1 0 0,0 0-1 0 0,0 0 0 0 0,0-1 0 0 0,1 1 1 0 0,7 7-1 0 0</inkml:trace>
  <inkml:trace contextRef="#ctx0" brushRef="#br0" timeOffset="1">422 198 5063 0 0,'0'0'390'0'0,"-8"1"-236"0"0,-61 8 3086 0 0,-36-6 6775 0 0,31-2-6415 0 0,-56-3-3394 0 0,94 0-323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7.753"/>
    </inkml:context>
    <inkml:brush xml:id="br0">
      <inkml:brushProperty name="width" value="0.1" units="cm"/>
      <inkml:brushProperty name="height" value="0.1" units="cm"/>
      <inkml:brushProperty name="color" value="#E71224"/>
    </inkml:brush>
  </inkml:definitions>
  <inkml:trace contextRef="#ctx0" brushRef="#br0">1 129 8751 0 0,'1'0'2851'0'0,"8"-2"-515"0"0,18-5 4646 0 0,-10-2-5694 0 0,69-52-268 0 0,-71 52-983 0 0,0 1-1 0 0,0 1 0 0 0,1 0 1 0 0,19-6-1 0 0,-28 12-17 0 0,0-1 0 0 0,1 1 0 0 0,-1 0 1 0 0,1 1-1 0 0,-1-1 0 0 0,1 1 0 0 0,-1 1 0 0 0,0 0 1 0 0,12 2-1 0 0,-18-3-14 0 0,0 0 0 0 0,0 1 0 0 0,0-1 1 0 0,0 0-1 0 0,0 1 0 0 0,0-1 0 0 0,0 1 0 0 0,0-1 1 0 0,0 1-1 0 0,0-1 0 0 0,-1 1 0 0 0,1-1 0 0 0,0 1 1 0 0,0 0-1 0 0,0 0 0 0 0,-1-1 0 0 0,1 1 0 0 0,0 0 1 0 0,-1 0-1 0 0,1 0 0 0 0,-1 0 0 0 0,1 0 0 0 0,-1 0 1 0 0,1 0-1 0 0,-1 0 0 0 0,0 0 0 0 0,0 0 0 0 0,1 0 1 0 0,-1 0-1 0 0,0 0 0 0 0,0 0 0 0 0,0 0 1 0 0,0 2-1 0 0,0 0 28 0 0,0 2-14 0 0,-1-1 0 0 0,1 1 0 0 0,-1 0 0 0 0,0 0-1 0 0,0-1 1 0 0,0 1 0 0 0,-1 0 0 0 0,0-1-1 0 0,0 1 1 0 0,0-1 0 0 0,0 0 0 0 0,-4 5-1 0 0,-6 9 87 0 0,-20 21-1 0 0,27-33-85 0 0,-14 15 31 0 0,-23 18 0 0 0,4-3-11 0 0,30-30-39 0 0,6-5 0 0 0,0 0 0 0 0,0 1 0 0 0,0-1 0 0 0,0 1 0 0 0,0 0 0 0 0,0 0 0 0 0,-2 3 0 0 0,3-5 1 0 0,1 1 0 0 0,0-1 0 0 0,0 0 0 0 0,-1 1 0 0 0,1-1 0 0 0,0 1-1 0 0,0-1 1 0 0,-1 1 0 0 0,1-1 0 0 0,0 0 0 0 0,0 1 0 0 0,0-1 0 0 0,0 1 0 0 0,0-1 0 0 0,0 1 0 0 0,0-1 0 0 0,0 1-1 0 0,0-1 1 0 0,0 1 0 0 0,0-1 0 0 0,0 1 0 0 0,0-1 0 0 0,0 1 0 0 0,1-1 0 0 0,-1 1 0 0 0,0-1 0 0 0,1 1-1 0 0,11 13 58 0 0,-7-10-34 0 0,1-1 1 0 0,-1 1 0 0 0,11 4-1 0 0,15 3-2 0 0,36 8 0 0 0,-46-14-17 0 0,-1 1 1 0 0,1 0-1 0 0,-1 2 0 0 0,0 0 0 0 0,19 12 0 0 0,-36-19-1 0 0,0 1-1 0 0,0 0 0 0 0,0 1 1 0 0,0-1-1 0 0,-1 0 1 0 0,1 1-1 0 0,-1 0 1 0 0,0-1-1 0 0,0 1 1 0 0,0 0-1 0 0,0 0 0 0 0,0 0 1 0 0,0 0-1 0 0,2 7 1 0 0,-4-7 4 0 0,1-1 1 0 0,-1 1 0 0 0,0 0-1 0 0,1 0 1 0 0,-1 0-1 0 0,-1-1 1 0 0,1 1 0 0 0,0 0-1 0 0,-1 0 1 0 0,1-1 0 0 0,-1 1-1 0 0,0 0 1 0 0,0-1-1 0 0,0 1 1 0 0,0 0 0 0 0,0-1-1 0 0,-1 0 1 0 0,1 1 0 0 0,-3 2-1 0 0,-7 10 17 0 0,-1-2-1 0 0,0 1 1 0 0,-1-1 0 0 0,0-1-1 0 0,-1-1 1 0 0,0 0-1 0 0,-1 0 1 0 0,0-2 0 0 0,-1 1-1 0 0,0-2 1 0 0,0 0 0 0 0,-30 9-1 0 0,38-15-106 0 0,-1 0 0 0 0,1-1 1 0 0,-13 1-1 0 0,18-2 48 0 0,0 0 0 0 0,1 0 1 0 0,-1 0-1 0 0,1 0 0 0 0,-1 0 1 0 0,1 0-1 0 0,-1-1 0 0 0,1 0 0 0 0,0 1 1 0 0,-1-1-1 0 0,1 0 0 0 0,0 0 1 0 0,-1 0-1 0 0,1-1 0 0 0,-3-1 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28.125"/>
    </inkml:context>
    <inkml:brush xml:id="br0">
      <inkml:brushProperty name="width" value="0.1" units="cm"/>
      <inkml:brushProperty name="height" value="0.1" units="cm"/>
      <inkml:brushProperty name="color" value="#E71224"/>
    </inkml:brush>
  </inkml:definitions>
  <inkml:trace contextRef="#ctx0" brushRef="#br0">0 0 8287 0 0,'0'0'639'0'0,"2"1"-415"0"0,22 2 457 0 0,-12 0 2472 0 0,0 0-1 0 0,20 8 1 0 0,-17-5-2558 0 0,-1 1 0 0 0,1 0 0 0 0,-2 1 0 0 0,1 0 1 0 0,-1 1-1 0 0,22 20 0 0 0,-17-11-446 0 0,-1 1 1 0 0,-1 0-1 0 0,0 1 0 0 0,-2 1 0 0 0,0 0 1 0 0,-2 1-1 0 0,12 27 0 0 0,-13-21 23 0 0,0 1-1 0 0,-2 0 1 0 0,-1 1 0 0 0,-2-1-1 0 0,5 50 1 0 0,-9-50-166 0 0,-1 0 0 0 0,-2 0 0 0 0,-1 0 0 0 0,-1 0 0 0 0,-1 0 0 0 0,-2 0 0 0 0,-1-1 0 0 0,-1 1 1 0 0,-1-2-1 0 0,-2 0 0 0 0,-1 0 0 0 0,-1 0 0 0 0,-1-2 0 0 0,-31 44 0 0 0,36-58-429 0 0,-1-1 0 0 0,1 0-1 0 0,-1-1 1 0 0,-1 0 0 0 0,-21 14 0 0 0,23-17-1513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2.701"/>
    </inkml:context>
    <inkml:brush xml:id="br0">
      <inkml:brushProperty name="width" value="0.1" units="cm"/>
      <inkml:brushProperty name="height" value="0.1" units="cm"/>
      <inkml:brushProperty name="color" value="#E71224"/>
    </inkml:brush>
  </inkml:definitions>
  <inkml:trace contextRef="#ctx0" brushRef="#br0">11 20 11255 0 0,'-11'7'11397'0'0,"14"-7"-11025"0"0,176-7 2707 0 0,-159 6-3079 0 0,33-6 0 0 0,-34 4 0 0 0,34-2 0 0 0,-34 4 0 0 0,-10 0 0 0 0,-1 0 0 0 0,0 1 0 0 0,1 0 0 0 0,13 2 0 0 0,-13-1-147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3.150"/>
    </inkml:context>
    <inkml:brush xml:id="br0">
      <inkml:brushProperty name="width" value="0.1" units="cm"/>
      <inkml:brushProperty name="height" value="0.1" units="cm"/>
      <inkml:brushProperty name="color" value="#E71224"/>
    </inkml:brush>
  </inkml:definitions>
  <inkml:trace contextRef="#ctx0" brushRef="#br0">165 6 16183 0 0,'0'0'787'0'0,"2"-1"-342"0"0,-1 0-305 0 0,15-2 2706 0 0,-17 4-2360 0 0,-14 9-62 0 0,1 1 0 0 0,0 0 0 0 0,1 2 0 0 0,1-1 0 0 0,0 1 1 0 0,0 1-1 0 0,2 0 0 0 0,-1 1 0 0 0,-12 25 0 0 0,15-24-340 0 0,1 1-1 0 0,0 0 1 0 0,1 0 0 0 0,1 0 0 0 0,1 0 0 0 0,1 1-1 0 0,0 0 1 0 0,1-1 0 0 0,1 1 0 0 0,0 0-1 0 0,2 0 1 0 0,0 0 0 0 0,1 0 0 0 0,1 0 0 0 0,6 24-1 0 0,0-12-67 0 0,2 0-1 0 0,18 38 0 0 0,-22-56-12 0 0,0 0 0 0 0,0-1 1 0 0,1 0-1 0 0,0 0 0 0 0,1-1 0 0 0,0 0 1 0 0,0 0-1 0 0,13 9 0 0 0,-4-6-757 0 0,0-2 1 0 0,0 0-1 0 0,1 0 0 0 0,0-2 1 0 0,1-1-1 0 0,0 0 1 0 0,26 6-1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3.760"/>
    </inkml:context>
    <inkml:brush xml:id="br0">
      <inkml:brushProperty name="width" value="0.1" units="cm"/>
      <inkml:brushProperty name="height" value="0.1" units="cm"/>
      <inkml:brushProperty name="color" value="#E71224"/>
    </inkml:brush>
  </inkml:definitions>
  <inkml:trace contextRef="#ctx0" brushRef="#br0">0 18 9007 0 0,'10'-10'13696'0'0,"-4"25"-13463"0"0,-2-1 0 0 0,0 1 0 0 0,0 0 0 0 0,1 17 0 0 0,3 66 1242 0 0,-5-52-1227 0 0,-1 25-248 0 0,-1-39 0 0 0,5 44 0 0 0,-4-47-365 0 0,-2-25 93 0 0,-1-20 104 0 0,1 16 167 0 0,-3-152-150 0 0,5 136 142 0 0,-1-1-1 0 0,2 1 1 0 0,0 0 0 0 0,1 0-1 0 0,1 0 1 0 0,0 0 0 0 0,9-17-1 0 0,-9 24 18 0 0,-1 0-1 0 0,1 0 1 0 0,1 1 0 0 0,0-1-1 0 0,0 1 1 0 0,1 1-1 0 0,-1-1 1 0 0,2 1 0 0 0,-1 0-1 0 0,1 1 1 0 0,0 0-1 0 0,0 0 1 0 0,1 1 0 0 0,0 0-1 0 0,0 0 1 0 0,0 1-1 0 0,0 0 1 0 0,1 1 0 0 0,12-3-1 0 0,-4 3 15 0 0,0 0 1 0 0,0 1-1 0 0,0 1 0 0 0,1 1 1 0 0,-1 1-1 0 0,0 0 0 0 0,33 7 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4.210"/>
    </inkml:context>
    <inkml:brush xml:id="br0">
      <inkml:brushProperty name="width" value="0.1" units="cm"/>
      <inkml:brushProperty name="height" value="0.1" units="cm"/>
      <inkml:brushProperty name="color" value="#E71224"/>
    </inkml:brush>
  </inkml:definitions>
  <inkml:trace contextRef="#ctx0" brushRef="#br0">0 17 11975 0 0,'0'0'5160'0'0,"2"0"-4493"0"0,20 3 828 0 0,0-2 1 0 0,0-1-1 0 0,27-3 1 0 0,16 0-1049 0 0,-58 3-429 0 0,3 0 5 0 0,0 0 1 0 0,0-1 0 0 0,-1 0 0 0 0,1-1-1 0 0,11-3 1 0 0,-3-1-152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9.062"/>
    </inkml:context>
    <inkml:brush xml:id="br0">
      <inkml:brushProperty name="width" value="0.1" units="cm"/>
      <inkml:brushProperty name="height" value="0.1" units="cm"/>
      <inkml:brushProperty name="color" value="#E71224"/>
    </inkml:brush>
  </inkml:definitions>
  <inkml:trace contextRef="#ctx0" brushRef="#br0">196 1 17503 0 0,'0'2'399'0'0,"1"6"-28"0"0,-1 0 0 0 0,0 0-1 0 0,-1 15 1 0 0,-15 52-173 0 0,6-29 290 0 0,2-5 56 0 0,-3 57 1 0 0,11-81-608 0 0,0 1 1 0 0,0 0 0 0 0,2-1-1 0 0,0 1 1 0 0,9 32 0 0 0,-10-48 62 0 0,0 1 0 0 0,1-1 1 0 0,-1 1-1 0 0,0-1 0 0 0,1 0 0 0 0,-1 1 1 0 0,1-1-1 0 0,0 0 0 0 0,0 0 0 0 0,-1 0 1 0 0,1 0-1 0 0,1-1 0 0 0,-1 1 0 0 0,0 0 1 0 0,0-1-1 0 0,1 0 0 0 0,-1 1 0 0 0,0-1 1 0 0,1 0-1 0 0,0 0 0 0 0,-1-1 0 0 0,1 1 1 0 0,-1 0-1 0 0,1-1 0 0 0,0 1 1 0 0,-1-1-1 0 0,4 0 0 0 0,-1 0 1 0 0,1 0 0 0 0,-1 0 0 0 0,1-1 0 0 0,-1 0-1 0 0,0 0 1 0 0,1 0 0 0 0,-1 0 0 0 0,0-1 0 0 0,0 0 0 0 0,0 0 0 0 0,0 0 0 0 0,8-6 0 0 0,2-3-80 0 0,0-2 0 0 0,0 0 1 0 0,-1 0-1 0 0,0-1 0 0 0,-1-1 0 0 0,-1-1 1 0 0,11-16-1 0 0,-16 20 72 0 0,-1 0 1 0 0,0-1-1 0 0,0 0 0 0 0,-1 0 0 0 0,-1 0 0 0 0,0 0 1 0 0,-1-1-1 0 0,0 1 0 0 0,-1-1 0 0 0,0-23 1 0 0,0-2-57 0 0,-2 37 104 0 0,-2 4 23 0 0,-5 12 35 0 0,0 0 0 0 0,0 1 0 0 0,2-1 0 0 0,0 1 0 0 0,-5 22 0 0 0,-10 83 435 0 0,18-110-526 0 0,-16 289 740 0 0,8-61-391 0 0,-6-93-244 0 0,9-105-46 0 0,-18 63 0 0 0,20-87-72 0 0,-1 0-1 0 0,-1 0 1 0 0,0 0-1 0 0,-17 26 1 0 0,19-35-12 0 0,0-1 1 0 0,0 0 0 0 0,0 0-1 0 0,-1 0 1 0 0,0 0 0 0 0,0-1-1 0 0,0 0 1 0 0,-1 0 0 0 0,1-1-1 0 0,-1 0 1 0 0,0 0 0 0 0,-12 4-1 0 0,14-6 27 0 0,1-1 0 0 0,-1 0 0 0 0,0 0 0 0 0,0 0 0 0 0,0-1 0 0 0,0 1 0 0 0,0-1 0 0 0,0-1 0 0 0,0 1 0 0 0,0-1 0 0 0,0 0 1 0 0,0 0-1 0 0,0 0 0 0 0,0 0 0 0 0,1-1 0 0 0,-1 0 0 0 0,0 0 0 0 0,1-1 0 0 0,-6-2 0 0 0,2-1-375 0 0,1 1 0 0 0,-1-1 1 0 0,-10-12-1 0 0,8 8-2606 0 0,-13-21 0 0 0,5 5-3573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4.902"/>
    </inkml:context>
    <inkml:brush xml:id="br0">
      <inkml:brushProperty name="width" value="0.1" units="cm"/>
      <inkml:brushProperty name="height" value="0.1" units="cm"/>
      <inkml:brushProperty name="color" value="#E71224"/>
    </inkml:brush>
  </inkml:definitions>
  <inkml:trace contextRef="#ctx0" brushRef="#br0">199 142 9071 0 0,'2'0'200'0'0,"8"-6"-18"0"0,-1 1-1 0 0,-1-1 0 0 0,1 0 0 0 0,10-10 0 0 0,-15 13 111 0 0,-1-1 0 0 0,1 1 0 0 0,-1-1 0 0 0,0 0 0 0 0,0 0-1 0 0,0 0 1 0 0,-1 0 0 0 0,1-1 0 0 0,-1 1 0 0 0,0-1-1 0 0,2-6 1 0 0,-4 9 111 0 0,0 0-323 0 0,0 1 0 0 0,0-1 1 0 0,-1 0-1 0 0,1 0 0 0 0,-1 0 0 0 0,1 1 0 0 0,-1-1 1 0 0,0 0-1 0 0,1 1 0 0 0,-1-1 0 0 0,0 1 0 0 0,0-1 1 0 0,0 0-1 0 0,0 1 0 0 0,0 0 0 0 0,-1-1 0 0 0,1 1 1 0 0,0 0-1 0 0,-1 0 0 0 0,1 0 0 0 0,-1 0 0 0 0,1 0 1 0 0,-1 0-1 0 0,1 0 0 0 0,-1 0 0 0 0,0 0 1 0 0,0 1-1 0 0,1-1 0 0 0,-4 0 0 0 0,-2-1 97 0 0,-1 1-1 0 0,1 0 1 0 0,-1 0-1 0 0,1 1 1 0 0,-14 0-1 0 0,7 1-8 0 0,0 0-1 0 0,0 0 1 0 0,1 2-1 0 0,-1 0 1 0 0,0 0 0 0 0,1 1-1 0 0,-1 1 1 0 0,-20 11-1 0 0,29-14-137 0 0,1 1 1 0 0,0 0-1 0 0,0 0 0 0 0,0 0 0 0 0,1 1 0 0 0,-1-1 0 0 0,1 1 0 0 0,-1 0 1 0 0,1 0-1 0 0,1 0 0 0 0,-1 1 0 0 0,-2 4 0 0 0,-1 5-29 0 0,6-9 5 0 0,1-3 5 0 0,-1 3 47 0 0,0-1 1 0 0,1 1 0 0 0,-1-1 0 0 0,1 1 0 0 0,0-1 0 0 0,1 0-1 0 0,2 8 1 0 0,-4-11-59 0 0,1 1 0 0 0,-1-1 0 0 0,1 1 0 0 0,-1-1 0 0 0,1 0 0 0 0,-1 1 0 0 0,1-1 0 0 0,0 0 0 0 0,0 0 0 0 0,0 1 0 0 0,0-1 0 0 0,0 0 0 0 0,0 0 0 0 0,0 0 0 0 0,0 0 0 0 0,0 0 0 0 0,0-1 0 0 0,2 2 0 0 0,2 1 11 0 0,-1 0-11 0 0,0-1-1 0 0,0 1 1 0 0,0-1 0 0 0,0 0 0 0 0,0 0-1 0 0,1 0 1 0 0,-1-1 0 0 0,1 0 0 0 0,-1 1-1 0 0,1-2 1 0 0,-1 1 0 0 0,1 0 0 0 0,-1-1-1 0 0,1 0 1 0 0,0 0 0 0 0,-1 0 0 0 0,1-1-1 0 0,-1 0 1 0 0,1 0 0 0 0,-1 0 0 0 0,1 0-1 0 0,-1 0 1 0 0,1-1 0 0 0,4-2 0 0 0,6-4-71 0 0,-1 0 1 0 0,0-1 0 0 0,0 0 0 0 0,-1-1 0 0 0,17-17 0 0 0,-21 18 71 0 0,-5 4-14 0 0,0 1 1 0 0,1-1-1 0 0,-1 2 1 0 0,1-1-1 0 0,5-4 1 0 0,-9 8 406 0 0,-13 175 2410 0 0,3-92-1952 0 0,2 167 482 0 0,7-247-1335 0 0,0 0 8 0 0,2 9-15 0 0,8-18-747 0 0,5-8-857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5.276"/>
    </inkml:context>
    <inkml:brush xml:id="br0">
      <inkml:brushProperty name="width" value="0.1" units="cm"/>
      <inkml:brushProperty name="height" value="0.1" units="cm"/>
      <inkml:brushProperty name="color" value="#E71224"/>
    </inkml:brush>
  </inkml:definitions>
  <inkml:trace contextRef="#ctx0" brushRef="#br0">1 0 3679 0 0,'0'0'167'0'0,"1"1"-7"0"0,32 17 341 0 0,-20-11 2803 0 0,1 0-1 0 0,-1 1 1 0 0,13 11 0 0 0,-8-3-2094 0 0,-1 1 0 0 0,29 37-1 0 0,22 45-730 0 0,-48-70-310 0 0,-9-10-116 0 0,0 1-1 0 0,-1 0 1 0 0,-1 0-1 0 0,0 1 0 0 0,-2 0 1 0 0,-1 1-1 0 0,0 0 1 0 0,-2 0-1 0 0,0 0 1 0 0,-1 0-1 0 0,-2 1 1 0 0,-1 29-1 0 0,-1-27 2 0 0,-2 0 0 0 0,0-1 0 0 0,-2 0-1 0 0,-1 0 1 0 0,-1 0 0 0 0,0 0 0 0 0,-2-1 0 0 0,-1-1 0 0 0,-1 1-1 0 0,0-2 1 0 0,-16 22 0 0 0,21-35-53 0 0,2-1-3 0 0,-1-1 0 0 0,1 0 1 0 0,-2 0-1 0 0,1-1 1 0 0,0 1-1 0 0,-11 7 0 0 0,14-12-54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6.334"/>
    </inkml:context>
    <inkml:brush xml:id="br0">
      <inkml:brushProperty name="width" value="0.1" units="cm"/>
      <inkml:brushProperty name="height" value="0.1" units="cm"/>
      <inkml:brushProperty name="color" value="#E71224"/>
    </inkml:brush>
  </inkml:definitions>
  <inkml:trace contextRef="#ctx0" brushRef="#br0">240 27 7487 0 0,'0'0'675'0'0,"2"-1"-555"0"0,0 0-106 0 0,1 0-25 0 0,8-23 9203 0 0,-11 25-9014 0 0,-17 11 4322 0 0,7-4-5418 0 0,-13 13 1490 0 0,1 1 1 0 0,0 1-1 0 0,-30 45 1 0 0,36-46-504 0 0,2 1-1 0 0,0 0 1 0 0,2 1 0 0 0,0 0-1 0 0,2 1 1 0 0,-12 42 0 0 0,19-53-50 0 0,0-1 0 0 0,1 0 1 0 0,0 1-1 0 0,1-1 0 0 0,1 1 1 0 0,0-1-1 0 0,1 1 0 0 0,0 0 1 0 0,1-1-1 0 0,1 0 0 0 0,0 1 1 0 0,0-1-1 0 0,2 0 0 0 0,11 24 1 0 0,-11-28-8 0 0,0 0 0 0 0,1 0 0 0 0,1-1 1 0 0,-1 0-1 0 0,1 0 0 0 0,1 0 0 0 0,0-1 0 0 0,0 0 1 0 0,0-1-1 0 0,0 0 0 0 0,13 7 0 0 0,-9-7-95 0 0,0 0 0 0 0,1-1 0 0 0,0-1-1 0 0,0 0 1 0 0,1 0 0 0 0,-1-1 0 0 0,1-1-1 0 0,15 1 1 0 0,39-2-1735 0 0,-57-2-555 0 0,0-1 0 0 0,12-2 0 0 0,-3-3-4002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6.861"/>
    </inkml:context>
    <inkml:brush xml:id="br0">
      <inkml:brushProperty name="width" value="0.1" units="cm"/>
      <inkml:brushProperty name="height" value="0.1" units="cm"/>
      <inkml:brushProperty name="color" value="#E71224"/>
    </inkml:brush>
  </inkml:definitions>
  <inkml:trace contextRef="#ctx0" brushRef="#br0">1 1 4143 0 0,'1'2'14975'0'0,"2"7"-14433"0"0,0 1 1 0 0,0-1-1 0 0,-1 1 0 0 0,0 0 1 0 0,1 17-1 0 0,-3 55 381 0 0,-2-35-580 0 0,4 17-102 0 0,-4 69-84 0 0,1-125-157 0 0,1-7-56 0 0,0-19 45 0 0,4-109-121 0 0,-2 111 118 0 0,0 0 0 0 0,1 0-1 0 0,1 0 1 0 0,0 0 0 0 0,12-26-1 0 0,-12 34 22 0 0,1 0 0 0 0,0 0 0 0 0,0 0 0 0 0,1 1-1 0 0,-1-1 1 0 0,2 1 0 0 0,-1 1 0 0 0,1-1 0 0 0,0 1 0 0 0,0 0 0 0 0,1 1-1 0 0,0 0 1 0 0,11-6 0 0 0,-6 5 5 0 0,1 1 0 0 0,0 0 0 0 0,0 0 0 0 0,0 2 0 0 0,0 0 0 0 0,1 0 0 0 0,25 0 0 0 0,-20 2-379 0 0,-1 0 0 0 0,1 2 0 0 0,38 6 0 0 0,-50-6-1253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7.243"/>
    </inkml:context>
    <inkml:brush xml:id="br0">
      <inkml:brushProperty name="width" value="0.1" units="cm"/>
      <inkml:brushProperty name="height" value="0.1" units="cm"/>
      <inkml:brushProperty name="color" value="#E71224"/>
    </inkml:brush>
  </inkml:definitions>
  <inkml:trace contextRef="#ctx0" brushRef="#br0">1 0 3223 0 0,'5'9'17575'0'0,"-4"-8"-17437"0"0,0 0 0 0 0,0 0 0 0 0,-1 0 1 0 0,1 0-1 0 0,0 1 0 0 0,0-1 0 0 0,0-1 1 0 0,0 1-1 0 0,0 0 0 0 0,1 0 0 0 0,-1 0 0 0 0,0-1 1 0 0,0 1-1 0 0,0 0 0 0 0,1-1 0 0 0,-1 1 1 0 0,0-1-1 0 0,1 0 0 0 0,-1 1 0 0 0,0-1 0 0 0,1 0 1 0 0,-1 0-1 0 0,2 0 0 0 0,7 1-26 0 0,0-1 0 0 0,13-2 0 0 0,-2 1 335 0 0,-9 1-358 0 0,-1-1 0 0 0,1 0 0 0 0,19-5 0 0 0,28-5-152 0 0,-57 11-606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7.864"/>
    </inkml:context>
    <inkml:brush xml:id="br0">
      <inkml:brushProperty name="width" value="0.1" units="cm"/>
      <inkml:brushProperty name="height" value="0.1" units="cm"/>
      <inkml:brushProperty name="color" value="#E71224"/>
    </inkml:brush>
  </inkml:definitions>
  <inkml:trace contextRef="#ctx0" brushRef="#br0">34 65 7367 0 0,'0'0'334'0'0,"2"1"-1"0"0,7 1-213 0 0,-1 0 283 0 0,-5-2 146 0 0,1 1 0 0 0,-1-1 1 0 0,0 0-1 0 0,0-1 0 0 0,0 1 1 0 0,0-1-1 0 0,0 1 1 0 0,0-1-1 0 0,0 0 0 0 0,0 0 1 0 0,0 0-1 0 0,0 0 0 0 0,0-1 1 0 0,0 1-1 0 0,0-1 0 0 0,-1 0 1 0 0,5-3-1 0 0,24-14 2341 0 0,-20 14-2772 0 0,0-1-1 0 0,0 2 1 0 0,1-1 0 0 0,-1 1-1 0 0,20-3 1 0 0,-28 7-88 0 0,1-1 1 0 0,-1 1-1 0 0,1 0 0 0 0,-1 0 1 0 0,0 0-1 0 0,1 1 1 0 0,-1-1-1 0 0,1 1 0 0 0,-1 0 1 0 0,0 0-1 0 0,0 0 0 0 0,1 0 1 0 0,-1 1-1 0 0,0-1 1 0 0,0 1-1 0 0,0 0 0 0 0,-1-1 1 0 0,1 1-1 0 0,0 1 1 0 0,-1-1-1 0 0,1 0 0 0 0,-1 1 1 0 0,0-1-1 0 0,4 6 0 0 0,-2-2 0 0 0,-1-1 0 0 0,0 1 0 0 0,-1 0 0 0 0,1 0 0 0 0,-1 0 0 0 0,-1 0 0 0 0,1 0 0 0 0,-1 1 0 0 0,0-1 0 0 0,0 0 0 0 0,-1 1 0 0 0,1-1 0 0 0,-2 1 0 0 0,0 7 0 0 0,-2 9 45 0 0,-2 0 0 0 0,-10 34 0 0 0,11-43-66 0 0,-6 13 1 0 0,-1 0-1 0 0,-1-1 0 0 0,-1-1 1 0 0,-1 0-1 0 0,-2 0 0 0 0,0-2 1 0 0,-24 27-1 0 0,33-42-18 0 0,1-1 1 0 0,-1 0-1 0 0,0-1 0 0 0,-1 0 0 0 0,1 0 1 0 0,-1 0-1 0 0,-14 6 0 0 0,18-10-58 0 0,0 0 0 0 0,-1 0 0 0 0,1-1 1 0 0,0 1-1 0 0,-1-1 0 0 0,1-1 0 0 0,-1 1 0 0 0,1 0 0 0 0,-1-1 0 0 0,0 0 0 0 0,1 0 0 0 0,-1-1 0 0 0,1 1 0 0 0,-1-1 0 0 0,1 0 0 0 0,-1 0 0 0 0,-5-2 0 0 0,9 2 15 0 0,0 1 0 0 0,0-1 0 0 0,0 1 0 0 0,1-1-1 0 0,-1 0 1 0 0,0 1 0 0 0,0-1 0 0 0,1 0-1 0 0,-1 0 1 0 0,1 1 0 0 0,-1-1 0 0 0,1 0 0 0 0,-1 0-1 0 0,1 0 1 0 0,-1 0 0 0 0,1 0 0 0 0,0 1-1 0 0,-1-1 1 0 0,1 0 0 0 0,0 0 0 0 0,0 0 0 0 0,0 0-1 0 0,-1 0 1 0 0,1 0 0 0 0,0 0 0 0 0,0 0-1 0 0,1 0 1 0 0,-1 0 0 0 0,0 0 0 0 0,0 0-1 0 0,0 0 1 0 0,1 0 0 0 0,-1 0 0 0 0,0 0 0 0 0,2-1-1 0 0,0-3-13 0 0,0 0 0 0 0,0 0 0 0 0,1 0 0 0 0,0 1 0 0 0,3-6 1 0 0,2 0-19 0 0,1 0-1 0 0,0 1 1 0 0,0 0 0 0 0,19-13 0 0 0,-24 18 97 0 0,1 1 0 0 0,0 1 0 0 0,0-1 0 0 0,0 1-1 0 0,0-1 1 0 0,1 2 0 0 0,-1-1 0 0 0,1 0-1 0 0,-1 1 1 0 0,1 0 0 0 0,-1 1 0 0 0,1-1-1 0 0,8 1 1 0 0,-2 1 284 0 0,0 1 0 0 0,0 0 1 0 0,0 1-1 0 0,0 1 0 0 0,-1-1 0 0 0,12 7 0 0 0,64 36 1404 0 0,-58-29-1440 0 0,40 17 1 0 0,-45-24-209 0 0,-21-8-187 0 0,0-1-1 0 0,0 0 1 0 0,1 0-1 0 0,-1 0 1 0 0,1 0-1 0 0,-1-1 0 0 0,1 1 1 0 0,-1-1-1 0 0,1 0 1 0 0,-1 0-1 0 0,1 0 1 0 0,-1 0-1 0 0,1-1 0 0 0,5-1 1 0 0,0-2-1765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38.224"/>
    </inkml:context>
    <inkml:brush xml:id="br0">
      <inkml:brushProperty name="width" value="0.1" units="cm"/>
      <inkml:brushProperty name="height" value="0.1" units="cm"/>
      <inkml:brushProperty name="color" value="#E71224"/>
    </inkml:brush>
  </inkml:definitions>
  <inkml:trace contextRef="#ctx0" brushRef="#br0">0 0 15719 0 0,'2'1'720'0'0,"54"25"1002"0"0,-29-15 1122 0 0,33 20 1 0 0,-50-25-2627 0 0,0 1 1 0 0,0 0 0 0 0,12 13-1 0 0,-11-8-180 0 0,0 0-1 0 0,-1 0 0 0 0,-1 1 1 0 0,0 1-1 0 0,-1-1 0 0 0,-1 2 1 0 0,0-1-1 0 0,0 1 0 0 0,-2 0 1 0 0,0 0-1 0 0,0 0 0 0 0,-2 1 1 0 0,0-1-1 0 0,0 1 0 0 0,-1 29 1 0 0,-2-5 46 0 0,-2-1-1 0 0,-1 0 1 0 0,-11 47 0 0 0,0-29-72 0 0,-29 82 1 0 0,28-101 0 0 0,-1-1 0 0 0,-1 0 1 0 0,-33 50-1 0 0,47-82-26 0 0,0-1 1 0 0,-1 0-1 0 0,1 0 0 0 0,-7 5 0 0 0,2-1 1 0 0,7-6-163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1.237"/>
    </inkml:context>
    <inkml:brush xml:id="br0">
      <inkml:brushProperty name="width" value="0.1" units="cm"/>
      <inkml:brushProperty name="height" value="0.1" units="cm"/>
      <inkml:brushProperty name="color" value="#E71224"/>
    </inkml:brush>
  </inkml:definitions>
  <inkml:trace contextRef="#ctx0" brushRef="#br0">340 186 9439 0 0,'3'6'3096'0'0,"-1"-5"-2932"0"0,-1-1-113 0 0,0 0 0 0 0,-1 0-1 0 0,1 1 1 0 0,0-1-1 0 0,-1 0 1 0 0,1 0-1 0 0,0 0 1 0 0,-1 1-1 0 0,1-1 1 0 0,0 0-1 0 0,-1 0 1 0 0,1 0-1 0 0,0 0 1 0 0,-1-1-1 0 0,1 1 1 0 0,1 0-1 0 0,-1-1-17 0 0,1 0 0 0 0,-1 0 1 0 0,1 0-1 0 0,-1 0 0 0 0,0 0 0 0 0,1 0 0 0 0,-1 0 0 0 0,0-1 0 0 0,0 1 0 0 0,0 0 0 0 0,0-1 0 0 0,0 1 0 0 0,0-1 0 0 0,-1 1 0 0 0,2-3 0 0 0,2-3-33 0 0,3-3-2 0 0,-6 7 3 0 0,1-7 11 0 0,-1 6 121 0 0,0-1 0 0 0,-1 0 0 0 0,0 1 0 0 0,1-1 0 0 0,-1 0 1 0 0,-1 1-1 0 0,1-1 0 0 0,-1 0 0 0 0,0 1 0 0 0,0-1 0 0 0,0 1 0 0 0,-1-1 0 0 0,1 1 0 0 0,-1-1 0 0 0,0 1 1 0 0,0 0-1 0 0,-1 0 0 0 0,1 0 0 0 0,-1 0 0 0 0,0 1 0 0 0,0-1 0 0 0,0 1 0 0 0,-1-1 0 0 0,1 1 0 0 0,-1 0 1 0 0,0 0-1 0 0,0 1 0 0 0,-7-4 0 0 0,6 2-57 0 0,-1 1 0 0 0,0 1 0 0 0,0-1 0 0 0,0 1 0 0 0,0 0 0 0 0,0 1 0 0 0,-1-1 0 0 0,1 1 0 0 0,0 0 1 0 0,-1 1-1 0 0,1 0 0 0 0,-1 0 0 0 0,1 0 0 0 0,-1 1 0 0 0,1 0 0 0 0,0 0 0 0 0,-1 0 0 0 0,1 1 0 0 0,-7 2 0 0 0,-5 2 277 0 0,0 0 1 0 0,-31 17-1 0 0,41-18-237 0 0,0 0 0 0 0,1 0 1 0 0,-1 1-1 0 0,1 0 0 0 0,1 0 1 0 0,-1 1-1 0 0,1 0 0 0 0,-5 8 1 0 0,4-7-66 0 0,1 1 0 0 0,1 0 1 0 0,0 1-1 0 0,0 0 0 0 0,1-1 0 0 0,0 1 1 0 0,1 1-1 0 0,0-1 0 0 0,-2 14 0 0 0,4-17-38 0 0,1 1-1 0 0,0 0 0 0 0,0-1 1 0 0,0 1-1 0 0,1 0 0 0 0,0-1 1 0 0,0 1-1 0 0,1 0 0 0 0,0-1 1 0 0,1 0-1 0 0,-1 1 0 0 0,1-1 1 0 0,6 10-1 0 0,-3-8-10 0 0,0 0 0 0 0,0 0 0 0 0,0-1 0 0 0,1 1-1 0 0,0-2 1 0 0,1 1 0 0 0,0-1 0 0 0,10 8 0 0 0,-14-12-91 0 0,1-1-1 0 0,-1 1 1 0 0,1-1 0 0 0,-1 0-1 0 0,1 0 1 0 0,0 0 0 0 0,0-1-1 0 0,0 0 1 0 0,0 0 0 0 0,0 0 0 0 0,0-1-1 0 0,0 1 1 0 0,0-1 0 0 0,0 0-1 0 0,0-1 1 0 0,0 1 0 0 0,0-1-1 0 0,0 0 1 0 0,7-2 0 0 0,-5 0 18 0 0,1-1 1 0 0,0 0-1 0 0,-1 0 1 0 0,0 0-1 0 0,0-1 1 0 0,0 0-1 0 0,11-11 1 0 0,-6 4-76 0 0,0-1 0 0 0,18-26 1 0 0,-16 18 136 0 0,-2 0 1 0 0,18-42 0 0 0,13-57 22 0 0,-37 101 1418 0 0,-6 21-907 0 0,-6 65 1543 0 0,4-50-1775 0 0,0 0 0 0 0,1 1 0 0 0,2 31 0 0 0,0-38-156 0 0,1 0 0 0 0,0-1 0 0 0,0 1 0 0 0,2 0 1 0 0,4 13-1 0 0,-5-20-134 0 0,-1 0 1 0 0,0 0 0 0 0,1 0 0 0 0,0 0 0 0 0,0 0 0 0 0,0 0-1 0 0,1-1 1 0 0,-1 1 0 0 0,1-1 0 0 0,-1 0 0 0 0,1 0 0 0 0,0 0-1 0 0,1-1 1 0 0,5 4 0 0 0,24 5-1462 0 0,-19-9-4860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1.597"/>
    </inkml:context>
    <inkml:brush xml:id="br0">
      <inkml:brushProperty name="width" value="0.1" units="cm"/>
      <inkml:brushProperty name="height" value="0.1" units="cm"/>
      <inkml:brushProperty name="color" value="#E71224"/>
    </inkml:brush>
  </inkml:definitions>
  <inkml:trace contextRef="#ctx0" brushRef="#br0">1 0 15751 0 0,'1'2'190'0'0,"-1"-1"0"0"0,1 0 0 0 0,0 1 0 0 0,1-1 0 0 0,-1 0 0 0 0,0 0 1 0 0,0 1-1 0 0,0-1 0 0 0,1 0 0 0 0,-1 0 0 0 0,1-1 0 0 0,-1 1 0 0 0,0 0 0 0 0,1 0 0 0 0,0-1 0 0 0,-1 1 0 0 0,1-1 0 0 0,-1 1 0 0 0,1-1 0 0 0,0 1 0 0 0,-1-1 0 0 0,3 0 0 0 0,7 1 458 0 0,1-1 1 0 0,14-1-1 0 0,-9 0-657 0 0,85 7 614 0 0,-86-4-492 0 0,6 0 256 0 0,32 1 0 0 0,-27-7-2309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1.972"/>
    </inkml:context>
    <inkml:brush xml:id="br0">
      <inkml:brushProperty name="width" value="0.1" units="cm"/>
      <inkml:brushProperty name="height" value="0.1" units="cm"/>
      <inkml:brushProperty name="color" value="#E71224"/>
    </inkml:brush>
  </inkml:definitions>
  <inkml:trace contextRef="#ctx0" brushRef="#br0">1 0 18431 0 0,'8'5'1851'0'0,"24"7"1618"0"0,-30-11-3233 0 0,21 4 295 0 0,26 0-395 0 0,1-1 1 0 0,98-8-1 0 0,-130 1-136 0 0,-9 3 0 0 0,-9 0 0 0 0,1 0 0 0 0,0 1 0 0 0,-1-1 0 0 0,1 0 0 0 0,-1 0 0 0 0,1 0 0 0 0,0 0 0 0 0,-1 1 0 0 0,1-1 0 0 0,-1 0 0 0 0,1 1 0 0 0,-1-1 0 0 0,1 1 0 0 0,-1-1 0 0 0,1 0 0 0 0,-1 1 0 0 0,1-1 0 0 0,-1 1 0 0 0,0-1 0 0 0,1 1 0 0 0,-1-1 0 0 0,0 1 0 0 0,1 0 0 0 0,-1-1 0 0 0,0 1 0 0 0,0-1 0 0 0,1 1 0 0 0,-1 0 0 0 0,0-1 0 0 0,0 1 0 0 0,0-1 0 0 0,0 1 0 0 0,0 0 0 0 0,0-1 0 0 0,0 1 0 0 0,0 0 0 0 0,0-1 0 0 0,0 1 0 0 0,0-1 0 0 0,-1 2 0 0 0,1-1 0 0 0,-3 16 85 0 0,0-1-1 0 0,-1 1 1 0 0,-1-1-1 0 0,0 0 0 0 0,-15 28 1 0 0,-6 19 96 0 0,17-38-181 0 0,1 0 0 0 0,1 0 0 0 0,1 1 0 0 0,-2 30 0 0 0,8-51 7 0 0,0-1 0 0 0,0 1 0 0 0,1 0 1 0 0,-1 0-1 0 0,1-1 0 0 0,1 1 0 0 0,-1 0 0 0 0,4 8 0 0 0,-4-11-24 0 0,0 0 0 0 0,0 0 0 0 0,0 0 0 0 0,0 0 0 0 0,1 0-1 0 0,-1 0 1 0 0,1 0 0 0 0,-1 0 0 0 0,1-1 0 0 0,0 1 0 0 0,1 1 0 0 0,-1-2-261 0 0,-1 0 1 0 0,1-1 0 0 0,-1 1-1 0 0,1-1 1 0 0,0 1 0 0 0,-1-1-1 0 0,1 1 1 0 0,-1-1 0 0 0,4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18:26:24.2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9.424"/>
    </inkml:context>
    <inkml:brush xml:id="br0">
      <inkml:brushProperty name="width" value="0.1" units="cm"/>
      <inkml:brushProperty name="height" value="0.1" units="cm"/>
      <inkml:brushProperty name="color" value="#E71224"/>
    </inkml:brush>
  </inkml:definitions>
  <inkml:trace contextRef="#ctx0" brushRef="#br0">0 54 15663 0 0,'0'0'1572'0'0,"2"0"-1438"0"0,10-1 303 0 0,-1 0 1 0 0,1-2 0 0 0,-1 1-1 0 0,0-1 1 0 0,0-1-1 0 0,17-8 1 0 0,-11 5-176 0 0,31-8 1 0 0,-40 13-215 0 0,1 0 0 0 0,0 1 1 0 0,0 1-1 0 0,0-1 1 0 0,12 2-1 0 0,-18-1-138 0 0,0 1 0 0 0,0-1-1 0 0,0 1 1 0 0,0-1 0 0 0,0 1 0 0 0,0 0 0 0 0,0 0-1 0 0,0 0 1 0 0,0 1 0 0 0,0-1 0 0 0,-1 1-1 0 0,1 0 1 0 0,-1-1 0 0 0,1 1 0 0 0,-1 0-1 0 0,0 0 1 0 0,1 1 0 0 0,2 3 0 0 0,-4-4-251 0 0,0 1 1 0 0,0-1 0 0 0,0 0 0 0 0,0 0 0 0 0,-1 1 0 0 0,1-1 0 0 0,-1 0 0 0 0,1 1-1 0 0,-1 2 1 0 0,0-3 38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2.383"/>
    </inkml:context>
    <inkml:brush xml:id="br0">
      <inkml:brushProperty name="width" value="0.1" units="cm"/>
      <inkml:brushProperty name="height" value="0.1" units="cm"/>
      <inkml:brushProperty name="color" value="#E71224"/>
    </inkml:brush>
  </inkml:definitions>
  <inkml:trace contextRef="#ctx0" brushRef="#br0">1 5 19351 0 0,'0'0'940'0'0,"2"-1"-406"0"0,1 0-367 0 0,4-1 132 0 0,13 4-119 0 0,-13 0 8 0 0,0 0 1 0 0,0 0-1 0 0,0 1 0 0 0,0 0 0 0 0,0 0 0 0 0,-1 1 0 0 0,1 0 1 0 0,-1 0-1 0 0,0 0 0 0 0,0 1 0 0 0,0 0 0 0 0,-1 0 1 0 0,0 0-1 0 0,6 9 0 0 0,4 6 233 0 0,0 1 0 0 0,20 43-1 0 0,-24-43-378 0 0,-1 1-1 0 0,-1 0 0 0 0,-2 0 1 0 0,0 0-1 0 0,-1 1 0 0 0,-1 0 1 0 0,-1 0-1 0 0,-1 1 0 0 0,-2-1 1 0 0,0 1-1 0 0,-1-1 0 0 0,-1 1 1 0 0,-8 38-1 0 0,5-43-1 0 0,0 0 0 0 0,-2-1 0 0 0,0 0 0 0 0,-1 0 1 0 0,-1 0-1 0 0,-15 24 0 0 0,19-35-214 0 0,0-1-1 0 0,0 0 1 0 0,-1 0 0 0 0,0 0 0 0 0,0 0-1 0 0,-1-1 1 0 0,1 0 0 0 0,-1 0 0 0 0,0-1-1 0 0,-1 1 1 0 0,1-2 0 0 0,-1 1 0 0 0,1 0 0 0 0,-1-1-1 0 0,0 0 1 0 0,-1-1 0 0 0,1 0 0 0 0,0 0-1 0 0,-11 1 1 0 0,-3-3-5554 0 0,-2-3-1692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2.836"/>
    </inkml:context>
    <inkml:brush xml:id="br0">
      <inkml:brushProperty name="width" value="0.1" units="cm"/>
      <inkml:brushProperty name="height" value="0.1" units="cm"/>
      <inkml:brushProperty name="color" value="#E71224"/>
    </inkml:brush>
  </inkml:definitions>
  <inkml:trace contextRef="#ctx0" brushRef="#br0">451 0 1839 0 0,'15'6'18341'0'0,"-17"-4"-18964"0"0,-79 61 4604 0 0,26-22-3171 0 0,12-5-219 0 0,1 1-1 0 0,-66 77 0 0 0,91-93-484 0 0,1 1 0 0 0,1 1 0 0 0,1 0 0 0 0,0 1 0 0 0,2 0 0 0 0,1 1 0 0 0,-14 49 0 0 0,21-59-78 0 0,2 0 0 0 0,0 0 0 0 0,0 0 0 0 0,1 0-1 0 0,1 1 1 0 0,1-1 0 0 0,0 0 0 0 0,1 0 0 0 0,1 0 0 0 0,0 0 0 0 0,1 0-1 0 0,0-1 1 0 0,1 1 0 0 0,1-1 0 0 0,0 0 0 0 0,1-1 0 0 0,15 22 0 0 0,-7-14-356 0 0,2 0 0 0 0,0-1 1 0 0,2-1-1 0 0,0 0 1 0 0,1-2-1 0 0,0 0 0 0 0,2-1 1 0 0,0-2-1 0 0,31 17 0 0 0,-16-12-1017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3.593"/>
    </inkml:context>
    <inkml:brush xml:id="br0">
      <inkml:brushProperty name="width" value="0.1" units="cm"/>
      <inkml:brushProperty name="height" value="0.1" units="cm"/>
      <inkml:brushProperty name="color" value="#E71224"/>
    </inkml:brush>
  </inkml:definitions>
  <inkml:trace contextRef="#ctx0" brushRef="#br0">219 1 6447 0 0,'-1'1'14364'0'0,"-36"38"-11470"0"0,24-27-2362 0 0,-20 25 1 0 0,23-23-385 0 0,-2 1 62 0 0,1 1 1 0 0,-17 31 0 0 0,22-33-140 0 0,-36 83 269 0 0,36-80-304 0 0,1-1 0 0 0,1 0 0 0 0,1 1 0 0 0,-2 21-1 0 0,3-23-65 0 0,2 1-1 0 0,0-1 1 0 0,1 0-1 0 0,0 1 1 0 0,1-1-1 0 0,1 0 1 0 0,1 0-1 0 0,0-1 1 0 0,1 1-1 0 0,0-1 1 0 0,1 0-1 0 0,1 0 1 0 0,0 0-1 0 0,1-1 1 0 0,0 0-1 0 0,1-1 1 0 0,19 21-1 0 0,-19-23-453 0 0,1-1-1 0 0,0 0 1 0 0,1-1-1 0 0,-1 0 0 0 0,2-1 1 0 0,-1 0-1 0 0,1-1 1 0 0,0 0-1 0 0,0-1 1 0 0,1 0-1 0 0,-1-1 1 0 0,1 0-1 0 0,0-1 1 0 0,23 2-1 0 0,-8-3-1447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4.134"/>
    </inkml:context>
    <inkml:brush xml:id="br0">
      <inkml:brushProperty name="width" value="0.1" units="cm"/>
      <inkml:brushProperty name="height" value="0.1" units="cm"/>
      <inkml:brushProperty name="color" value="#E71224"/>
    </inkml:brush>
  </inkml:definitions>
  <inkml:trace contextRef="#ctx0" brushRef="#br0">341 183 5063 0 0,'7'-5'4548'0'0,"-5"3"-3985"0"0,-1 0-1 0 0,1 0 0 0 0,0-1 0 0 0,-1 1 0 0 0,1-1 0 0 0,-1 1 0 0 0,0-1 1 0 0,1 1-1 0 0,0-4 0 0 0,-1 2-251 0 0,0 0 1 0 0,-1 0-1 0 0,1 1 1 0 0,-1-1-1 0 0,0 0 0 0 0,0-5 1 0 0,0 4-224 0 0,-1 0-1 0 0,0 0 1 0 0,0 0 0 0 0,-1-1 0 0 0,1 2 0 0 0,-1-1 0 0 0,0 0 0 0 0,0 0-1 0 0,-1 1 1 0 0,-3-7 0 0 0,4 7-40 0 0,-1 0-1 0 0,0 0 0 0 0,0 0 0 0 0,-1 0 1 0 0,1 0-1 0 0,-1 1 0 0 0,1-1 1 0 0,-1 1-1 0 0,0 0 0 0 0,-1 0 0 0 0,1 0 1 0 0,0 1-1 0 0,-1 0 0 0 0,1 0 1 0 0,-1 0-1 0 0,0 0 0 0 0,0 0 1 0 0,-6 0-1 0 0,2 1 39 0 0,1 1-1 0 0,-1-1 1 0 0,0 2 0 0 0,0-1-1 0 0,0 1 1 0 0,1 1 0 0 0,-1 0-1 0 0,0 0 1 0 0,-15 6 0 0 0,12-3 18 0 0,0 1 0 0 0,0 0 0 0 0,0 0 0 0 0,1 1 0 0 0,-20 17 0 0 0,24-17-42 0 0,0-1-1 0 0,1 1 0 0 0,0 0 1 0 0,1 1-1 0 0,-1 0 0 0 0,1 0 1 0 0,1 0-1 0 0,-1 0 0 0 0,1 1 1 0 0,1 0-1 0 0,0-1 0 0 0,0 1 0 0 0,1 0 1 0 0,0 1-1 0 0,0-1 0 0 0,1 0 1 0 0,0 1-1 0 0,1-1 0 0 0,0 0 1 0 0,1 1-1 0 0,-1-1 0 0 0,2 0 1 0 0,0 1-1 0 0,0-1 0 0 0,4 11 1 0 0,-4-17-70 0 0,0 1 0 0 0,0-1 0 0 0,1 1 1 0 0,0-1-1 0 0,-1 0 0 0 0,1 0 0 0 0,0 0 0 0 0,1 0 1 0 0,-1-1-1 0 0,0 1 0 0 0,1-1 0 0 0,-1 0 0 0 0,1 0 0 0 0,0 0 1 0 0,0-1-1 0 0,0 1 0 0 0,0-1 0 0 0,0 0 0 0 0,0 0 1 0 0,0 0-1 0 0,0 0 0 0 0,0-1 0 0 0,0 0 0 0 0,0 0 1 0 0,1 0-1 0 0,-1 0 0 0 0,4-2 0 0 0,0 0-90 0 0,0-1-1 0 0,-1 0 1 0 0,0 0-1 0 0,0-1 1 0 0,0 0-1 0 0,0-1 1 0 0,0 1 0 0 0,-1-1-1 0 0,0-1 1 0 0,0 1-1 0 0,0-1 1 0 0,-1 0-1 0 0,0 0 1 0 0,9-13-1 0 0,-2-1-51 0 0,-1-1 0 0 0,0 0 0 0 0,13-41 0 0 0,-6 8 42 0 0,-18 52 461 0 0,0 4-186 0 0,-5 34 842 0 0,0 48 0 0 0,5-70-949 0 0,1 0 0 0 0,0 0 0 0 0,1 0 0 0 0,0 0-1 0 0,1-1 1 0 0,9 25 0 0 0,-11-36-75 0 0,0 1-1 0 0,0-1 1 0 0,0 0-1 0 0,1 0 1 0 0,-1 0-1 0 0,1 0 1 0 0,-1 0 0 0 0,1 0-1 0 0,0 0 1 0 0,0 0-1 0 0,0 0 1 0 0,0-1-1 0 0,0 1 1 0 0,0-1-1 0 0,5 3 1 0 0,-5-4-313 0 0,0 1-1 0 0,0 0 1 0 0,0-1 0 0 0,1 1 0 0 0,-1-1-1 0 0,0 0 1 0 0,3 1 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4.500"/>
    </inkml:context>
    <inkml:brush xml:id="br0">
      <inkml:brushProperty name="width" value="0.1" units="cm"/>
      <inkml:brushProperty name="height" value="0.1" units="cm"/>
      <inkml:brushProperty name="color" value="#E71224"/>
    </inkml:brush>
  </inkml:definitions>
  <inkml:trace contextRef="#ctx0" brushRef="#br0">0 0 7831 0 0,'2'1'2935'0'0,"0"0"-2326"0"0,0 0 1 0 0,0 0-1 0 0,0 0 0 0 0,0 1 1 0 0,0-1-1 0 0,0 0 0 0 0,0 1 1 0 0,0 0-1 0 0,-1-1 1 0 0,1 1-1 0 0,-1 0 0 0 0,1 0 1 0 0,-1 0-1 0 0,3 4 0 0 0,-3-2-212 0 0,1 0-1 0 0,0 0 1 0 0,-1 1 0 0 0,0-1-1 0 0,0 1 1 0 0,0-1-1 0 0,0 7 1 0 0,-1 6-340 0 0,-1 1 0 0 0,0-1 0 0 0,-5 21 0 0 0,5-28 315 0 0,-1 2-360 0 0,-18 146 176 0 0,20-148-212 0 0,0 45-1063 0 0,0-50 694 0 0,0 1 0 0 0,1-1 0 0 0,0 0 0 0 0,1 1 0 0 0,-1-1 0 0 0,1 0 0 0 0,4 9 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4.905"/>
    </inkml:context>
    <inkml:brush xml:id="br0">
      <inkml:brushProperty name="width" value="0.1" units="cm"/>
      <inkml:brushProperty name="height" value="0.1" units="cm"/>
      <inkml:brushProperty name="color" value="#E71224"/>
    </inkml:brush>
  </inkml:definitions>
  <inkml:trace contextRef="#ctx0" brushRef="#br0">338 12 8287 0 0,'0'0'639'0'0,"-2"0"-415"0"0,-110-12 9323 0 0,-60 13-7481 0 0,121 1-2974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5.327"/>
    </inkml:context>
    <inkml:brush xml:id="br0">
      <inkml:brushProperty name="width" value="0.1" units="cm"/>
      <inkml:brushProperty name="height" value="0.1" units="cm"/>
      <inkml:brushProperty name="color" value="#E71224"/>
    </inkml:brush>
  </inkml:definitions>
  <inkml:trace contextRef="#ctx0" brushRef="#br0">1 72 8287 0 0,'0'0'10819'0'0,"6"-5"-10415"0"0,7-7-256 0 0,1 2 1 0 0,23-16-1 0 0,-31 23-97 0 0,0 0-1 0 0,0 1 0 0 0,0-1 0 0 0,1 1 0 0 0,-1 1 1 0 0,1-1-1 0 0,-1 1 0 0 0,12 0 0 0 0,-14 0-17 0 0,1 1-1 0 0,0 0 0 0 0,-1 0 1 0 0,1 1-1 0 0,-1-1 0 0 0,1 1 1 0 0,-1 0-1 0 0,1 1 1 0 0,-1-1-1 0 0,1 1 0 0 0,-1-1 1 0 0,0 1-1 0 0,0 1 1 0 0,0-1-1 0 0,0 0 0 0 0,0 1 1 0 0,-1 0-1 0 0,1 0 0 0 0,-1 0 1 0 0,1 0-1 0 0,-1 1 1 0 0,0-1-1 0 0,0 1 0 0 0,-1 0 1 0 0,1 0-1 0 0,-1 0 0 0 0,0 0 1 0 0,0 0-1 0 0,0 0 1 0 0,-1 1-1 0 0,1-1 0 0 0,-1 1 1 0 0,0-1-1 0 0,0 1 0 0 0,-1-1 1 0 0,1 1-1 0 0,-1 0 1 0 0,0-1-1 0 0,-1 1 0 0 0,1-1 1 0 0,-2 6-1 0 0,0 3 37 0 0,-2 0-1 0 0,0 0 1 0 0,-1 0-1 0 0,0-1 1 0 0,-12 23 0 0 0,0-8-23 0 0,-26 33 0 0 0,24-35-22 0 0,-1-1 0 0 0,-44 39 0 0 0,60-59-25 0 0,2-3 0 0 0,0 1 0 0 0,0-1 0 0 0,0 1-1 0 0,0-1 1 0 0,0 0 0 0 0,0 0 0 0 0,-1 0-1 0 0,-3 1 1 0 0,6-2-1 0 0,0 0 1 0 0,0 0-1 0 0,0 0 0 0 0,-1 0 0 0 0,1 0 1 0 0,0 0-1 0 0,0 0 0 0 0,0-1 0 0 0,-1 1 1 0 0,1 0-1 0 0,0 0 0 0 0,0 0 1 0 0,0 0-1 0 0,-1 0 0 0 0,1-1 0 0 0,0 1 1 0 0,0 0-1 0 0,0 0 0 0 0,0 0 0 0 0,0-1 1 0 0,0 1-1 0 0,-1 0 0 0 0,1 0 0 0 0,0 0 1 0 0,0-1-1 0 0,0 1 0 0 0,0 0 0 0 0,0 0 1 0 0,0-1-1 0 0,0 1 0 0 0,0 0 0 0 0,0 0 1 0 0,0 0-1 0 0,0-1 0 0 0,0 1 0 0 0,0 0 1 0 0,0-9-6 0 0,0 6 5 0 0,1 0-1 0 0,0 0 0 0 0,0 0 1 0 0,0 0-1 0 0,0 1 0 0 0,0-1 1 0 0,1 0-1 0 0,-1 0 0 0 0,1 1 1 0 0,0-1-1 0 0,0 1 0 0 0,0 0 1 0 0,0 0-1 0 0,0-1 0 0 0,0 1 1 0 0,1 0-1 0 0,-1 1 0 0 0,1-1 1 0 0,-1 0-1 0 0,1 1 0 0 0,0-1 1 0 0,0 1-1 0 0,4-2 0 0 0,-1 1 10 0 0,-1 1 1 0 0,1-1-1 0 0,-1 1 0 0 0,1 0 0 0 0,-1 0 0 0 0,1 1 0 0 0,0-1 0 0 0,-1 1 0 0 0,1 1 1 0 0,0-1-1 0 0,10 3 0 0 0,-5 0 8 0 0,-1 1 1 0 0,0 0 0 0 0,0 1-1 0 0,0 0 1 0 0,10 8-1 0 0,43 35 149 0 0,-43-31-102 0 0,43 27 0 0 0,-60-42-239 0 0,1 1 0 0 0,0-1-1 0 0,-1-1 1 0 0,1 1 0 0 0,0 0 0 0 0,0-1 0 0 0,0 0-1 0 0,0 0 1 0 0,0 0 0 0 0,0 0 0 0 0,8-1 0 0 0,-3-1-1009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5.701"/>
    </inkml:context>
    <inkml:brush xml:id="br0">
      <inkml:brushProperty name="width" value="0.1" units="cm"/>
      <inkml:brushProperty name="height" value="0.1" units="cm"/>
      <inkml:brushProperty name="color" value="#E71224"/>
    </inkml:brush>
  </inkml:definitions>
  <inkml:trace contextRef="#ctx0" brushRef="#br0">1 0 2303 0 0,'50'63'1280'0'0,"4"-3"10028"0"0,-34-37-8300 0 0,-1 1-1 0 0,28 46 0 0 0,-27-34-2553 0 0,-2 1-1 0 0,-1 0 0 0 0,15 54 0 0 0,-26-72-431 0 0,-2 1 1 0 0,0-1-1 0 0,-1 1 0 0 0,-1 0 1 0 0,-1 0-1 0 0,-1 0 1 0 0,0 0-1 0 0,-2 0 1 0 0,-7 39-1 0 0,2-33-46 0 0,-1-1 0 0 0,-1 0 0 0 0,-1 0 1 0 0,-1-1-1 0 0,-1 0 0 0 0,-1-1 0 0 0,-16 22 0 0 0,22-36-91 0 0,-1 0-1 0 0,1 0 1 0 0,-1-1-1 0 0,-1 0 1 0 0,-16 12 0 0 0,11-11-2024 0 0,-23 12 1 0 0,17-12-5533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6.499"/>
    </inkml:context>
    <inkml:brush xml:id="br0">
      <inkml:brushProperty name="width" value="0.1" units="cm"/>
      <inkml:brushProperty name="height" value="0.1" units="cm"/>
      <inkml:brushProperty name="color" value="#E71224"/>
    </inkml:brush>
  </inkml:definitions>
  <inkml:trace contextRef="#ctx0" brushRef="#br0">290 5 7799 0 0,'0'0'4592'0'0,"-13"-5"518"0"0,4 8-4651 0 0,0 1 0 0 0,1-1 0 0 0,-1 1 1 0 0,1 1-1 0 0,0 0 0 0 0,0 0 0 0 0,0 0 1 0 0,1 1-1 0 0,0 0 0 0 0,0 0 0 0 0,1 1 1 0 0,-10 11-1 0 0,-2 7-155 0 0,1 0 0 0 0,-22 43 0 0 0,23-37-153 0 0,1 1 0 0 0,1 1 0 0 0,2 0 1 0 0,-13 63-1 0 0,21-76-124 0 0,1 0 0 0 0,1 0 1 0 0,1 0-1 0 0,1 0 1 0 0,0 0-1 0 0,2 1 0 0 0,0-1 1 0 0,2-1-1 0 0,10 39 0 0 0,-7-37-1 0 0,2-1 0 0 0,0 1 0 0 0,0-2-1 0 0,2 1 1 0 0,1-1 0 0 0,25 31 0 0 0,-29-40-310 0 0,2 0-1 0 0,0-1 1 0 0,0 0 0 0 0,1-1 0 0 0,0 0-1 0 0,0-1 1 0 0,0 0 0 0 0,1 0 0 0 0,0-1 0 0 0,1-1-1 0 0,0 0 1 0 0,18 4 0 0 0,-18-6-1115 0 0,25 3 1 0 0,-12-6-120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7.159"/>
    </inkml:context>
    <inkml:brush xml:id="br0">
      <inkml:brushProperty name="width" value="0.1" units="cm"/>
      <inkml:brushProperty name="height" value="0.1" units="cm"/>
      <inkml:brushProperty name="color" value="#E71224"/>
    </inkml:brush>
  </inkml:definitions>
  <inkml:trace contextRef="#ctx0" brushRef="#br0">351 230 5983 0 0,'0'0'834'0'0,"1"-9"1739"0"0,0 3-1984 0 0,0-1-1 0 0,-1 1 1 0 0,0-1 0 0 0,0 0-1 0 0,-1 1 1 0 0,1 0 0 0 0,-2-1-1 0 0,1 1 1 0 0,-1-1 0 0 0,-4-10-1 0 0,-2-2-266 0 0,-1 1-1 0 0,-13-20 1 0 0,19 33-284 0 0,0 0 0 0 0,-1 1 0 0 0,1-1 1 0 0,-1 1-1 0 0,0 0 0 0 0,-1 0 0 0 0,1 0 0 0 0,-1 1 0 0 0,1-1 1 0 0,-1 1-1 0 0,0 0 0 0 0,0 1 0 0 0,0-1 0 0 0,-1 1 1 0 0,1 0-1 0 0,-1 1 0 0 0,1-1 0 0 0,-1 1 0 0 0,1 0 0 0 0,-1 0 1 0 0,0 1-1 0 0,0-1 0 0 0,-8 2 0 0 0,7-1 81 0 0,-1 1 1 0 0,1 1-1 0 0,-1-1 0 0 0,1 1 1 0 0,-1 1-1 0 0,1-1 0 0 0,0 1 1 0 0,0 0-1 0 0,0 1 0 0 0,0 0 1 0 0,1 0-1 0 0,0 0 0 0 0,-1 1 1 0 0,2 0-1 0 0,-1 0 0 0 0,0 0 1 0 0,-5 8-1 0 0,5-5 7 0 0,0 0 0 0 0,1 0 0 0 0,0 0 0 0 0,0 1 1 0 0,1-1-1 0 0,0 1 0 0 0,1 1 0 0 0,0-1 0 0 0,0 0 0 0 0,1 1 1 0 0,0-1-1 0 0,-1 15 0 0 0,3-5 61 0 0,-1-1-26 0 0,4 24 0 0 0,-3-37-145 0 0,1 0 0 0 0,0 0 1 0 0,1 0-1 0 0,-1 1 0 0 0,1-1 0 0 0,0 0 0 0 0,0-1 0 0 0,6 10 1 0 0,-6-11-24 0 0,-1 0 0 0 0,1-1 0 0 0,0 1 1 0 0,0-1-1 0 0,0 1 0 0 0,0-1 1 0 0,0 0-1 0 0,1 0 0 0 0,-1 0 0 0 0,0 0 1 0 0,1 0-1 0 0,0-1 0 0 0,-1 1 1 0 0,1-1-1 0 0,0 1 0 0 0,0-1 0 0 0,0 0 1 0 0,0 0-1 0 0,0-1 0 0 0,0 1 1 0 0,6 0-1 0 0,-2 0-104 0 0,-1-1 32 0 0,-1 1 0 0 0,1-1-1 0 0,0-1 1 0 0,0 1 0 0 0,0-1 0 0 0,0 0 0 0 0,0 0 0 0 0,-1-1 0 0 0,1 0 0 0 0,0 0 0 0 0,-1 0-1 0 0,1-1 1 0 0,-1 0 0 0 0,0 0 0 0 0,7-5 0 0 0,-4 2 19 0 0,-1 0 1 0 0,0 0-1 0 0,0-1 0 0 0,0 0 1 0 0,-1 0-1 0 0,0-1 0 0 0,0 0 1 0 0,8-15-1 0 0,14-33-129 0 0,-14 15 53 0 0,-14 40 381 0 0,0 1-229 0 0,-1 0-1 0 0,0 0 1 0 0,1 1-1 0 0,-1-1 1 0 0,0 0-1 0 0,1 0 1 0 0,-1 1-1 0 0,1-1 1 0 0,-1 0 0 0 0,0 1-1 0 0,1-1 1 0 0,-1 1-1 0 0,1-1 1 0 0,-1 1-1 0 0,1-1 1 0 0,-1 1-1 0 0,1-1 1 0 0,0 1-1 0 0,-1-1 1 0 0,1 1-1 0 0,0-1 1 0 0,-1 1-1 0 0,1 0 1 0 0,-7 18 275 0 0,5-13-185 0 0,0 1-43 0 0,0 0 1 0 0,1 1-1 0 0,0-1 1 0 0,0 0 0 0 0,0 1-1 0 0,1-1 1 0 0,0 0-1 0 0,0 1 1 0 0,1-1 0 0 0,0 0-1 0 0,1 1 1 0 0,-1-1 0 0 0,1 0-1 0 0,5 11 1 0 0,-3-10 8 0 0,-1 0-1 0 0,2 0 1 0 0,-1 0 0 0 0,1-1-1 0 0,0 1 1 0 0,0-1 0 0 0,1-1-1 0 0,0 1 1 0 0,1-1 0 0 0,-1 0-1 0 0,15 10 1 0 0,-16-14-291 0 0,-1 1-1 0 0,1-1 1 0 0,0 0 0 0 0,1 0-1 0 0,-1 0 1 0 0,0-1-1 0 0,0 0 1 0 0,1 0 0 0 0,-1 0-1 0 0,1-1 1 0 0,-1 0-1 0 0,0 0 1 0 0,1 0 0 0 0,-1 0-1 0 0,1-1 1 0 0,-1 0-1 0 0,10-3 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09.769"/>
    </inkml:context>
    <inkml:brush xml:id="br0">
      <inkml:brushProperty name="width" value="0.1" units="cm"/>
      <inkml:brushProperty name="height" value="0.1" units="cm"/>
      <inkml:brushProperty name="color" value="#E71224"/>
    </inkml:brush>
  </inkml:definitions>
  <inkml:trace contextRef="#ctx0" brushRef="#br0">0 0 14743 0 0,'0'0'1122'0'0,"6"14"-628"0"0,-4-11-163 0 0,1 0-1 0 0,0-1 0 0 0,-1 0 0 0 0,1 1 1 0 0,0-1-1 0 0,0 0 0 0 0,1 0 1 0 0,-1-1-1 0 0,0 1 0 0 0,1-1 0 0 0,-1 1 1 0 0,1-1-1 0 0,-1 0 0 0 0,1-1 1 0 0,5 2-1 0 0,2-1 76 0 0,0 0 0 0 0,0-1 0 0 0,22-1 0 0 0,89-18-1387 0 0,-110 17 109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7.518"/>
    </inkml:context>
    <inkml:brush xml:id="br0">
      <inkml:brushProperty name="width" value="0.1" units="cm"/>
      <inkml:brushProperty name="height" value="0.1" units="cm"/>
      <inkml:brushProperty name="color" value="#E71224"/>
    </inkml:brush>
  </inkml:definitions>
  <inkml:trace contextRef="#ctx0" brushRef="#br0">1 1 7831 0 0,'0'0'603'0'0,"1"1"-64"0"0,1 1 330 0 0,0 1 0 0 0,0-1 1 0 0,-1 0-1 0 0,1 1 1 0 0,-1-1-1 0 0,1 1 0 0 0,-1-1 1 0 0,1 4-1 0 0,4 25 2772 0 0,-5-13-2813 0 0,-3 30 1 0 0,1-28-38 0 0,-9 59 138 0 0,6-44-709 0 0,2-25-184 0 0,1 0 0 0 0,0 17 0 0 0,1-11-20 0 0,1 0 0 0 0,1 0 0 0 0,1 0 0 0 0,6 23 0 0 0,-8-36-112 0 0,0-1-1 0 0,-1 0 1 0 0,1 1-1 0 0,1-1 1 0 0,-1 0-1 0 0,0 0 1 0 0,3 4-1 0 0,7 0-1457 0 0,-6-4 99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7.902"/>
    </inkml:context>
    <inkml:brush xml:id="br0">
      <inkml:brushProperty name="width" value="0.1" units="cm"/>
      <inkml:brushProperty name="height" value="0.1" units="cm"/>
      <inkml:brushProperty name="color" value="#E71224"/>
    </inkml:brush>
  </inkml:definitions>
  <inkml:trace contextRef="#ctx0" brushRef="#br0">420 1 4143 0 0,'-1'1'319'0'0,"-4"1"-167"0"0,1 0 0 0 0,-1 0 0 0 0,1 0-1 0 0,-7 2 1 0 0,-39 4 7114 0 0,25-5-4040 0 0,-3 0-1666 0 0,0-1 1 0 0,-46-4-1 0 0,49 1-1427 0 0,14 1-78 0 0,-126 0 61 0 0,125 0-1596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8.300"/>
    </inkml:context>
    <inkml:brush xml:id="br0">
      <inkml:brushProperty name="width" value="0.1" units="cm"/>
      <inkml:brushProperty name="height" value="0.1" units="cm"/>
      <inkml:brushProperty name="color" value="#E71224"/>
    </inkml:brush>
  </inkml:definitions>
  <inkml:trace contextRef="#ctx0" brushRef="#br0">0 1 2303 0 0,'2'1'12320'0'0,"3"6"-10292"0"0,0 22-623 0 0,-1 0 0 0 0,-2 0 0 0 0,-2 45 0 0 0,3 7-223 0 0,-1-1-568 0 0,-2-69-567 0 0,1 0-1 0 0,3 16 0 0 0,0 6 11 0 0,-4-25-55 0 0,0-4-5 0 0,1-1 0 0 0,-1 1 0 0 0,0-1 0 0 0,1 1 0 0 0,0-1-1 0 0,0 1 1 0 0,0-1 0 0 0,0 0 0 0 0,1 1 0 0 0,-1-1 0 0 0,1 0 0 0 0,3 5-1 0 0,-4-7-204 0 0,9 4-2625 0 0,-1-1 801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8.714"/>
    </inkml:context>
    <inkml:brush xml:id="br0">
      <inkml:brushProperty name="width" value="0.1" units="cm"/>
      <inkml:brushProperty name="height" value="0.1" units="cm"/>
      <inkml:brushProperty name="color" value="#E71224"/>
    </inkml:brush>
  </inkml:definitions>
  <inkml:trace contextRef="#ctx0" brushRef="#br0">272 2 7831 0 0,'0'0'603'0'0,"12"-2"2708"0"0,-34 5 3923 0 0,-8-1-4453 0 0,-78-1-4220 0 0,88-1 2213 0 0,17-1-764 0 0,1 1 0 0 0,-1 0 0 0 0,1 0 1 0 0,-1 0-1 0 0,1 0 0 0 0,0 1 0 0 0,-1-1 0 0 0,1 1 0 0 0,-1-1 0 0 0,1 1 0 0 0,0 0 0 0 0,0 0 0 0 0,-1 0 1 0 0,1 0-1 0 0,0 0 0 0 0,0 1 0 0 0,0-1 0 0 0,0 1 0 0 0,0-1 0 0 0,-3 4 0 0 0,1 0 24 0 0,1-1 0 0 0,-1 1 0 0 0,1 1 0 0 0,0-1 1 0 0,0 1-1 0 0,0-1 0 0 0,1 1 0 0 0,-3 8 0 0 0,-1 6 9 0 0,-3 24-1 0 0,8-37-33 0 0,-2 7 22 0 0,2 0-1 0 0,-1 0 1 0 0,2 17 0 0 0,0-22-31 0 0,5-3 0 0 0,-4-5-1 0 0,0-1-1 0 0,1 1 1 0 0,-1-1 0 0 0,0 1-1 0 0,1-1 1 0 0,-1 0-1 0 0,1 0 1 0 0,-1 0-1 0 0,0 0 1 0 0,1 0 0 0 0,-1 0-1 0 0,1 0 1 0 0,-1 0-1 0 0,1 0 1 0 0,-1-1 0 0 0,0 1-1 0 0,3-2 1 0 0,27-12-39 0 0,-19 8 33 0 0,7-3 15 0 0,6-3-14 0 0,1 0 0 0 0,45-12 0 0 0,-64 22 15 0 0,1 0 1 0 0,-1 1-1 0 0,1 0 1 0 0,0 0-1 0 0,0 1 1 0 0,0 0-1 0 0,-1 1 1 0 0,1-1-1 0 0,0 1 1 0 0,0 1-1 0 0,-1-1 1 0 0,1 1-1 0 0,-1 1 1 0 0,11 4-1 0 0,-13-5 10 0 0,0 1 0 0 0,0 0 0 0 0,0 0-1 0 0,0 0 1 0 0,0 1 0 0 0,6 6 0 0 0,-9-7-11 0 0,0-1 1 0 0,0 1-1 0 0,0 0 0 0 0,-1-1 1 0 0,1 1-1 0 0,-1 0 1 0 0,0 0-1 0 0,0 0 0 0 0,0 0 1 0 0,0 0-1 0 0,0 1 0 0 0,-1-1 1 0 0,1 0-1 0 0,-1 3 0 0 0,0 2-5 0 0,0 0 0 0 0,-1-1 0 0 0,0 1 0 0 0,-1 0-1 0 0,1-1 1 0 0,-1 1 0 0 0,-1-1 0 0 0,1 0-1 0 0,-1 0 1 0 0,-1 0 0 0 0,1 0 0 0 0,-9 12 0 0 0,6-11 1 0 0,-1 1 0 0 0,0-1 0 0 0,0 0 1 0 0,-1-1-1 0 0,0 1 0 0 0,0-2 1 0 0,0 1-1 0 0,-18 9 0 0 0,18-12 20 0 0,1-1-1 0 0,-1 0 0 0 0,0-1 1 0 0,-1 0-1 0 0,1 0 0 0 0,0 0 1 0 0,-15 0-1 0 0,17-2-222 0 0,1 0 0 0 0,-1 0-1 0 0,1 0 1 0 0,0-1 0 0 0,0 0 0 0 0,-1 0 0 0 0,1 0-1 0 0,0-1 1 0 0,0 1 0 0 0,0-1 0 0 0,0 0 0 0 0,-9-6 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9.123"/>
    </inkml:context>
    <inkml:brush xml:id="br0">
      <inkml:brushProperty name="width" value="0.1" units="cm"/>
      <inkml:brushProperty name="height" value="0.1" units="cm"/>
      <inkml:brushProperty name="color" value="#E71224"/>
    </inkml:brush>
  </inkml:definitions>
  <inkml:trace contextRef="#ctx0" brushRef="#br0">1 3 3223 0 0,'27'2'436'0'0,"14"-4"5381"0"0,-29 0-2466 0 0,1 2-1 0 0,23 1 1 0 0,-31-1-3333 0 0,0 1 0 0 0,0 1 0 0 0,1-1 0 0 0,-1 1 0 0 0,9 4 1 0 0,-6-2 132 0 0,-1 1 0 0 0,0 0 1 0 0,0 0-1 0 0,-1 1 1 0 0,0 0-1 0 0,0 0 0 0 0,0 0 1 0 0,0 1-1 0 0,-1 0 1 0 0,0 0-1 0 0,-1 1 0 0 0,0-1 1 0 0,0 1-1 0 0,4 9 1 0 0,-1 4-4 0 0,0-1-1 0 0,-1 1 1 0 0,-1 0 0 0 0,3 33 0 0 0,-6-25-57 0 0,-1 1 1 0 0,-1 0-1 0 0,-2 0 0 0 0,-1 0 1 0 0,-9 41-1 0 0,2-32 30 0 0,-1-1 0 0 0,-2-1 0 0 0,-28 58 0 0 0,34-81-139 0 0,-1 0 1 0 0,0-1-1 0 0,-1 0 0 0 0,0 0 0 0 0,-1-1 0 0 0,-1 0 1 0 0,0-1-1 0 0,-18 15 0 0 0,29-26-94 0 0,-1 0 0 0 0,1 1-1 0 0,-1-1 1 0 0,1 1 0 0 0,-1-1 0 0 0,1 0-1 0 0,-1 1 1 0 0,1-1 0 0 0,-1 0 0 0 0,0 0-1 0 0,1 0 1 0 0,-1 1 0 0 0,1-1 0 0 0,-1 0-1 0 0,-1 0 1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49.546"/>
    </inkml:context>
    <inkml:brush xml:id="br0">
      <inkml:brushProperty name="width" value="0.1" units="cm"/>
      <inkml:brushProperty name="height" value="0.1" units="cm"/>
      <inkml:brushProperty name="color" value="#E71224"/>
    </inkml:brush>
  </inkml:definitions>
  <inkml:trace contextRef="#ctx0" brushRef="#br0">363 11 8495 0 0,'0'0'766'0'0,"-14"-9"874"0"0,11 9-1414 0 0,0-1 1 0 0,0 1 0 0 0,0 0-1 0 0,0-1 1 0 0,0 1-1 0 0,0 0 1 0 0,0 1 0 0 0,0-1-1 0 0,0 1 1 0 0,0-1 0 0 0,0 1-1 0 0,0 0 1 0 0,0 0 0 0 0,0 0-1 0 0,-3 2 1 0 0,-3 1 230 0 0,1 1 1 0 0,0 0-1 0 0,-12 9 1 0 0,-3 6-14 0 0,0 0 0 0 0,2 2 1 0 0,0 0-1 0 0,2 1 0 0 0,1 1 1 0 0,0 1-1 0 0,2 0 1 0 0,1 1-1 0 0,1 1 0 0 0,1 0 1 0 0,2 1-1 0 0,0 0 0 0 0,-7 35 1 0 0,14-46-263 0 0,1 0-1 0 0,1 1 1 0 0,0 0 0 0 0,1 0 0 0 0,4 34 0 0 0,-2-43-121 0 0,0 0 0 0 0,1 0 1 0 0,0 0-1 0 0,1 0 0 0 0,0 0 1 0 0,0-1-1 0 0,1 0 0 0 0,0 1 1 0 0,0-1-1 0 0,1 0 0 0 0,0-1 0 0 0,0 0 1 0 0,9 10-1 0 0,-2-7-33 0 0,0 1-1 0 0,1-2 1 0 0,0 1-1 0 0,1-2 1 0 0,0 0-1 0 0,26 11 1 0 0,-12-9-10 0 0,0 0 1 0 0,51 9-1 0 0,-32-11-204 0 0,1-3 1 0 0,58-2-1 0 0,-83-3-1318 0 0,-4-1-491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50.822"/>
    </inkml:context>
    <inkml:brush xml:id="br0">
      <inkml:brushProperty name="width" value="0.1" units="cm"/>
      <inkml:brushProperty name="height" value="0.1" units="cm"/>
      <inkml:brushProperty name="color" value="#E71224"/>
    </inkml:brush>
  </inkml:definitions>
  <inkml:trace contextRef="#ctx0" brushRef="#br0">331 214 3679 0 0,'0'-2'8774'0'0,"0"-7"-8491"0"0,0-1 1 0 0,-1 1 0 0 0,0-1 0 0 0,-1 1 0 0 0,0 0-1 0 0,0-1 1 0 0,-1 1 0 0 0,-1 0 0 0 0,1 1-1 0 0,-1-1 1 0 0,-7-11 0 0 0,5 11-274 0 0,0 0-1 0 0,0 0 1 0 0,-1 1 0 0 0,0 0-1 0 0,0 0 1 0 0,-16-13-1 0 0,20 19 48 0 0,-1 0 0 0 0,1 0 0 0 0,-1 0 0 0 0,1 0-1 0 0,-1 1 1 0 0,1-1 0 0 0,-1 1 0 0 0,0 0-1 0 0,0 0 1 0 0,0 0 0 0 0,0 1 0 0 0,0-1 0 0 0,1 1-1 0 0,-1 0 1 0 0,0 0 0 0 0,0 0 0 0 0,0 1-1 0 0,0-1 1 0 0,0 1 0 0 0,0 0 0 0 0,0 0-1 0 0,-3 2 1 0 0,-2 1 97 0 0,0 0 0 0 0,1 1-1 0 0,0 0 1 0 0,0 0 0 0 0,0 1-1 0 0,0 0 1 0 0,1 1 0 0 0,0-1-1 0 0,1 1 1 0 0,-1 1 0 0 0,1-1-1 0 0,1 1 1 0 0,-8 13 0 0 0,8-11-63 0 0,-1 0 1 0 0,2 1 0 0 0,-1 0 0 0 0,1 0-1 0 0,1 0 1 0 0,0 1 0 0 0,1-1-1 0 0,0 1 1 0 0,1 0 0 0 0,0 21-1 0 0,2-24-52 0 0,0 0 0 0 0,0 0 0 0 0,1 1 0 0 0,1-1 0 0 0,-1 0-1 0 0,7 12 1 0 0,-8-17-30 0 0,0-1-1 0 0,1 0 0 0 0,0 0 1 0 0,-1 0-1 0 0,1 0 1 0 0,0 0-1 0 0,1 0 0 0 0,-1-1 1 0 0,0 1-1 0 0,1-1 0 0 0,0 0 1 0 0,-1 1-1 0 0,1-1 1 0 0,0 0-1 0 0,0-1 0 0 0,0 1 1 0 0,0 0-1 0 0,1-1 0 0 0,-1 0 1 0 0,5 2-1 0 0,-5-3-20 0 0,0 0 0 0 0,0-1 0 0 0,0 1 0 0 0,0 0 0 0 0,0-1-1 0 0,0 0 1 0 0,0 0 0 0 0,-1 0 0 0 0,1 0 0 0 0,0 0 0 0 0,0 0 0 0 0,-1-1-1 0 0,1 1 1 0 0,-1-1 0 0 0,5-3 0 0 0,0-1-34 0 0,1-1 0 0 0,-1 0 0 0 0,9-11 0 0 0,-3 2-4 0 0,-2-1 0 0 0,0 0 0 0 0,0-1 0 0 0,-2 0 0 0 0,0-1 0 0 0,11-38 0 0 0,-19 54 12 0 0,3-9 167 0 0,-3 11 19 0 0,-2 9-27 0 0,-1 11 153 0 0,1 1-1 0 0,0 0 1 0 0,1 0 0 0 0,1 0-1 0 0,6 29 1 0 0,-5-36-85 0 0,2 1-1 0 0,-1-1 1 0 0,2 0 0 0 0,0 0 0 0 0,0 0 0 0 0,2 0 0 0 0,-1-1 0 0 0,15 20-1 0 0,-11-22-91 0 0,-5-10-86 0 0,-3 0 1 0 0,3 0-160 0 0,0 0-1 0 0,0-1 1 0 0,0 0-1 0 0,0 0 1 0 0,0 0-1 0 0,0 0 1 0 0,-1-1-1 0 0,1 1 1 0 0,0-1-1 0 0,-1 0 1 0 0,0-1-1 0 0,6-3 1 0 0,2-1-879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51.212"/>
    </inkml:context>
    <inkml:brush xml:id="br0">
      <inkml:brushProperty name="width" value="0.1" units="cm"/>
      <inkml:brushProperty name="height" value="0.1" units="cm"/>
      <inkml:brushProperty name="color" value="#E71224"/>
    </inkml:brush>
  </inkml:definitions>
  <inkml:trace contextRef="#ctx0" brushRef="#br0">0 6 9215 0 0,'0'0'831'0'0,"9"6"1312"0"0,-7-4-1426 0 0,0-1 0 0 0,1 0 1 0 0,0 0-1 0 0,-1-1 0 0 0,1 1 1 0 0,-1 0-1 0 0,1-1 0 0 0,0 0 0 0 0,-1 1 1 0 0,1-1-1 0 0,0 0 0 0 0,4-1 1 0 0,37-8-151 0 0,-35 7-445 0 0,1-1-1 0 0,-1 2 1 0 0,14-2-1 0 0,-12 3 4 0 0,22 0 75 0 0,0 6-217 0 0,-25-5-1953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51.728"/>
    </inkml:context>
    <inkml:brush xml:id="br0">
      <inkml:brushProperty name="width" value="0.1" units="cm"/>
      <inkml:brushProperty name="height" value="0.1" units="cm"/>
      <inkml:brushProperty name="color" value="#E71224"/>
    </inkml:brush>
  </inkml:definitions>
  <inkml:trace contextRef="#ctx0" brushRef="#br0">303 6 12895 0 0,'0'0'595'0'0,"1"0"-18"0"0,7 0-371 0 0,18-3 6904 0 0,-37 6-6882 0 0,-10 0-184 0 0,0-1 1 0 0,-1-1-1 0 0,-27-2 0 0 0,12 1-49 0 0,31 0 10 0 0,0-1 1 0 0,0 0-1 0 0,-9-2 0 0 0,9 1 1 0 0,0 1 1 0 0,0 0-1 0 0,0 0 1 0 0,0 1-1 0 0,0-1 1 0 0,0 1-1 0 0,0 1 0 0 0,-8 0 1 0 0,13 0 9 0 0,0 0 1 0 0,-1 0 0 0 0,1 1-1 0 0,0-1 1 0 0,-1 0-1 0 0,1 0 1 0 0,0 1-1 0 0,0-1 1 0 0,0 0 0 0 0,0 1-1 0 0,0-1 1 0 0,0 1-1 0 0,1-1 1 0 0,-1 1 0 0 0,0 0-1 0 0,1-1 1 0 0,-1 3-1 0 0,0-2 6 0 0,-6 22 77 0 0,1 0-1 0 0,-3 27 1 0 0,7-35-106 0 0,1-9 7 0 0,0-2 0 0 0,0-1 0 0 0,0 1 0 0 0,0-1 0 0 0,0 1 0 0 0,0-1 0 0 0,-1 1 0 0 0,-3 5 0 0 0,2-3 0 0 0,2 0 0 0 0,2 1 0 0 0,4-1 0 0 0,1-4 5 0 0,-1-1-1 0 0,1 0 1 0 0,-1 0-1 0 0,1 0 0 0 0,0-1 1 0 0,0 0-1 0 0,0 0 1 0 0,-1 0-1 0 0,9 0 1 0 0,24 4 14 0 0,17 6 1 0 0,28 9 47 0 0,-73-16-61 0 0,0 0 0 0 0,0 0 0 0 0,0 0 0 0 0,-1 2-1 0 0,1-1 1 0 0,8 8 0 0 0,-13-9 3 0 0,0 0 0 0 0,0 1 1 0 0,-1 0-1 0 0,1 0 0 0 0,-1 1 0 0 0,0-1 0 0 0,0 1 0 0 0,-1 0 0 0 0,0 0 1 0 0,0 0-1 0 0,0 0 0 0 0,-1 0 0 0 0,1 1 0 0 0,-2-1 0 0 0,1 1 0 0 0,-1-1 1 0 0,0 1-1 0 0,0 0 0 0 0,-1 0 0 0 0,0 7 0 0 0,0-6 4 0 0,-1-1-1 0 0,0 1 0 0 0,-1 0 1 0 0,0-1-1 0 0,0 1 1 0 0,0-1-1 0 0,-1 1 1 0 0,0-1-1 0 0,-1 0 1 0 0,0 0-1 0 0,0-1 0 0 0,0 1 1 0 0,-1-1-1 0 0,0 0 1 0 0,0 0-1 0 0,0 0 1 0 0,-8 6-1 0 0,2-4-14 0 0,1-1 0 0 0,-1 1 0 0 0,-1-2 0 0 0,1 0 0 0 0,-1 0 0 0 0,-1-1 0 0 0,1-1 0 0 0,0 0 0 0 0,-15 3 0 0 0,16-5-2 0 0,1 0 0 0 0,0-1 0 0 0,0-1 0 0 0,-1 0 0 0 0,1 0 0 0 0,-1-1 0 0 0,1 0 0 0 0,0 0 0 0 0,0-2 0 0 0,0 1 0 0 0,0-1 0 0 0,-11-5 0 0 0,14 5-33 0 0,0-1 0 0 0,0 0 0 0 0,-11-8 0 0 0,16 10-126 0 0,0 0 0 0 0,0 0 0 0 0,0 0 0 0 0,0 0 1 0 0,0 0-1 0 0,0 0 0 0 0,1 0 0 0 0,-1 0 0 0 0,1-1 0 0 0,0 1 0 0 0,-1-1 0 0 0,1 1 0 0 0,0-1 0 0 0,0-2 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0:52.125"/>
    </inkml:context>
    <inkml:brush xml:id="br0">
      <inkml:brushProperty name="width" value="0.1" units="cm"/>
      <inkml:brushProperty name="height" value="0.1" units="cm"/>
      <inkml:brushProperty name="color" value="#E71224"/>
    </inkml:brush>
  </inkml:definitions>
  <inkml:trace contextRef="#ctx0" brushRef="#br0">86 1 16959 0 0,'28'15'806'0'0,"0"2"-1"0"0,-1 1 1 0 0,-1 2 0 0 0,23 22-1 0 0,-38-32-473 0 0,0 2 0 0 0,-1-1 0 0 0,0 2 0 0 0,-1-1 0 0 0,-1 1 0 0 0,0 0 0 0 0,-1 1 0 0 0,0 0 0 0 0,-1 0 0 0 0,7 23 0 0 0,-7-10-324 0 0,-1 1 0 0 0,0 0 0 0 0,-3 0 0 0 0,0 0 0 0 0,-1 0 0 0 0,-2 0 0 0 0,-6 42 0 0 0,0-35 3 0 0,0-1-1 0 0,-3 0 1 0 0,0-1 0 0 0,-3 0-1 0 0,-26 51 1 0 0,16-40-52 0 0,-47 63-1 0 0,58-90 28 0 0,-2 0 0 0 0,0-2 0 0 0,-1 0 0 0 0,-1 0 0 0 0,0-1 0 0 0,-23 15 0 0 0,34-27-194 0 0,1 1 0 0 0,-1-1 0 0 0,1 1 0 0 0,-1-1 0 0 0,0-1 0 0 0,-9 3 0 0 0,5-3-1387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1.128"/>
    </inkml:context>
    <inkml:brush xml:id="br0">
      <inkml:brushProperty name="width" value="0.1" units="cm"/>
      <inkml:brushProperty name="height" value="0.1" units="cm"/>
      <inkml:brushProperty name="color" value="#E71224"/>
    </inkml:brush>
  </inkml:definitions>
  <inkml:trace contextRef="#ctx0" brushRef="#br0">54 275 10135 0 0,'0'0'770'0'0,"-10"-1"94"0"0,8 1-674 0 0,0-1 1 0 0,-1 0 0 0 0,1 0-1 0 0,0 0 1 0 0,0 0 0 0 0,0 0-1 0 0,0 0 1 0 0,1 0 0 0 0,-1-1-1 0 0,0 1 1 0 0,0-1 0 0 0,1 1-1 0 0,-1-1 1 0 0,1 0 0 0 0,-1 0-1 0 0,1 1 1 0 0,0-1 0 0 0,0 0-1 0 0,-2-4 1 0 0,2 3-28 0 0,-1 0 0 0 0,1-1 0 0 0,0 1 0 0 0,0 0 0 0 0,1-1 0 0 0,-1 1 0 0 0,1-1 1 0 0,-1 0-1 0 0,1 1 0 0 0,0-1 0 0 0,1 1 0 0 0,0-5 0 0 0,1 1-44 0 0,0 0 0 0 0,0 0 0 0 0,1 0 0 0 0,0 1-1 0 0,0-1 1 0 0,1 1 0 0 0,0 0 0 0 0,0 0 0 0 0,0 0 0 0 0,1 0 0 0 0,10-9 0 0 0,5-2-57 0 0,41-28 1 0 0,-55 41-35 0 0,3-2-9 0 0,0 1 1 0 0,0 0-1 0 0,1 0 1 0 0,-1 1-1 0 0,1 0 1 0 0,0 1-1 0 0,12-3 0 0 0,-16 5-7 0 0,0 0 0 0 0,0 0 0 0 0,1 1-1 0 0,-1-1 1 0 0,0 2 0 0 0,0-1 0 0 0,1 1-1 0 0,-1 0 1 0 0,0 0 0 0 0,0 0 0 0 0,0 1-1 0 0,0 0 1 0 0,7 3 0 0 0,-10-3-1 0 0,-1-1 0 0 0,1 1 0 0 0,-1 0 0 0 0,0 0 0 0 0,0 0 0 0 0,1 0 0 0 0,-1 0 0 0 0,0 1 0 0 0,-1-1 0 0 0,1 1 0 0 0,0-1 0 0 0,-1 1 0 0 0,0 0 0 0 0,1-1 0 0 0,-1 1 0 0 0,0 0 0 0 0,0 0 0 0 0,-1 0 0 0 0,1 0 0 0 0,0 0 0 0 0,-1 0 0 0 0,0 0 0 0 0,0 3 0 0 0,0 5-33 0 0,0-1 0 0 0,-1 1 0 0 0,-1-1 0 0 0,1 0 0 0 0,-5 13 0 0 0,-26 69-8 0 0,8-25 573 0 0,-1-1-221 0 0,-49 92 0 0 0,7-18-78 0 0,50-98-244 0 0,15-34 0 0 0,2-7 0 0 0,0-1 0 0 0,0 1 0 0 0,1-1 0 0 0,-1 0 0 0 0,0 1 0 0 0,0-1 0 0 0,0 0 0 0 0,1 1 0 0 0,-1-1 0 0 0,0 0 0 0 0,1 1 0 0 0,-1-1 0 0 0,0 0 0 0 0,1 1 0 0 0,-1-1 0 0 0,0 0 0 0 0,1 0 0 0 0,0 1 0 0 0,6 1 27 0 0,0-1 1 0 0,0 0-1 0 0,0 0 0 0 0,0 0 0 0 0,0-1 1 0 0,0 0-1 0 0,0 0 0 0 0,0-1 0 0 0,9-2 1 0 0,-1 2-17 0 0,44-6 156 0 0,72-6 257 0 0,-43 4 559 0 0,-79 8-1408 0 0,-1-1-1 0 0,1 0 1 0 0,0-1-1 0 0,-1 0 1 0 0,0 0 0 0 0,0-1-1 0 0,15-8 1 0 0,-11 0-1223 0 0,-2-5-15 0 0</inkml:trace>
</inkml:ink>
</file>

<file path=ppt/ink/ink4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2T13:45:04.664"/>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2T13:45:07.665"/>
    </inkml:context>
  </inkml:definitions>
  <inkml:trace contextRef="#ctx0" brushRef="#br0">12809 9343 3679 0,'0'0'160'0,"0"0"32"0,0 0-192 0,0 0 0 0,0 0 0 0,-1-4 0 0,1 4 3840 0,0 0 736 15,0-7 144-15,0 3 16 0,-2-1-3072 0,2 5-608 16,0-4-128-16,0 4-32 0,-1-4 128 0,0-2 0 16,1 6 16-16,0 0 0 0,0 0-16 0,0 0-16 15,0-4 0-15,0 4 0 0,0 0 32 0,0 0 16 16,0 0 0-16,0 0 0 0,0 0-128 0,0 0-32 0,0 0 0 0,0 0 0 16,0 0-288-16,0 0-64 0,0 0-16 0,9 8 0 15,-1 1-208-15,1-3-64 0,-2 1 0 0,2 1 0 16,0-2 0-16,1 1-16 0,-1 2 0 0,2 2 0 15,-1-2 80-15,4 1 32 0,0 1 0 0,2 2 0 16,-1-3-80-16,2 6-16 0,2-2 0 0,0 2 0 16,1 1-80-16,1-1-32 0,0 1 0 0,0 2 0 15,1 2-16-15,0-1-128 0,-1 1 192 0,0 1-64 16,0 2 0-16,0-1-128 0,0 0 192 0,0 0-64 0,-1-2-128 0,-1 3 192 16,0 1-192-16,0-2 192 0,4 1-192 0,0 2 128 15,1-2-128-15,-1-1 128 0,0 3-128 0,2 2 0 16,1-2 144-16,1 4-144 15,-1-4 0-15,1 5 0 0,0-1 0 0,-1 0 128 0,1 2 32 0,-1-1 16 16,-3 3 0-16,1-4 0 0,-1-1-176 0,1 1 0 16,-2-3 0-16,1 3 0 0,-1 0 0 0,0 1 128 15,2-1-128-15,1 2 0 0,-2-1 0 0,3 1 128 16,2 2-128-16,-1-1 0 0,0 1 128 0,1 2-128 16,1 0 128-16,-1-2-128 0,-1 3 0 0,-1-4 0 15,1 1 128-15,-1 1-128 0,3-1 0 0,-2-1 0 16,-2 1 0-16,0 1 0 0,0-1 0 0,0 3 0 0,-2-3 0 0,2 5 0 15,1-2 0-15,0 2 0 16,5-2 128-16,-3 0-128 0,0 1 0 0,1 1 0 0,-1-2 0 16,1-1 0-16,1 1 0 0,-2 0 0 15,-2-5 0-15,2 5 0 0,-1 0 0 0,1-1 0 0,-2 5 144 0,0-2-144 16,-1 1 128-16,0-2-128 0,0 1 128 0,1 1-128 16,1 2 0-16,2-1 144 0,1 0-144 0,0 2 0 15,1 0 0-15,-1 0 0 16,1 0 0-16,1 3 0 0,-1-3 128 0,0 2-128 0,-2-2 0 0,0 0 0 15,0-1 0-15,-2-1 128 0,-2 2-128 0,1-2 0 16,1 2 128-16,0 0-128 0,1 0 0 0,-1 1 0 16,-1-1 0-16,2-3 0 0,-1 2 128 0,1-1-128 15,1-4 0-15,-1 2 0 0,3-2 0 0,-3-1 0 16,1 1 176-16,0 0-176 0,-1-1 160 0,-1 1-160 16,-2 1 0-16,-2 1 0 0,-2-2 0 0,2 0 0 15,-2-1 0-15,0 1 0 0,-2-2 0 0,4-1 0 16,-1 0 144-16,0 2 96 0,0-2 16 0,2-1 0 0,1 1-256 0,0-2 0 15,0 5 0-15,-1 0 0 16,0 2 0-16,1-1 0 0,0-1 0 0,0-1 0 0,0 0 0 0,-2 0-288 16,1 1 32-16,-2-3 16 0,0-4 240 0,-1 3 0 15,-1 0 0-15,-2-3 0 0,-1 0 0 0,1 0 0 16,2 0 144-16,0 0-144 0,-1 0 128 0,0 0-128 16,0 1 0-16,1-3 0 0,0 0 128 0,-1-2-128 15,1 0 0-15,-2 2 0 0,-1-2 0 0,2-2 0 16,-1-1 0-16,0 1 0 0,1-2 0 0,-1 2 0 15,2-5 0-15,-3 2 0 0,0 1 144 0,-3-1-144 16,1-1 128-16,-1 0-128 0,0-1 0 0,1 1 0 16,0-3 0-16,-1 3 0 0,-5-3-128 0,1 0 128 15,1 0 0-15,-1-2 0 0,-1 0 0 0,1 1 0 16,-4-6 0-16,2 3 0 0,0-2-160 0,-2-2 160 0,0-1 0 16,-1-2-144-1,-5-6-1168-15,0 0-224 0,6 5-64 0,-6-5-18688 16</inkml:trace>
  <inkml:trace contextRef="#ctx0" brushRef="#br0" timeOffset="1919.31">16395 9589 17503 0,'6'-7'768'0,"-2"7"176"0,-4 0-752 0,3-3-192 0,1 0 0 0,-4 3 0 0,4-1 1696 0,1 1 304 16,-5 0 64-16,0 0 16 0,0 0-800 0,0 0-176 16,0 0-16-16,0 0-16 15,0 0-416-15,0 0-80 0,0 0 0 0,0 0-16 0,0 0-176 0,0 0-16 16,0 0-16-16,0 0 0 0,0 0 208 0,0 0 32 16,-8 4 16-16,8-4 0 0,-9 3-64 0,3 0-16 15,6-3 0-15,-8 7 0 0,0-3 64 0,1-1 16 16,7-3 0-16,-5 7 0 0,5-7 16 0,-7 9 0 15,0-2 0-15,0 2 0 0,2-4-160 0,-2 4-16 16,-1 2-16-16,1 2 0 0,0-3-144 0,-1 3-32 16,-2 1 0-16,-2 1 0 0,-1 0-128 0,0-2-128 15,0 2 192-15,-2 3-192 0,-1-5 128 0,2 4-128 16,0-2 0-16,1 2 0 0,-2 0 128 0,2-2-128 0,0 1 0 0,0 1 0 16,1-4 0-16,0 4 0 15,1-2 0-15,0 0 0 0,-1 3 144 0,3-1-144 0,-1 3 0 0,-2-2 144 16,0 2-144-16,0 2 192 0,2 2-192 15,-2 2 192-15,0-3-64 0,0 5 0 0,2-2 0 16,-2 0 0-16,-1 0 64 0,0-1 0 0,-1-1 0 0,0 2 0 16,0-2-192-16,1-1 160 0,0 2-160 0,-2-1 160 15,1-1-160-15,0 1 0 0,1-3 0 0,-2 4 128 16,-2-2-128-16,3 1 0 0,-1 2 0 0,1-2 128 16,-2 3-128-16,2-1 0 0,-2 2 0 0,3 1 0 15,0-2 0-15,-2-3 128 0,2 2-128 0,0 3 0 16,-1-2 0-16,1-1 128 0,0 2-128 0,1 1 0 15,-1-4 0-15,1 3 0 0,0-1 128 0,0-2-128 0,-1 3 0 16,0-1 0-16,0 0 0 0,0 3 0 0,0-1 0 0,2-2 0 16,0 4 128-16,-1-1-128 0,-1 0 0 0,-2 3 0 15,1-3 0-15,-2 0 0 0,1-1 192 0,-1-2 16 16,1 3 0-16,1 0 0 0,-2-3-208 0,1 3 0 16,-1-4 0-16,0 4 0 0,-1 0 0 0,1 3 0 15,-2-3 0-15,2-2 0 0,1 4 0 0,-2-2 0 16,2 3 0-16,-1-3 0 0,1 3 0 0,-2-2-208 15,1 0 16-15,2 1 0 0,-1-2 192 0,1 1 0 16,1 1 0-16,0 2 0 0,-1-1 0 0,0 0 0 16,-2 1 0-16,1 3 0 0,-1-1 0 0,2 0 0 0,0-2 0 15,-1 0 0-15,-2 1 128 0,-2-4-128 16,1 2 0-16,0-3 0 0,-1 3 0 0,1-3 0 16,0 0 0-16,-1 3 0 0,-2 1 0 0,3 1 0 15,0 0 0-15,-1-1 0 0,1 1 0 0,-2 2 0 16,2-3 0-16,0 2 0 0,-2-2 0 0,3 2 0 0,-1-2 0 0,-1-1 0 15,4 1 0-15,-1 1 0 0,2-4 0 0,-1 2 0 16,2 4 0-16,-1-4 0 0,-2 1 0 0,0 1 0 16,2-4 0-16,-2 5 0 0,0-2 0 0,-1-1 0 15,-1 1 0-15,0-4 0 0,-1 0 0 0,1 0 0 16,0-1 0-16,-2 1 0 0,2-3 0 0,-1 4 0 0,1 0 0 16,0-1 0-16,1 0 0 0,0 0 0 15,0 4 0-15,-2-1 0 0,2-3 0 0,0 0 0 16,-2 0 0-16,2 1 0 0,1-1 0 0,-1 0 0 15,1 0 128-15,2 1-128 0,1 0 0 0,-1-4 0 0,0 3 0 16,1 0 0-16,0 0 0 0,-2-1 0 0,1 3 0 16,0 0 0-16,-1-2 0 0,1 3 0 15,-2-3 0-15,0 0 0 0,-1 1 0 0,0-5 0 0,-1 4 0 0,1-4 0 16,0 2 0-16,0-5 0 0,0 3 0 16,1-2 0-16,-1 2 0 0,1 0 0 0,1 1 0 0,-1-3 0 15,2 3 0-15,1-1 0 0,-1 0 128 0,1 2-128 16,-1-2 0-16,1 0 0 0,-2 0 0 0,1-2 0 15,4-3 0-15,-2 2 0 0,0-1 128 0,0 2-128 16,0-3 192-16,2 1-192 0,-1-2 240 0,2 0-64 16,0-2-16-16,-1 2 0 0,2-5-160 0,-1 2 0 15,1 0 0-15,0 0 0 0,0-4 0 0,1 3 0 16,0-3 0-16,0-1 0 0,1 0 0 0,0 1 0 16,1-5 0-16,0 1 0 0,1-3 0 0,0-2 0 15,4-4 0-15,-3 7 0 0,3-7 0 0,0 0 0 0,0 0 0 16,0 0-176-1,-5 4-336-15,5-4-64 0,0 0 0 0,0 0-16 16,-4 6-1392-16,3 1-256 0,0-3-64 0,1 2-9792 0,-2 1-1936 0</inkml:trace>
  <inkml:trace contextRef="#ctx1" brushRef="#br0">2068 4920 0,'0'0'0,"0"0"16,0 0-16,0 0 15,0 0-15,0 0 0</inkml:trace>
  <inkml:trace contextRef="#ctx0" brushRef="#br0" timeOffset="6025.14">14327 10226 27647 0,'0'0'608'0,"0"0"128"0,0 0 32 0,0 0 0 0,0 0-624 0,0 0-144 0,0 0 0 0,0 0 0 0,0 0 1664 0,0 0 320 15,0 0 48-15,0 0 16 0,0 0-832 0,0 0-144 16,0 0-48-16,0 0 0 0,0 0-576 0,0 0-128 15,-1-6-32-15,1 6 0 0,0-9-96 0,0 3 0 16,0-1-16-16,0 7 0 0,1-9 0 0,2 4 0 16,-1-5 0-16,2 4 0 0,0 2-176 0,0-3 0 15,0 1 0-15,1-1 128 0,0 1-128 0,1-1 0 16,0-2 0-16,1 1 0 0,1 2 384 0,-1-1-16 16,1 1 0-16,1-1 0 0,1 0-368 0,0-2 0 0,2 5 0 0,0 0 0 15,-1 2 0-15,1 2 0 0,-1 2 0 0,-1 2 0 16,1-1 0-16,-2 4 0 0,-3 3 0 0,0 0 0 15,-1 6 0-15,-3 1 0 0,-2 3 0 16,-1 1 0-16,-1 2 0 0,-1 4 0 0,-5-1 0 16,2 0 128-16,-1 1-128 0,-2 0 0 0,-2-1 0 0,1-3 0 15,-1 4 0-15,2-4 0 0,0-2 0 0,1-4 0 16,2 3 0-16,0-4 0 0,1-3 0 0,1-3-128 16,0 1 128-16,0-2 0 0,2-3 0 0,2-6 0 15,0 0 0-15,0 0 0 0,0 0 0 0,0 0 0 16,0 0 0-16,0 0 0 0,0 0 0 0,0 0 0 15,8 0 256-15,-1 0 16 0,0-2 16 0,2 2 0 16,0-4 48-16,2 1 16 0,-2 3 0 0,1-1 0 0,1-2 32 0,1 1 16 16,2 2 0-16,1 0 0 15,-1 0-16-15,0-2-16 0,1 2 0 0,-1 0 0 0,-1 2-368 0,0 0 0 16,-1-2 0-16,-1 3 0 0,-2-2 0 0,0-1 0 16,0 3 0-16,-1-3 0 0,-8 0 0 0,9 0 0 15,-2 0 0-15,-1 0 0 16,-6 0-752-16,7 0-112 0,-7 0-32 0,6-3 0 15,-6 3-2688-15,7-1-528 0</inkml:trace>
  <inkml:trace contextRef="#ctx0" brushRef="#br0" timeOffset="6371.23">14814 10109 27759 0,'0'0'1216'0,"0"0"272"0,0 0-1184 0,7-4-304 0,-1 3 0 0,-6 1 0 16,0 0 1936-16,8 1 336 0,-8-1 64 0,0 0 16 15,7 4-1024-15,-7-4-208 0,5 9-32 0,-3-2-16 16,0 3-384-16,-2-1-80 0,-2 2-16 0,0 2 0 16,-1-3-272-16,-1 3-64 0,0 1-16 0,0-4 0 15,1 3-240-15,0-4 176 0,0 2-176 0,2-1 160 16,0-1-160-16,1-1 192 0,0 1-192 0,0-9 192 15,0 0-16-15,5 7 0 0,1-3 0 0,1 1 0 16,1-4 48-16,1 2 16 0,0-2 0 0,3-2 0 16,0 1-112-16,1-3-128 0,0 2 176 0,0-1-176 0,0-2 0 15,3-2 0-15,0 2 0 0,-1 1 0 0,0 0 0 0,-1-1 0 16,1-3 0-16,-1 5 0 0,-1-5-320 0,0 3-64 16,0-2 0-16,0-1-16 15,-1 1-2592-15,-1-1-512 0,-2-3-96 0</inkml:trace>
  <inkml:trace contextRef="#ctx0" brushRef="#br0" timeOffset="6601.94">15049 9954 33631 0,'0'0'1488'0,"0"0"304"0,1 11-1424 0,0 2-368 0,-1-3 0 0,0 4 0 0,0 1 2272 0,0 0 384 0,0 0 80 0,0 5 16 15,1-2-1360-15,1 5-272 16,-1 0-48-16,0 1-16 0,1 2-448 0,0 1-96 15,1 0 0-15,0-1-16 0,-2 1-240 0,2 0-32 16,0-1-16-16,1-3 0 0,-1 4-208 0,1-1 144 0,0-5-144 0,0-2 128 16,0 1-128-16,0 0 0 0,0-3 0 0,-1-3 0 15,1 2 0-15,0-3 0 0,0-3 0 0,0-1 0 32,1-1-1184-32,1-1-160 0,-1-4-48 0,0 0-19440 0</inkml:trace>
  <inkml:trace contextRef="#ctx0" brushRef="#br0" timeOffset="7418.28">14794 11083 5519 0,'0'0'240'0,"0"0"64"0,0 0-304 0,0 0 0 16,0 0 0-16,0 0 0 0,0 0 4656 0,0 0 864 0,0 0 176 15,0 0 48-15,0 0-2832 0,0 0-560 16,0 0-112-16,7 4-32 0,1-1-544 0,0 3-128 0,-2 2 0 0,2 1-16 15,0 1-544-15,-1 0-96 16,0 1-32-16,3-1 0 0,-1-1-272 0,0 2-64 16,0-1-16-16,0 3 0 0,-1-1-240 0,1-1-64 0,0 2 0 0,1 0 0 15,-3-1-64-15,1 1-128 0,0-4 176 0,-1 1-176 16,-1 3 128-16,1-2-128 0,-1-5 0 16,1 4 0-16,-2-4 0 0,0 1 0 0,-5-7 0 0,6 6 0 15,-6-6 0-15,0 0 0 0,0 0 0 0,0 0-144 16,0 0-240-16,0 0-64 0,8 2 0 15,-8-2 0-15,0 0-2096 0,0 0-416 0,5-7-96 0,-5 7-8048 16,2-8-1616-16</inkml:trace>
  <inkml:trace contextRef="#ctx0" brushRef="#br0" timeOffset="7687.05">15015 11027 11967 0,'0'0'1072'0,"0"0"-864"0,0 0-208 0,0 0 0 0,0 0 3200 0,0 0 608 15,0 0 112-15,0 0 32 0,0 0-1376 0,0 0-272 16,0 0-48-16,0 0-16 0,0 0-656 0,-6 7-144 16,0-1-32-16,0 3 0 0,0 2-528 0,-1-1-112 15,1 3-32-15,-1 2 0 0,1 0-224 0,-1 2-32 16,-1 3-16-16,2 0 0 0,1-1-112 0,-2 2-32 16,0-4 0-16,1 3 0 0,-1 0-176 0,2-3-144 15,0 0 192-15,0-2-192 0,-1 2 128 0,2-3-128 0,1-1 0 0,-1-3 0 16,0 1 0-16,1-2 0 15,2 0 0-15,1-9 0 0,0 0 0 0,0 0 0 0,0 0 0 0,0 0 0 32,0 0-1280-32,0 0-256 0,0 0-48 0,4-9-16880 0</inkml:trace>
  <inkml:trace contextRef="#ctx0" brushRef="#br0" timeOffset="11020.34">15064 12635 17567 0,'0'0'384'0,"0"0"64"0,0 0 32 0,0 0 32 16,0 0-512-16,0 0 0 0,0 0 0 0,0 0 0 0,-12-9 1088 0,12 9 112 0,0 0 16 0,3-8 16 15,1 4-176-15,-4 4-32 0,0 0-16 16,3-6 0-16,-3 6-16 0,2-7 0 0,-2 7 0 0,0 0 0 16,0-9-96-16,0 9-32 0,0 0 0 0,0 0 0 15,0 0 160-15,0 0 16 0,0 0 16 0,0 0 0 16,0 0-240-16,0 0-48 0,0 0-16 0,0 0 0 0,-1 9-80 16,1-1-16-16,0 4 0 0,0-2 0 15,1 1-16-15,1 2 0 0,-1 0 0 0,0 1 0 16,1 2-432-16,-1 1-80 0,1 0-128 0,1 3 176 15,1-3-176-15,-1 0 128 0,-2 1-128 0,2-1 128 0,-2 0-128 0,0 0 0 16,2-1 0-16,-2 1 128 0,-1-4-128 0,3 2 0 16,-2-2 0-16,0-4 0 0,-1-1 0 0,0 1 0 15,0-9 0-15,2 6 0 0,-2-6 0 0,0 0 0 16,0 0 0-16,0 0 0 0,0 0-176 0,0 0 176 16,0 0-128-16,0 0 128 15,0 0-1728-15,0 0-256 0,0 0-48 0,0 0-16 16,0 0-768-16,0 0-144 0,0 0-48 0,5-4 0 0</inkml:trace>
  <inkml:trace contextRef="#ctx0" brushRef="#br0" timeOffset="11457.89">15309 12732 23951 0,'0'0'512'0,"0"0"128"0,0 0 0 0,0 0 64 0,0 0-576 0,0 0-128 0,0 0 0 0,0 0 0 16,0 0 1408-16,0 0 240 0,0 0 48 0,-4 7 16 0,-1-5-752 0,-2 2-128 15,0-1-48-15,-1 1 0 16,-1-2 48-16,-2 0 16 0,1 0 0 0,-2 1 0 16,0-2-80-16,-2 2 0 0,-3 1-16 0,0-1 0 0,-2-1-576 0,1-1-176 15,-2 2 0-15,2-3 0 0,0 3 320 0,1-2-32 16,-2-1-16-16,2 0 0 0,3 0-144 0,1 0-128 16,0 0 144-16,1 0-144 0,0 0 128 15,3 0-128-15,1 0 0 0,1 0 0 0,1 0 0 0,6 0 128 16,0 0-128-16,0 0 0 0,0 0 0 0,0 0 144 15,0 0-144-15,0 0 128 0,0 0 112 0,0 0 16 16,0 0 0-16,0 0 0 0,0 0-256 0,0 0-192 16,0 0 48-16,0 0 0 15,6 7-2000-15,1-4-400 0,-2 3-80 0,0 2 0 0</inkml:trace>
  <inkml:trace contextRef="#ctx0" brushRef="#br0" timeOffset="20187.62">14899 13358 14623 0,'0'0'320'0,"2"-6"64"0,-1-1 0 0,-1 3 48 0,0-2-432 0,0-1 0 16,0-3 0-16,-1 3 0 0,1 1 1664 0,0-1 256 0,0 0 64 0,0 7 0 15,0-6-64-15,0 6-16 0,0 0 0 0,0 0 0 16,0 0-96-16,0 0-16 0,0 0 0 0,0 0 0 15,0 0-576-15,1 9-128 0,0 2-32 0,0-2 0 16,-1 4-64-16,2 1-16 0,-1 2 0 0,0 1 0 16,1 0-560-16,-1 3-112 0,0-1-32 0,1 5 0 15,-1-5-96-15,2 2-32 0,-1-1 0 0,1 1 0 0,-2 1 16 0,2-1 0 16,-1-1 0-16,2-3 0 0,-1 1-160 0,1-1 0 16,-2 0 0-16,1-1 128 0,0-4-128 15,1 1 0-15,-3 0-192 0,2-4 192 0,-1 2-128 0,-1-2 128 16,-1-9 0-16,3 8 0 0,0-2 0 0,-3-6-144 15,0 0 144-15,2 9 0 16,-2-9-1088-16,0 0-96 0,0 0-32 16,0 0 0-16,0 0-1664 0,0 0-352 0,0 0-64 0,0 0-16 0</inkml:trace>
  <inkml:trace contextRef="#ctx0" brushRef="#br0" timeOffset="20559.82">15267 13265 24927 0,'0'0'544'0,"0"0"112"0,0 0 32 0,0 0 16 0,0 0-560 0,0 0-144 0,0 0 0 0,0 0 0 16,0 0 1680-16,6 7 304 0,-6-7 64 0,2 9 16 15,-1 1-720-15,1 0-160 0,-2 0-32 0,0 3 0 16,0 0-80-16,0 2-32 0,0 3 0 0,1-1 0 16,0 4-320-16,1-1-64 0,-1-1-16 0,0 1 0 15,1 4-224-15,0-4-48 0,1 3-16 0,-1 0 0 16,2-3-208-16,0 1-144 0,0 1 192 0,0-2-192 16,-1-3 192-16,1 0-192 0,0-1 192 0,0-2-192 0,0-1 0 15,-1-2 0-15,1-2 0 0,-1-1 0 0,-3-8-128 16,0 0 128-16,0 0 0 0,7 6-144 0,-7-6 144 0,6 5 0 15,-6-5-144-15,0 0 144 16,8-2-2880-16,-2-1-496 0,8-5-96 0,-14 8-32 0</inkml:trace>
  <inkml:trace contextRef="#ctx0" brushRef="#br0" timeOffset="25687.82">14369 11819 20319 0,'0'0'896'0,"0"0"192"0,0 0-864 16,0 0-224-16,0 0 0 0,1-9 0 0,0 3 1664 0,-1 6 304 15,-2-8 48-15,-1 1 16 0,2 1-576 0,-3-1-112 16,-3 3-32-16,-2-1 0 0,-1 1-416 0,-2 1-96 15,-2 2-16-15,-2 1 0 0,-2 4-128 0,-2 0-16 16,-1 1-16-16,0 2 0 0,-1 1-192 0,1 1-48 0,0 1 0 16,1-1 0-16,1-1-128 0,1 1-16 0,4 2-16 15,1-2 0-15,1-2-224 0,4 1 0 16,2 1 128-16,2-3-128 0,4-6 128 0,0 11 0 0,1-5-128 0,3 1 192 16,3-3 64-16,1 1 16 0,1-1 0 0,1 2 0 15,2-2 96-15,1 3 16 0,1-1 0 0,2 1 0 16,0 0-384-16,2-1 0 0,-1 1 0 0,-1-1 0 15,1 2 0-15,0 1 0 0,0-2 0 0,-1 1 0 16,-1 1 0-16,1 1 0 0,-3 3 0 0,-1-2 0 16,-3 2 0-16,2 3 0 0,-2-3 0 0,-1 4 0 15,-2-4 0-15,1 7 0 0,-2-2 0 0,-1 4 0 16,-3-1 0-16,2 1 0 0,-4 2 0 0,-1-2 0 16,-2 2 0-16,-1-3 0 0,-1 2 0 0,-2-3 0 0,0 2 0 0,-3-5 0 15,-2 0 0-15,-1-4 128 0,-1 0-368 0,0 1-64 16,-2-7-16-16,0 3 0 0,-2-4 128 0,2-2 0 15,-1-4 16-15,1-4 0 0,0 2 176 0,1-5-208 16,2-1 80-16,1-1 128 0,0-4-192 0,2-2 192 16,2 0-160-16,1-2 160 0,2-3 0 0,3 0 0 15,2-1 0-15,3-1 0 0,2 1 0 0,3-1 0 16,1-2 0-16,-1 1 0 0,3 1 592 0,0 3 16 16,-1 0 0-16,2-1 0 15,2 3-272-15,1 0-48 0,1-1-16 0,0 3 0 0,2-2-272 0,-1 1 0 16,-1 3 0-16,-1-1 0 0,0 1 128 0,1 0-128 15,-5-3 192-15,1 6-192 0,-3-1 128 0,-2 1-128 16,-1-2 0-16,-1 1 0 16,-2 1-1488-16,-2-1-416 0,-2 2-80 0,0-1-15552 15</inkml:trace>
  <inkml:trace contextRef="#ctx0" brushRef="#br0" timeOffset="30705.1">15474 11682 16575 0,'0'0'368'0,"0"0"80"16,0 5 0-16,0-5 16 0,0 0-464 0,0 0 0 0,0 0 0 0,0 0 0 0,0 0 1376 0,0 0 176 0,0 0 48 0,0 0 0 15,0 0 112-15,0 0 16 16,0 0 16-16,0 0 0 0,0 0-416 0,0 0-96 0,0 0-16 0,0 0 0 15,0 0-48-15,0 0-16 16,-2-4 0-16,2 4 0 0,0 0-336 0,-3-6-80 16,3 2-16-16,0 4 0 0,0 0-496 0,3-7-96 0,1 1-128 15,-1-1 176-15,1 1 64 0,2-1 16 0,0 0 0 16,2 1 0-16,0-2 128 0,1 1 16 0,3 1 16 0,1-1 0 16,0 1-416-16,1 2 0 0,2 1 0 15,1 1 0-15,2-2 0 0,0 0 0 0,1 4 0 0,-1 0 0 16,0 1 0-16,-1 2 0 0,-2-1 0 0,-2 2 0 15,-1 0 0-15,-1 3 0 0,-1-2 0 0,-2 3 0 16,-4 1 0-16,-2 4 0 0,-5-1 0 0,-2 4 0 16,-3 3 0-16,-3 5 0 0,-4-1 128 0,-3 4-128 15,-1-4 240-15,-2 3 16 0,-1 2 0 0,0-5 0 16,0 0-256-16,0-2 0 0,3-2 0 0,2-3 0 0,2-6 0 0,2 1 0 16,3-2 0-16,2-2 0 0,2-1 0 0,5-6 144 15,0 0-16-15,0 0 0 0,0 0-128 0,0 0 0 16,0 0 0-16,0 0 0 0,6-5 544 0,2 4 80 15,0-5 16-15,3 3 0 0,0-1-320 0,1 1-64 16,5-1-16-16,0 1 0 0,0-1-240 0,2 4 128 16,-1-2-128-16,0 4 0 0,1-2 0 0,-1 0 0 15,0 4 0-15,-1-1 0 0,-1 4 144 0,-2-1-16 16,-2 1 0-16,0 3 0 0,-4 1-128 0,-3-1 0 16,-2 3 0-16,-2 3 0 0,-4-2 0 0,0 5 0 15,-4-2 0-15,-2 0 0 0,-4 2 0 0,-2-2 0 0,0 0 0 0,-2-1 128 16,-2 4-128-16,0-3 0 15,-1-3 0-15,0 2 128 0,1-6-128 0,0 0 0 16,1-3 0-16,0-1 0 0,-2-5 0 0,2 2 0 16,2-6-128-16,0 2 128 0,2-5 0 0,1 3 0 0,2-8 0 0,1 2-14160 15,-1-2-2768 1</inkml:trace>
  <inkml:trace contextRef="#ctx0" brushRef="#br0" timeOffset="33921.25">14446 9365 27695 0,'0'0'608'0,"0"0"128"0,0 0 32 0,0 0 0 0,0 0-608 0,0 0-160 0,0 0 0 0,0 0 0 16,0 0 1088-16,0 0 176 0,0 0 32 0,0 0 16 16,-14-9-928-16,14 9-192 0,1-8-48 0,-1 3 0 0,-1-3-144 0,-1 1 128 15,1-2-128-15,0-1 128 0,-2 1-128 16,-1 1 128-16,0-1-128 0,-1 1 128 15,0-1-128-15,0 2 0 0,-1 0 0 0,1 1-176 16,-1 2 176-16,6 4 0 0,-10-3 0 0,3 3 128 0,0 3 272 0,-1 3 64 16,-1-2 16-16,1 0 0 0,0 3-160 0,0 2-48 15,-1 2 0-15,1-2 0 0,0 1-272 0,3 1 0 16,0 2 0-16,0-3 0 0,0 3 192 0,1-2-192 16,1 1 192-16,2-2-192 0,-1 3 128 0,2-2-128 15,0-1 0-15,0 2 0 0,0-4 0 0,3 1 0 16,1 1 128-16,1-3-128 0,-1 0 0 0,1-1 0 15,2-2 128-15,-1-1-128 0,-6-3 0 0,8 1 0 16,0-2 0-16,0-2-144 0,1 0 144 0,-1 2 0 16,-1-2 0-16,-1 0 0 0,2-4-160 0,-1 0 160 15,-4 1-192-15,4-3 192 0,0 1-320 0,-1 1 64 16,-1-2 0-16,-1 1 0 0,0 2 256 0,0-3-128 16,-1 2 128-16,-1-1 0 0,0 2 0 0,-1-1 0 15,0 0 0-15,-1 1 0 0,0 6 0 0,0 0 0 16,0 0 0-16,0 0 0 0,0-7 0 0,0 7 0 0,0 0 0 0,0 0 0 15,0 0 0-15,0 0 320 0,0 0-32 0,0 0-16 16,0 0-272-16,0 0 0 0,0 0 0 16,0 0 0-16,0 0 304 0,2 7-48 0,-2-7-16 0,1 6 0 15,2 2 224-15,0 2 48 0,3-4 16 0,-2 1 0 16,0-1-208-16,-1 1-64 0,3-1 0 0,-1-2 0 16,2 0-64-16,0 1-32 0,1-1 0 0,1 3 0 15,1-5-160-15,-3 0 0 0,4 0 144 0,-3 2-144 16,-2-4 0-16,2 3 0 0,0-3 0 0,-1 0-128 15,-7 0-1600 1,7 0-304-16,3-3-64 0,-3 1-13680 0</inkml:trace>
  <inkml:trace contextRef="#ctx0" brushRef="#br0" timeOffset="34407.65">14716 9146 38751 0,'0'0'848'0,"0"0"176"0,5 10 48 0,2-4 16 15,-2 2-864-15,0 1-224 0,0-5 0 0,1 3 0 0,-1 2 896 0,0-3 128 16,0 2 16-16,-1 1 16 0,0-2-656 0,0-1-128 16,-1 1-16-16,-3-7-16 0,0 0-112 0,0 0-128 0,5 6 176 15,-5-6-176-15,0 0 0 0,0 0 0 16,0 0 0-16,0 0-144 0,0 0 144 0,0 0 0 15,0 0 0-15,0 0-128 0,0 0 128 0,0 0 0 0,5-2 0 0,-1-5 0 16,-1 1 0-16,-3-1 0 0,-2-1 0 0,1 2 0 16,-3-1 0-16,0 1 0 0,-1-1 0 0,0 1 0 15,-2 3 0-15,-1-1 0 0,1 1 0 0,-1 2 0 16,0 1 0-16,0 1 0 0,-1 5 0 0,0-2 0 16,1 0 0-16,-1 5 0 0,-1-1 0 0,3 1 0 15,-1 1 160-15,0 3-32 0,0-4-128 0,1 6 192 16,2-2-192-16,3 0 128 0,0 3-128 0,1-2 0 15,0-1 208-15,1 0-48 0,2 0-16 0,1-2 0 0,0 2-144 0,0-2 0 16,3 2 144-16,0-4-144 16,2 1 384-16,1-1 16 0,0-1 0 0,3-1 0 15,0-1-400-15,1 1 0 0,2 0 0 0,-1-4 0 0,2 0 0 0,-1 1 0 16,0-1 0-16,1-3 0 0,-1 0 0 0,0 0-272 16,-1-3 64-16,-1-1 16 0,-2 1 192 0,-1 0 0 15,1 0-160-15,-2-1 160 16,-3 0-544-16,2-1-32 0,-1 1-16 15,-2 0-18944-15</inkml:trace>
  <inkml:trace contextRef="#ctx0" brushRef="#br0" timeOffset="37640.08">26888 10464 32831 0,'0'0'720'0,"0"0"160"0,0 0 16 0,7-3 16 0,-7 3-720 0,0 0-192 0,0 0 0 0,0 0 0 16,0 0 1584-16,0 0 272 16,0 0 64-16,0 0 16 0,-8 7-768 0,-1-3-144 15,-3 1-48-15,1 3 0 0,-1-2-672 0,-1 4-144 16,0-7-32-16,-1 4 0 0,-2-3-128 0,0 1 0 0,2 2 0 16,0-6 0-16,-2 4 0 0,2-1 0 0,0-1 0 0,3-2 0 15,-1-1 0-15,1 3 0 0,2-3 144 0,0 0-144 16,1 0 0-16,8 0 0 0,-5 0 0 0,5 0 0 15,0 0-384-15,0 0 16 0,-7 1 0 0,7-1 0 16,0 0 368-16,-2 5 0 0,2-5 0 0,-2 11 0 16,1-2-288-16,1 1-32 0,1 1-16 0,1 2 0 15,-1 1 80-15,0 2 32 0,1-3 0 0,-1 4 0 0,2 0 224 16,-2 3 0-16,0 0-160 0,1-1 160 16,-2 2 0-16,1 1 0 0,0-2 0 0,0-2 0 0,1 2 0 0,-1-3 160 15,0 3-32-15,2-5-128 0,1 5 160 0,0-3-160 16,-1-2 128-16,-2 0-128 0,3-2 160 0,0 2-160 15,-2-3 192-15,2-2-192 0,0 0 0 0,0 0 0 16,-4-10 0-16,0 0 0 0,0 0-208 0,0 0-48 16,0 0-16-16,0 0 0 0,0 0 112 0,0 0 32 15,0 0 0-15,0 0 0 16,3-7-480-16,-2 1-96 0,-2-1 0 0,-2 0-16 16,0-2 336-16,1 3 64 0,-2-1 0 0,4 7 16 0,-4-8 304 0,0 2 0 15,0-3 0-15,2 2 0 0,-1 1 0 0,2 2 0 16,-1-3 0-16,2 7 0 0,0 0 0 0,0 0 0 15,2-8 0-15,0 2 0 0,-2 6 0 0,4-7 0 16,1 4-128-16,-5 3 128 0,8-3 0 0,0 0 256 16,0-1-64-16,0 1 0 0,-2-1 528 0,2 2 112 15,0 1 0-15,1-2 16 0,0 0-48 0,-1-1-16 0,0 2 0 0,0 0 0 16,-1 0-624-16,-1-2-160 16,1 1 0-16,-1 1 0 0,-6 2 192 0,8-4 16 0,-1 1 0 0,-7 3 0 15,6-1-208-15,-6 1-288 0,0 0 64 0,7-4-12496 16,-7 4-2496-1</inkml:trace>
  <inkml:trace contextRef="#ctx0" brushRef="#br0" timeOffset="38274.49">27215 10848 29199 0,'0'0'640'16,"0"0"128"-16,0 0 16 0,0 0 48 0,0 0-656 0,0 0-176 0,-2-4 0 0,1-3 0 0,-2 1 880 0,-1-1 144 15,0 0 16-15,-1 1 16 0,-3 2-160 0,0-3-48 16,-1 5 0-16,-2-2 0 0,1 4-592 0,-2 0-112 16,0 0-16-16,-1 3-128 0,0 0 608 0,0 1 16 15,0 2 0-15,0-1 0 0,0 4-272 0,1-2-48 0,0 2-16 0,2-1 0 16,-1 2-288-16,2 3 0 0,1 0 0 0,3 3 0 16,1-3 176-16,1 1-32 0,2 2 0 0,1-1 0 15,0 0-144-15,3-2 0 0,1 2 0 16,2-2 0-16,2 0 0 0,1 0 0 0,2-2 0 0,1-2 0 15,-1 1 0-15,1-3 0 0,0-1 0 16,0-2 0-16,-1-4-384 0,3 0 0 0,-1-4 0 0,-2-2 0 31,1-3-192-31,0-2-64 0,-2-2 0 0,0-1 0 0,-2-2 416 0,-1-1 80 0,0 1 16 0,-2 2 0 16,-1-3 128-16,-1 4 0 0,-1-3 0 0,0 3 0 16,-2 0 0-16,0 2 0 0,0 1 0 0,0-1 0 0,0 11 0 15,0 0 0-15,0-6 0 0,0 6 0 0,0 0 320 0,0 0 64 16,0 0 0-16,0 0 0 0,0 0 208 0,0 0 48 15,0 0 16-15,0 0 0 0,-2 6-416 16,2 5-96-16,0-2-16 0,0-1 0 0,2 2 16 0,-1 2 0 16,0 1 0-16,2-1 0 0,0 1-144 0,0 0 0 15,1 0 0-15,2-2 0 0,-1 2 0 0,0-4 0 16,0 1 128-16,2 0-128 0,-1-4 0 0,2-2 128 16,1 0-128-16,2 1 128 0,-1-3-272 0,1-2-64 15,-1-2-16-15,1 0 0 16,-1-1-2096-16,1-1-432 0,-1-2-64 0,6 2-32 0</inkml:trace>
  <inkml:trace contextRef="#ctx0" brushRef="#br0" timeOffset="38708.83">27510 10781 36047 0,'0'0'1600'0,"0"0"320"0,0 0-1536 0,7 6-384 0,-1 1 0 0,1-1 0 15,-2 4 1856-15,0-3 304 0,0 0 48 0,1 0 16 16,-6-7-1328-16,0 0-256 0,4 6-48 0,-4-6-16 16,4 9-224-16,-4-9-48 0,3 8-16 0,-3-8 0 15,0 0-288-15,0 0 0 0,4 7 0 0,-4-7 0 16,0 0 0-16,0 0 0 0,0 0 0 0,0 0 0 0,0 0 0 0,0 0 0 16,0 0 0-16,0 0 0 0,0 0-256 15,-1-4-16-15,1 4 0 0,-4-7 0 0,0 1 272 0,-1-1 0 16,0-2 0-16,0 2 0 15,-2 1 0-15,0 2 0 0,1 0 0 0,-1 1 0 0,-1 2 0 0,1 1 0 16,-1 1 0-16,0 2 0 0,0 1 256 0,2-1-32 16,-2 3-16-16,1 2 0 0,1-1-208 0,-2-1 128 15,2 3-128-15,3 2 0 0,-1 2 0 0,1-3 0 16,2 1 0-16,-1 2 0 0,0 3 0 0,2-3 0 16,1 0 0-16,2 1 0 0,-1 2 0 0,2-2 0 15,0 2 0-15,3-3 0 0,2 2 0 0,1-2 0 16,2 0 0-16,0 0 0 0,1-3 0 0,0-1 0 15,0-2 0-15,3 0 0 0,0-1-176 0,1-5-80 16,0-1 0-16,0 0-16 16,0-4-592-16,0 1-112 0,-2 0-32 0,1-4 0 15,-1 1-1680-15,-1-5-320 0,-1 2-80 0,0-1-16 0</inkml:trace>
  <inkml:trace contextRef="#ctx0" brushRef="#br0" timeOffset="38957.96">27858 10630 32991 0,'0'0'720'0,"0"0"160"0,0 0 16 0,0 0 48 0,0 0-752 0,0 0-192 0,0 0 0 0,0 0 0 15,0 0 2144-15,0 0 400 0,0 0 80 0,7 4 0 16,-2 3-1280-16,-1-1-256 0,-1 5-48 0,-2 2-16 16,0 0-512-16,-1 4-128 0,0 3 0 0,0 1-16 15,-1 1 208-15,0 1 32 0,0 1 16 0,-1 0 0 0,1 2-496 16,1-3-128-16,0 3 0 0,1-2 0 0,1 0 0 0,0-2 0 15,2 1 0-15,1 1 128 0,2-2-128 0,1-1 0 16,0-1 0-16,1 0 0 16,3-6-512-16,-1 2-128 0,1-6-32 0,2 1 0 15,2-5-1200-15,0-2-240 0,0-1-64 0,1-3-16736 16</inkml:trace>
  <inkml:trace contextRef="#ctx0" brushRef="#br0" timeOffset="39144.18">28101 10897 36511 0,'-17'-4'800'0,"9"4"160"0,-3 0 48 0,-2 0 16 0,-1 0-816 0,-2 2-208 16,-2 0 0-16,0 1 0 0,-2 1 1664 0,3 0 272 15,-1-2 64-15,0 5 16 0,1-3-1104 0,0 1-208 16,0-4-64-16,3 2 0 0,1 1-496 0,2-1-144 16,1-2 0-16,2 2 0 0,0-1 0 0,4 0 0 0,4-2 0 0,0 0 0 31,0 0-544-31,0 0-176 0,0 0-48 0,0 0-12432 0,0 0-2496 15</inkml:trace>
  <inkml:trace contextRef="#ctx0" brushRef="#br0" timeOffset="39508.58">28171 10863 36975 0,'0'0'816'0,"0"0"160"0,7 2 48 0,1 0 0 0,0 1-816 0,0-2-208 0,1 2 0 0,0-3 0 0,1 2 1456 0,1 0 240 15,-1 0 48-15,2-2 16 16,0 3-1168-16,0-2-224 0,-2 2-48 0,2 1-16 16,0-2 128-16,0 5 16 0,-1-3 16 0,0 2 0 0,-2 1-336 0,-1 0-128 15,-2 2 0-15,1-1 144 0,-2 1-144 0,-2 1 0 16,-2-3 0-16,-1 6 0 0,-1 0 192 0,-2 0 144 16,-2-1 48-16,-2 1 0 0,0 0-240 0,-1-2-144 15,0 0 192-15,0-3-192 0,-1 1 0 0,0-2 0 16,-1-3-240-16,1-2 80 0,0 0 160 0,0-2 224 15,-1-2-48-15,0 0-16 0,1-2-160 0,0-3 0 16,0 3 0-16,1-2-176 0,0-3 176 0,2 0 0 16,-1-2-144-16,2 1 144 0,2-1 0 0,2 2 0 15,0-4 0-15,2 2 0 16,0 1-368-16,3 1-48 0,0 1-16 0,1-1 0 16,2-2-1456-16,1 5-288 0,1-4-64 0,0 4-16 15,1-1-912-15,1 3-176 0,1-2-48 0,2 3-10032 0</inkml:trace>
  <inkml:trace contextRef="#ctx0" brushRef="#br0" timeOffset="39827.4">28488 10844 22047 0,'0'0'976'0,"0"0"208"0,0 0-944 0,0 0-240 0,0 0 0 0,8 0 0 15,-8 0 3136-15,0 0 592 0,9 0 112 0,-9 0 32 16,0 0-1456-16,8 10-304 0,-2-1-48 0,-1-2-16 16,-1 3-832-16,-2 1-192 0,2 2-16 0,0-3-16 15,0 3-336-15,-3 1-64 0,2-1-16 0,0 0 0 16,-1 0-256-16,0 0-64 0,-1 0-16 0,2-2 0 15,-1-1-240-15,1 1 176 0,-2-2-176 0,0 1 160 0,-1-3-160 0,0-7 0 16,2 9 0-16,-2-9 0 0,0 0 0 0,0 0 0 16,0 0 0-16,0 0-176 0,0 0 48 0,0 0 0 15,0-9 0-15,0 0 0 0,0 1 128 0,0-5-160 16,0-1 160-16,1 1-160 0,0 0 160 0,2 3 0 16,1-3 0-16,1 0-128 0,0-2 128 0,3 2 0 15,0 0 0-15,3 3 0 0,0-2 0 0,1 4 0 16,0-1 0-16,1 1 0 0,1 1 128 0,1 2-128 0,-1 1 128 0,1 0-128 15,-1 2 0-15,0 2 128 16,1 0-128-16,-1 0 0 0,-1 0-240 0,-1 2-112 16,-3-2-32-16,-1 0 0 15,-1 0-2704-15,-7 0-560 0</inkml:trace>
  <inkml:trace contextRef="#ctx0" brushRef="#br0" timeOffset="40692.71">29676 10734 4607 0,'0'0'400'0,"0"0"-400"16,2-10 0-16,-1 4 0 0,-2-2 5760 0,-1 2 1088 15,0-4 192-15,-2 0 64 0,0-3-4288 0,-3 2-832 16,-1 2-192-16,-1 1-16 0,0-5-816 0,-1 7-176 16,-3-4-16-16,1 4-16 0,-1 2-304 0,0 0-48 0,-2 1-16 0,1 3 0 15,-2 4 16-15,-2 3 0 0,1-4 0 0,0 4 0 16,0 5-64-16,0 3-16 0,1-2 0 0,1 2 0 15,1 2-144-15,2 3-48 0,0 0 0 0,3 1 0 16,1-2-128-16,2 1 192 0,1 1-192 0,1-4 192 16,0 3-192-16,2-5 128 0,4 5-128 0,0-3 128 15,2 3-128-15,2-3 128 0,0 0-128 0,2 0 128 16,1-2-128-16,0 2 0 0,0-3 0 0,3-1 0 16,3 0-288-16,-1-3-32 0,2-2-16 0,1 1 0 15,-1-5-240 1,1 3-32-16,0-5-16 0,1 2 0 0,2-4-272 0,-1 0-64 15,1 0-16-15,1-1 0 0,-2-4 48 16,1-2 16-16,0 6 0 0,-1-4 0 0,-2-2 512 0,-1-1 96 0,-1 2 32 0,-2-1 0 0,-3-2 272 0,-2 1 0 16,-1-1-128-16,-4-2 128 0,-1 2 0 0,-2 1 192 15,-3-3-16-15,-2 3-16 0,-4-1 720 0,-3-2 144 16,-1 5 16-16,-2-2 16 0,0 1 0 0,-2 1 0 16,-2-1 0-16,0 2 0 0,-2 1-416 0,1 0-64 15,2 1-32-15,-1 1 0 0,2 0-224 0,2 2-32 16,0-2-16-16,4 2 0 0,0 0-144 0,2 0-128 0,1 0 144 0,8 0-144 15,0 0 128-15,0 0-128 16,0 0 0-16,0 0 144 16,0 0-912-16,8-1-192 0,2-5-48 0,3 5-17824 0</inkml:trace>
  <inkml:trace contextRef="#ctx0" brushRef="#br0" timeOffset="41344.33">30131 10557 33167 0,'0'0'1472'0,"0"0"304"0,0 0-1424 0,0 0-352 0,0 0 0 0,0 0 0 0,0 0 2288 0,0 0 384 0,0 0 80 0,0 0 0 16,2 8-1376-16,1-2-288 15,-2 3-48-15,-1-1-16 0,0-1-464 0,0 2-112 16,2-2 0-16,-2 0-16 0,0-7-272 0,0 10-160 16,0-4 192-16,0-6-192 0,0 0 0 0,0 7 0 15,0-7 0-15,0 0 0 0,0 0 0 0,0 0 0 16,0 0 0-16,0 0 0 0,0 0 0 0,0 0-176 0,0 0 176 0,-2-7-208 16,0 1 208-16,-1-4-144 0,-1 3 144 0,0-3-128 15,-2 3 128-15,0 0 0 0,1 0 0 0,-1 5 0 16,-1-2 0-16,-1 1 0 0,0-1 0 0,1 4-128 15,-3 3 128-15,1-2 0 0,0 4 0 0,0-1 128 16,-2 3-128-16,1 0 128 0,-1 0-128 0,4 3 128 16,-1 0-128-16,4 1 128 0,0 2-128 0,0 0 128 15,0 0-128-15,0 4 128 0,1-1-128 0,1 1 128 16,2 0-128-16,-1 5 0 0,-1-4 128 0,2-2-128 16,2 1 0-16,-1-1 128 0,0-2-128 0,2 2 0 15,-1-2 0-15,4-1 128 0,0 3-128 0,5-2 0 0,-1-1 0 16,2 1 0-16,1-1 0 0,0-4-128 0,-1-3-160 0,1-2-32 15,0 0 0-15,0-1 0 0,0-3 32 16,3 0 0-16,0-3 0 0,1-1 0 16,0 0-144-16,1-1-16 0,0-1-16 15,1-2 0-15,-1 3-1136 0,0-2-208 0,-1 2-48 0,-1-2-10368 16,-1 1-2080-16</inkml:trace>
  <inkml:trace contextRef="#ctx0" brushRef="#br0" timeOffset="42032.03">30630 10535 9215 0,'0'0'400'0,"4"-4"96"0,-4 4-496 0,0 0 0 0,6-3 0 0,-1 2 0 15,-5 1 4800-15,0 0 880 0,0 0 160 0,0 0 48 16,0 0-3136-16,0 0-608 0,0 0-128 0,0 0-32 16,0 0-576-16,0 0-128 0,-6 1-32 0,-2 2 0 15,-1 1-416-15,-2 1-96 0,0-1-16 0,-2 0 0 16,-2 0-352-16,1 1-80 0,-1-1-16 0,1 0 0 16,-1-2-144-16,1 1-128 0,1-2 144 0,1 2-144 15,0 1 0-15,2-4 128 0,-1 0-128 0,2 2 0 0,1 0 0 0,2 0 0 16,6-2 0-16,0 0 0 15,0 0 0-15,0 0 0 0,0 0 0 0,0 0 0 0,0 0 0 0,0 0 128 16,-7 0-128-16,7 0 0 16,0 0 0-16,0 0 144 0,0 0-144 0,0 0 128 0,-2 7-128 0,0 2 128 15,2-2-128-15,3 0 128 0,-2 3-128 0,1 0 128 16,-2 1-128-16,1 0 128 0,-1 0-128 0,1 3 0 16,-1-1 0-16,0 3 128 0,2-2-128 0,-2 2 0 15,0 1 0-15,0-1 0 0,-2 1 0 0,2-3 0 16,0 3 128-16,2-1-128 0,-1 1 0 0,0-4 0 15,1 0 0-15,-1 0 0 0,0 2 0 0,0-2 0 16,1-1 0-16,-1-4 0 0,-1 1 0 0,0-9 0 16,0 0 0-16,3 8 0 0,-2-2 0 0,-1-6 0 15,0 0-160-15,0 0 160 0,0 0-320 0,0 0 16 16,0 0 16-16,0 0 0 0,0 0-64 0,1-6-16 16,1-2 0-16,-2 1 0 0,-2-2 160 0,1-1 16 0,0 0 16 0,-1 3 0 15,2-3 176-15,-1 0-128 0,0 1 128 0,-1 1-128 16,2 8 128-16,0-9 0 0,0 2 0 0,2-1 0 15,-2 8 0-15,1-9 0 0,2 3 0 0,-3 6 0 16,2-7 0-16,-2 7 0 0,4-4 128 0,-4 4-128 16,7-5 144-16,-1 1-144 0,-6 4 192 0,9-1-192 15,2-2 432-15,-2 3-32 0,-1 0 0 0,1 3 0 16,2-2 64-16,-1-1 16 0,-1 3 0 0,2-2 0 16,-1 1-48-16,1 1-16 0,-2-2 0 0,-1 2 0 15,0 0-224-15,-1-3-64 0,1 1 0 0,-1 2 0 16,-7-3-128-16,8 0 0 0,0 0 0 0,-2 0 0 15,-6 0-816-15,7-4-240 0,-2-2-48 16,0 2-19664-16</inkml:trace>
  <inkml:trace contextRef="#ctx0" brushRef="#br0" timeOffset="43535.13">31463 10580 10127 0,'0'0'896'0,"0"0"-704"16,0 0-192-16,0 0 0 0,0 0 3664 0,0 0 704 15,0 0 144-15,0 0 32 0,0 0-1856 0,0 0-352 0,0 0-80 16,0 0-16-16,0 0-560 0,-3 7-112 0,0 3-32 0,2 4 0 15,0-1-544-15,0 0-112 0,-2 1-32 0,2 2 0 16,-1 1-272-16,1 3-64 16,0-3-16-16,1 2 0 0,0 2-144 0,0-1-32 0,0-1 0 0,0 1 0 15,1 1-160-15,0-1-32 0,1-3-128 0,0 2 192 16,0-3-192-16,0 1 128 0,1 0-128 0,-2-4 0 16,2 0 0-16,-1 0 0 0,1 1 0 0,1-4 0 15,0 0 0-15,0-3 0 0,-4-7 0 0,0 0 0 31,5 7-1024-31,-5-7-192 0,0 0-32 0,0 0-16 16,8 0-2224-16,-2-4-448 0</inkml:trace>
  <inkml:trace contextRef="#ctx0" brushRef="#br0" timeOffset="43980.28">31802 10425 12895 0,'0'0'1152'16,"0"0"-928"-16,0 0-224 0,0 0 0 0,0 0 4432 0,0 0 848 15,0 0 160-15,-7 2 48 0,1 2-3120 0,-1-1-608 0,-1 1-128 0,-1-2-32 16,0 2-736-16,0 0-160 16,-2 1-16-16,2-1-16 0,-3 3-416 0,3-1-96 0,-1 1-16 0,1 0 0 15,1-4-144-15,1 4 0 0,1-3 144 16,0-1-144-16,1 3 0 0,5-6 144 0,-4 7-144 0,4-7 0 15,-1 6 192-15,1 2-192 0,0-8 192 0,3 7-192 16,-1-1 192-16,2 1-64 0,1-3 0 0,3 1-128 16,1-1 160-16,1 2-160 0,0-2 128 0,1 1-128 15,0-1 0-15,1 3 0 0,1-3 128 0,0 5-128 0,2-2 192 0,0-1 16 16,-1-1 0-16,-3 5 0 16,0-4-16-16,-2 3 0 0,-1-1 0 0,0-1 0 15,-2 2 0-15,-1 1-16 0,-1 1 0 0,-2-2 0 0,-2 1-16 0,-2 4 0 16,0-4 0-16,-2 1 0 0,-1-2-160 0,-1 1 0 15,1-3 144-15,-1 2-144 0,-2-3 0 16,0 1 0-16,-1 0 0 0,1-4 0 0,-1 0 0 0,1-2 0 16,0 2 0-16,0-3 0 0,0-3-144 0,0 2 144 15,1-4-160-15,0 1 160 16,0-3-768-16,2 3-64 0,0-2-16 0,1-3 0 16,0-2-2768-16,1 2-544 0</inkml:trace>
  <inkml:trace contextRef="#ctx0" brushRef="#br0" timeOffset="44221.04">31977 10328 31439 0,'0'0'1392'0,"0"0"288"0,4 4-1344 0,0-2-336 0,-4-2 0 0,3 7 0 16,1-1 2496-16,-2 2 416 0,1 1 96 0,0 2 0 15,-1-1-1536-15,0 2-320 0,-1 2-64 0,0 0-16 16,1-1-560-16,-2 4-96 0,0-2-32 0,0 0 0 15,0 2-192-15,0 1-64 0,0-1 0 0,0 0 0 16,0 3-128-16,0 0 160 0,1 0-160 0,1 0 160 16,0 0-160-16,-1-1 0 0,3-2 0 0,-1 0 0 15,1 0 0-15,-1-1 0 0,1-3 0 0,2 0 0 32,-1-2-1760-32,0-3-288 0,0-3-48 0</inkml:trace>
  <inkml:trace contextRef="#ctx0" brushRef="#br0" timeOffset="44419.99">32158 10524 18431 0,'0'0'1632'0,"-8"4"-1312"0,-1-1-320 0,-1-1 0 0,-2 2 4880 0,-3 0 912 16,0-1 176-16,-1 1 48 0,0-4-3776 0,-1 2-768 16,0 2-128-16,0-4-48 0,2 0-848 0,-1 0-192 15,-1 0-16-15,1 0-16 0,2 0-224 0,1-2 0 16,1 0 0-16,3 2 0 0,1 0 0 0,8 0 0 15,0 0 0-15,0 0 0 16,0 0-3472-16,0 0-640 0</inkml:trace>
  <inkml:trace contextRef="#ctx0" brushRef="#br0" timeOffset="158559.59">6541 11953 28735 0,'0'0'640'0,"0"0"128"0,0 0 16 0,0 0 16 0,0 0-640 0,0 0-160 0,-1-7 0 0,2 1 0 0,0-2 992 0,2 1 160 16,-2 1 48-16,2-1 0 0,1 1-496 0,0-1-112 15,0-2-16-15,1 3 0 0,1-2-448 0,1 4-128 16,-1-1 0-16,1 1 0 0,0 1 0 0,-1 2 0 15,2 1 0-15,0-3 0 0,0 6 128 0,1-2 96 16,-1 4 32-16,-2-1 0 0,2 3 0 0,0 1 0 16,0 1 0-16,0 1 0 0,0 2 768 0,-1 0 176 15,1 3 16-15,-1 0 16 0,-1 3-528 0,1-1-96 16,-2 0-32-16,0 0 0 0,2 3-224 0,-1-3-48 0,1 0-16 0,1 1 0 16,0-3 160-16,0 0 48 0,-1 0 0 0,3-2 0 15,-1 0-496-15,1 0 0 0,2 2 0 0,1-2 0 16,0 0 0-16,2-4 0 0,-1 1 0 0,0-3 0 15,1-3 0-15,-1 1 0 0,2-1 0 0,-2-4 0 16,-1-3-2352-16,2 0-560 16,-2-1-112-16,-1-3-14448 0</inkml:trace>
  <inkml:trace contextRef="#ctx0" brushRef="#br0" timeOffset="158787.6">6830 11884 43935 0,'0'0'960'0,"-5"11"208"0,-3 4 48 0,-1 0 16 0,-4 2-976 0,1 4-256 0,0 2 0 0,-1 0 0 0,-2 0 832 0,-1 0 112 15,0 1 16-15,2-1 16 0,1-2-240 0,1 1-48 16,-1 2-16-16,2 0 0 0,1-1-544 0,1-3-128 16,1 0 0-16,1-1 0 0,2-4 0 0,1 0 0 15,0-2 0-15,3-2 0 16,0-1-528-16,2-3-192 0,-1-7-48 0,4 5 0 15,2-1-2592-15,3-3-528 0,10 2-96 0,-5-10-32 0</inkml:trace>
  <inkml:trace contextRef="#ctx0" brushRef="#br0" timeOffset="159159.2">7164 12076 31439 0,'0'0'688'0,"0"0"144"0,0 0 16 0,0 0 48 0,0 0-704 0,0 0-192 0,0 0 0 0,0 0 0 0,0 0 1024 0,6 4 192 15,-6-4 16-15,0 0 16 0,0 0-864 0,6 3-192 16,2-1-16-16,-8-2-16 0,8 0 64 0,0 0 16 16,1 0 0-16,0-2 0 0,0 2 336 0,2-4 80 15,-1 4 16-15,1-3 0 0,-1 3-416 0,1-1-96 16,-1-2-16-16,2 3 0 0,0-2 368 0,-2 2 80 16,1-2 16-16,-1 0 0 0,-1 2-608 0,0 0 0 15,1 0 0-15,-3 0 0 0,1-3 0 0,0 3 0 16,-8 0 128-16,7 0-128 15,-7 0-3232-15,0 0-720 0,0 0-144 0,0 0-16 0</inkml:trace>
  <inkml:trace contextRef="#ctx0" brushRef="#br0" timeOffset="159810.34">7882 11982 17679 0,'10'-9'768'0,"-10"9"192"0,7-7-768 0,0 1-192 0,-1-1 0 0,-1-1 0 0,-1 3 832 0,0-3 128 16,-4 8 16-16,3-7 16 0,1-2-176 0,-4 9-48 16,0-6 0-16,0-5 0 0,-2 5-256 0,2 6-64 15,-5-11-16-15,0 5 0 0,-2-1 336 0,1 3 80 16,-1-1 16-16,-1 4 0 0,1-2-272 0,-4 3-48 15,-1 0-16-15,-1 3 0 0,-1-2 112 0,-2 2 32 16,0 1 0-16,-1 2 0 0,0 1-96 0,0-1 0 16,0 1-16-16,-1-1 0 0,1-2 16 0,1 3 0 15,2 2 0-15,1-3 0 0,1 2-16 0,1 1 0 16,2-2 0-16,3 4 0 0,-1-5-80 0,3 1-16 16,2-1 0-16,2-6 0 0,-2 7-128 0,4 2-16 15,2-1-16-15,1-2 0 0,0 3-64 0,2-1-16 16,0-1 0-16,4-1 0 0,1-2-224 0,2 3 144 15,1 2-144-15,0-2 128 0,2-1-128 0,2 1 0 16,0-1 144-16,1 1-144 0,-2-1 0 0,1 1 0 16,-1 1 0-16,0-2 128 0,-1 3-128 0,0-1 0 15,0-1 0-15,-1 2 0 0,1-1 0 0,-1 4 0 16,-2-2 0-16,-2 3 0 0,0 0 0 0,-3 2 0 0,-2 2 0 0,-4 1 128 16,-3-1-128-16,-2 0 0 0,-2 3 0 0,-4-1 0 15,-4-2 0-15,0 1 0 0,1-1 0 16,-2-2 0-16,-2-2 0 0,1-2 0 0,-1-1 0 0,0-1-128 15,-1-5 128-15,2-1-128 0,-1-3 128 0,1 0-128 16,-2 0 128-16,3-7-128 0,1 1 128 0,3-3-128 16,0-2 128-16,2-2 0 0,2-4-144 0,2 0 144 15,2-3 0-15,1 1-144 0,3-2 144 0,1-1 0 16,1-2 0-16,1 0 0 0,2 2 0 0,1 3 0 0,1-2 0 0,0 1 0 16,-1 0 0-16,2 3 144 0,0 0 64 0,1 0 16 15,0 0 0-15,0-1 0 0,0 1 0 0,1 2 0 16,-1 0 0-16,-1-2 0 0,0 1-224 0,-1 2 0 15,1 4 0-15,-2-3 0 0,-1 3 128 0,-2-1-128 16,-2 1 0-16,-1 1 0 16,-2-2-1808-16,-1 5-464 0,-2-3-96 0</inkml:trace>
  <inkml:trace contextRef="#ctx0" brushRef="#br0" timeOffset="160510.81">7272 11919 4607 0,'0'0'192'0,"0"0"64"0,0 0-256 0,0 0 0 16,0 0 0-16,0 0 0 0,0 0 3920 0,0 0 752 0,5-4 128 16,-5 4 48-16,0 0-2896 0,6-3-576 0,-6 3-112 0,0 0-32 15,0 0-400-15,0 0-64 16,0 0-32-16,0 0 0 0,0 0 112 0,0 0 32 0,0 0 0 0,0 0 0 15,0 0 64-15,3 11 16 0,-2-2 0 0,1 1 0 16,-4 4 0-16,0 0 0 0,0 2 0 0,1 1 0 16,0 2-160-16,-2 1-32 0,2 0 0 0,1-2 0 15,1 4-96-15,1-1-32 0,-1 4 0 0,1-4 0 16,1 3-352-16,0-1-80 0,1-3-16 0,0 0 0 0,0-5-192 0,-1 0 0 16,1-5 0-16,0-1 0 15,2-2-560 1,-6-7-208-16,0 0-32 0,0 0-18400 0</inkml:trace>
  <inkml:trace contextRef="#ctx0" brushRef="#br0" timeOffset="161229.29">8249 11906 13823 0,'0'0'1216'0,"0"0"-960"16,0 0-256-16,0 0 0 0,0 0 3008 0,6-7 544 15,0 1 112-15,-1 2 32 0,-5 4-1920 0,0 0-384 16,6-3-80-16,-6 3-16 0,8-2-272 0,-8 2-64 16,9-2-16-16,0 4 0 0,-1 0-176 0,2 2-48 15,-1 1 0-15,1 3 0 0,1 1-80 0,0 2-32 16,1 2 0-16,0 0 0 0,0 7 32 0,1 1 16 0,-1 1 0 0,2 5 0 15,-1 2-80-15,-1 3-32 0,-2 3 0 0,-2 2 0 16,-1 1-288-16,-5 1-64 0,-3-2-16 0,-3-1 0 16,-1 4-176-16,-4-6 0 0,-4-2 0 0,-3 1 0 15,0-5 0-15,-2-2-224 0,-3 1 80 0,-1-4 16 32,-2-6-1344-32,-1-3-272 0,0-5-48 0,-1-2-16144 0</inkml:trace>
  <inkml:trace contextRef="#ctx0" brushRef="#br0" timeOffset="161791.81">6494 11696 9215 0,'5'-6'816'0,"0"2"-656"0,-1 1-160 0,1-3 0 0,-2-2 3840 0,2 3 752 16,2 5 144-16,-1-4 16 0,-6 4-2064 0,0 0-400 15,0 0-96-15,-6 2-16 0,-2 0-336 0,-3 3-80 16,-3 3-16-16,-3 5 0 0,-1 0-512 0,-3 6-96 16,-2 2-32-16,1 6 0 0,-1 1-464 0,-1 3-80 15,1 3-32-15,-1 0 0 0,-4 9-240 0,6 0-48 16,4 0-16-16,2 1 0 0,3-1 32 0,5 0 0 16,4 0 0-16,4 0 0 0,3-2-16 0,5-2 0 15,6-2 0-15,2 0 0 0,2-5-112 0,6-2-128 16,5 1 176-16,3-5-176 15,4 1-224-15,-1 0-160 0,-1-4-16 0,3 1-16 16,5-5-2464-16,2-2-512 0</inkml:trace>
  <inkml:trace contextRef="#ctx0" brushRef="#br0" timeOffset="162395.1">8928 11815 27007 0,'0'0'1200'0,"0"0"240"0,0 0-1152 0,0 0-288 15,0 0 0-15,0 0 0 0,-2 4 2736 0,-1 7 480 0,-1-2 112 0,-1 4 0 16,-2 2-1408-16,-2 0-304 15,-1 5-48-15,-2 1-16 0,-1 9-720 0,-1-1-128 16,-2 1-48-16,1 1 0 0,2 2-272 0,0 0-64 0,0 1-16 0,3-1 0 16,2 1-128-16,3 1-32 0,-1-1 0 15,2-1 0-15,3-10-16 0,1 4-128 0,3 0 192 0,-1-3-64 16,1-1-128-16,2-1 0 0,3 2 0 0,1-4 0 16,4 1 0-16,2-2 0 0,0-2-144 0,4-4 144 15,0-3-1072 1,2-6-96-16,0-2-32 0,3-2 0 0,1-2-1536 0,1-5-304 15,-1-3-64-15</inkml:trace>
  <inkml:trace contextRef="#ctx0" brushRef="#br0" timeOffset="162762.99">9239 12016 18431 0,'0'0'816'0,"0"0"160"0,0 0-784 0,0 0-192 16,0 0 0-16,0 0 0 0,0 0 3968 0,0 0 736 16,0 0 160-16,0 0 16 0,0 0-3216 0,0 0-640 15,0 0-128-15,0 0-16 0,0 0-480 0,8 0-80 16,0 0-32-16,-8 0 0 0,5 4-160 0,1-2-128 16,1 1 192-16,-1 1-192 0,1 0 192 0,-2 2-64 15,0 4 0-15,1-4-128 0,-1 5 528 0,0-1 0 16,0 1 0-16,1 2 0 0,-1 2 112 0,1-2 32 0,0 4 0 0,0 1 0 15,1-1-160-15,-1 0-48 0,1 2 0 0,1-2 0 16,1 2-208-16,1 2-32 0,1-4-16 16,1 1 0-16,-1-1-208 0,3-3 176 0,-1 2-176 0,0-2 160 15,1 0-160-15,2-1 0 0,1-4 0 0,0-1 0 16,0 1 0-16,1-5 0 0,3-2-128 0,-2 2 128 16,-1-6-352-16,0 0 0 0,2-2 0 0,-2-1 0 31,-1-1-2048-31,-1-2-416 0,-2-1-64 0,-1 2-14864 0</inkml:trace>
  <inkml:trace contextRef="#ctx0" brushRef="#br0" timeOffset="162971.43">9543 11966 5519 0,'-13'11'496'0,"7"-2"-496"0,-2 0 0 0,-1 1 0 0,-2 1 6864 0,-4 2 1280 15,-2 7 256-15,-3-1 48 0,2 2-4880 0,-2 3-992 16,0 2-192-16,-1 0-32 0,1 4-1120 0,2 0-208 15,-1-2-64-15,4 1 0 0,0 1-560 0,2-4-112 16,0-2-32-16,2-3 0 0,4-6-256 0,1 2 0 16,4-4 128-16,-1 0-128 0,1-5 0 0,2-1 0 15,0-7 0-15,0 0 0 16,0 0-1328-16,10-1-272 0,0-2-48 0,2-1-11824 16,1 1-2368-16</inkml:trace>
  <inkml:trace contextRef="#ctx0" brushRef="#br0" timeOffset="163313.15">9929 11962 18431 0,'0'0'1632'0,"0"0"-1312"0,0 0-320 0,0 0 0 0,0 0 3712 0,0 0 656 15,0 0 144-15,0 0 32 0,7 4-2416 0,-7-4-464 16,0 0-112-16,0 0-16 0,5 7-496 0,-1 2-96 16,-4-9-32-16,2 10 0 0,0-2-272 0,-1 4-64 15,-1 2-16-15,-1-1 0 0,-2 1-80 0,0 1-16 16,2 0 0-16,-1 2 0 0,-1-2-112 0,2 5-32 16,-1-6 0-16,2 3 0 0,0 2-128 0,0-2-48 15,2 4 0-15,0-2 0 0,2 4-144 0,0-5 0 16,1 2 0-16,3 2 0 0,1-1 0 0,0-5 0 15,-1-2 0-15,2-1 0 16,-1-4-1600-16,1-2-208 0,-1-3-48 0,2 0 0 16,-1-6-2240-16,1-3-448 0</inkml:trace>
  <inkml:trace contextRef="#ctx0" brushRef="#br0" timeOffset="163488.97">10108 12153 10127 0,'0'0'896'0,"-7"-1"-704"0,-3 1-192 0,-1 0 0 16,-1 1 4608-16,-1 2 896 15,-3 0 192-15,-2 1 16 0,-3-1-2720 0,-2 3-560 0,0-2-96 0,-2 0-32 16,0 1-1136-16,0-4-224 16,2 2-48-16,-1-3-16 0,2 0-608 0,2 0-112 15,3 0-32-15,3 0 0 0,1 0-128 0,2-3 0 0,5 3 0 0,6 0 0 16,0 0 0-16,0 0 0 0,0 0 128 0,4-6-128 31,3-2-3104-31,5 2-656 0</inkml:trace>
  <inkml:trace contextRef="#ctx0" brushRef="#br0" timeOffset="164063.84">10351 11942 9215 0,'0'0'816'0,"0"0"-656"16,0 0-160-16,0 0 0 0,0 0 4736 0,0 0 928 15,0 0 176-15,0 0 48 0,0 0-3136 0,0 0-608 16,0 0-128-16,0 0-32 0,0 0-1024 0,0 0-192 16,0 0-64-16,0 0 0 0,0 0-384 0,0 0-64 15,0 0-32-15,0 0 0 0,0 0-96 0,0 0-128 16,1-6 176-16,3 2-176 0,1-1 128 0,2 3-128 16,-1 0 0-16,2-2 0 0,1 1 144 0,1-1-144 15,-1 2 0-15,4 0 144 0,-3-3-144 0,2 5 0 16,-1-1 0-16,-1 1 128 0,0 1-128 0,0-1 128 15,-2 3-128-15,-1 1 128 0,-7-4-128 0,4 9 192 0,-1 1-192 16,-2 3 192-16,-1 1 16 0,-2 3 16 0,-4 0 0 16,-1-2 0-16,-3 2 0 0,0 0 0 15,-2 0 0-15,0 2 0 0,-1-5-224 0,0-1 144 0,-1 0-144 0,2 0 128 16,1-2-128-16,2-2 0 0,1-4 0 0,2 2 0 16,1-2 0-16,5-5 0 0,0 0 0 0,0 0 0 15,0 0 0-15,0 0 0 0,0 0 0 0,0 0 0 16,0 0 0-16,7 4 0 0,4-4 0 0,1 3 0 15,1-3 0-15,0 0 0 0,1-3 0 0,2 3 0 16,1 0 0-16,0 0 0 0,0 0 128 0,-1 3-128 0,0 1 128 16,-2 0 0-16,-1 2 0 0,-1-1 0 0,-2 3 256 0,-1 1 32 15,1 2 16-15,-4-1 0 0,-1 6 0 0,-1-2 0 16,-1 2 0-16,-3 1 0 16,-1 3-160-16,-1-1-16 0,-2 1-16 0,1-2 0 0,-3 2-240 0,0-3 0 15,-1-1 128-15,1 1-128 0,-1-4 0 0,-1-3 0 16,0 0 0-16,1-3 0 0,0 0 0 0,-1 0 0 15,-1-1 0-15,1-3 0 0,0-1 0 0,0 0 0 16,1-2 0-16,7 0-160 16,0 0-1632-16,-7-7-320 0,2 1-64 0</inkml:trace>
  <inkml:trace contextRef="#ctx0" brushRef="#br0" timeOffset="164380.13">10822 11793 16575 0,'0'0'736'0,"7"0"160"0,-1 0-720 0,2 0-176 0,1-4 0 0,1 4 0 16,-1 0 4656-16,1 0 896 0,2 4 176 16,1-1 32-16,0 1-3408 0,2 0-688 0,-1 1-144 0,2 3-32 15,-1 1-528-15,1 1-96 0,0 1-32 0,0 5 0 16,-1-1-224-16,0 2-48 0,-4 4-16 0,1-1 0 15,0 4-176-15,-3 2-48 0,0 0 0 0,-1 1 0 16,-1 0-96-16,-3 3-32 0,-2 2 0 0,0 3 0 16,-4 4-192-16,-2-1 144 0,-2 4-144 0,-2 1 128 15,-2-2-128-15,-4-2 0 0,-3-3 0 0,0 1 0 0,-1-5 0 0,-2-1 0 16,-1-6 0-16,0-3 0 0,-1-2-352 0,0-6 48 16,0-1 16-16,-3-4 0 15,0-1-2864-15,-3-5-576 0</inkml:trace>
  <inkml:trace contextRef="#ctx0" brushRef="#br0" timeOffset="167153.07">5973 11220 16863 0,'0'0'752'0,"0"0"144"0,0 0-704 0,0 0-192 0,-10-3 0 0,6 3 0 0,4 0 1520 0,0 0 272 16,0 0 48-16,0 0 16 16,0 0-448-16,0 0-64 0,0 0-32 0,0 0 0 0,0 0-304 15,-4 4-64-15,-1 1-16 0,0-1 0 0,0-1-160 16,0 1-48-16,-1 0 0 0,1-2 0 0,-1 5-80 0,0-3 0 15,1 0-16-15,-4 2 0 0,-2 1-64 0,2 2-16 16,0-3 0-16,0 1 0 0,0 1-96 0,1-2-32 16,0 3 0-16,1 1 0 0,1-3-32 0,-1 4 0 15,-1 1 0-15,1-4 0 0,-1 1 48 0,0 1 0 16,-1 1 0-16,1-2 0 0,3 1-96 0,-3 0-16 16,0 0 0-16,1 3 0 0,2 0-80 0,0-2-32 15,0-1 0-15,-1-1 0 0,0 4-80 0,-1-2-128 16,1-1 176-16,1 0-176 0,-1 0 144 0,1 1-144 15,0-2 0-15,0 1 144 0,-2 1-144 0,2 0 0 16,-2 0 144-16,2-1-144 0,-2 1 0 0,2-2 0 16,0 2 0-16,0-1 128 0,0 3-128 0,-1 0 0 15,1 0 0-15,0 0 0 0,1 0 0 0,0 1 0 16,0-1 0-16,0-2 0 0,-1 5 0 0,1-3 0 16,-1 0 0-16,-1 0 0 0,3 1 0 0,-1 0 0 15,0-1 0-15,0 0 128 0,0 0-128 0,0 0 0 16,0 2 128-16,0-2-128 0,0 0 0 0,0 0 0 0,2 0 0 15,-1 0 128-15,-1-2-128 0,1 2 0 0,2 1 0 0,0-1 0 16,-2 0 0-16,2 1 0 0,0-1 0 0,-1 0 128 0,0-3-128 0,2 3 0 16,0-2 0-16,0-1 0 15,1 2 0-15,-1-2 0 0,0 4 0 0,0-4 0 0,1 3 0 16,1-2 0-16,-2-1 0 0,1 2 0 0,0 1 0 16,0-3 0-16,1 4 0 0,-1-4 0 0,0 3 0 0,2 0 0 15,0 0 0-15,-1-1 0 0,1 0 0 0,1 2 0 16,0-1 0-16,0 1 0 0,-2-4 0 0,2 3 0 15,0 0 0-15,0 0 128 0,0-2-128 0,1-2 0 16,-1 1 0-16,0 1 0 0,0 2 0 0,1-4 0 16,0 2 0-16,1-2 0 0,-1 1 0 0,0 1 0 15,-1-2 0-15,1-1 0 0,1 1 0 0,-1 1 0 16,0 0 0-16,2-3 0 0,-1 3 0 0,1-3 0 16,-2 3 0-16,0 0 0 0,-1-1 0 0,3-2 0 15,-2-1 0-15,0 1 0 0,-5-7 0 0,7 6 0 16,-1 1 0-16,1-3 0 0,-7-4 0 0,8 6 0 0,0 1 0 0,-8-7-128 15,7 4 128-15,1 3 0 16,1-5 0-16,1 2-128 0,-4 0 128 0,2 1 0 16,1-3 0-16,0 0 0 0,0 2 0 0,-1 0 0 15,0-1 0-15,1-1 0 0,3 2 0 0,-3 3 0 16,-9-7 0-16,11 2 0 0,3 2 0 0,-1 0 0 16,-4-1 0-16,2 1-128 0,-1-2 128 0,1 1 0 15,-1-2 0-15,0 2 0 0,-1-3 0 0,1 1 0 16,2 2 0-16,-2-1-128 0,0-2 128 0,0 4 0 15,2-1 0-15,0-2 0 0,-2 2 0 0,2 1 0 0,0-1 0 0,-1-1 0 16,1-1 0-16,0-1 0 0,-1 3 0 16,0 1 0-16,0-4 0 0,1 3 0 0,-2 1 0 0,2-2 0 15,0-1 0-15,-2 2 0 0,-2-3 0 0,1 3 0 0,2 1 0 16,-2-2 0-16,0 0 0 16,0 0 0-16,0 1 0 0,0-2 0 0,1 2 0 0,-1 1 0 15,0-4 0-15,1 2 0 0,2-2 0 0,-1 4 0 0,-3-4 0 16,1 3 0-16,3-2 0 0,-2 2 0 0,-1-1 0 0,2-2 0 15,2 2 0-15,-1 0 0 0,-3-2 0 0,1 3 0 16,3-3 0-16,-1 1 0 0,0 2 0 0,0-3 0 16,-1 0 0-16,1 4 0 0,0-4 0 0,-2 2 0 15,0-2 0-15,1 3 0 0,3-2 0 0,-3-1 0 16,0 0 0-16,1 0 0 0,-1 0 0 0,1 0 0 16,0 0 0-16,0 0-128 0,-2 0 128 0,2-1 0 15,0-2 0-15,1 3 0 0,0-2 0 0,0 2 0 16,0 0 0-16,-1-2 0 0,-2 0 0 0,2 2 0 15,1 0 0-15,-1 0 0 0,-1 0 0 0,-1 0 0 16,2 0 0-16,0-3 0 0,1 2 0 0,0 1 0 16,-1 0 0-16,1 0 0 0,1 0 0 0,1 0 0 15,-2-3 0-15,0 3 0 0,1 0 0 0,-1 0 0 16,-1 0 0-16,0 0 0 0,1 0 0 0,-1 0 0 16,-2-2 0-16,1 0 0 0,-1 2 0 0,1-2-128 15,-1 2 128-15,1-3 0 0,-1 2 0 0,0 1 0 0,1-3 0 16,-1 3 0-16,1-1 0 0,-1-2 0 0,1 3 0 0,-1-2-128 15,0 2 128-15,-1-2 0 0,0 0 128 0,0 2-128 16,-1-3 0-16,1-1 0 0,0 4 0 0,0-2-128 16,1 2 128-16,-1-2 0 0,-1 0 0 0,-1-1 0 15,1 2 0-15,0 1 0 0,0-3 0 0,-1 3 0 0,-1-4 0 16,1 4 0-16,-1-2 0 0,-6 2 0 16,8-3 0-16,-1 2 0 0,-1-2 0 0,-6 3 0 15,0 0 0-15,8-4 0 0,-1 1 0 0,-1 0-128 0,-6 3 128 0,7-3 0 16,-7 3 0-16,0 0 0 0,5-4 0 15,-5 4 0-15,6-3 0 0,-6 3 0 0,6-4 0 0,-6 4 0 16,0 0 0-16,6-4 0 0,-1 2 0 16,-5 2 0-16,0 0 0 0,6-4 0 0,-6 4 0 15,0 0 0-15,0 0 0 0,4-7 0 0,1 5 0 0,-5 2 0 16,1-7 0-16,-1 7 0 0,0-4 0 0,0 4 0 16,-4-6 0-16,0-1-128 0,0-2 128 0,0 5 0 15,1-2 0-15,-1 2 0 0,4 4 0 0,-7-7 0 16,2 3 0-16,0-2 0 0,-2 0 0 0,2 2 0 15,0 0 0-15,1 1-128 0,-2-3 128 0,2 2 0 16,4 4 0-16,0 0 0 0,-5-4 0 0,5 4 0 16,0 0 0-16,0 0 0 0,-5-6 0 0,1 1 0 15,4 5 0-15,0 0 0 0,0 0 0 0,0 0 0 16,-5-2 0-16,5 2 0 0,0 0 0 0,-5-5 0 16,-1 1 0-16,6 4 0 0,0 0 0 0,0 0 0 15,0 0 0-15,-4-1 0 0,4 1 0 0,0 0 0 16,0 0 0-16,0 0 128 0,0 0-128 0,0 0 0 0,0 0 0 15,0 0 128-15,0 0-128 0,0 0 0 0,0 0 0 0,0 0 128 16,0 0-128-16,0 0 0 0,0 0 0 0,4 8 128 16,0-2-128-16,2 1 0 0,-6-7 0 0,7 6 0 15,1 1 0-15,0-1 0 0,-1-2 0 0,1 3 128 16,1-4-128-16,0 3 0 0,0-2 0 0,0 3 0 16,0-3 0-16,2-2 0 0,-1 2 0 0,1 0 0 15,-1 1 0-15,2 2 0 0,-3 1 0 0,0-2 0 0,-2-3 0 0,-1 3 0 16,0-2 0-16,-1 3 0 15,-2-1 0-15,-1 1 0 0,-1 0 0 0,1-1 0 0,-4 1 0 0,0-1 0 16,-3 2 0-16,1 1 128 0,-2-2-128 0,1 2 0 16,-1-1 0-16,-1 1 0 0,2-1 0 0,-2-2 0 15,1 3 0-15,-1-2 0 0,1 0 0 0,0 0 0 16,1 0 0-16,0 0 0 0,0-1 0 0,2 1 0 16,1-1 0-16,2-6 128 0,-3 4-128 0,3-4 0 15,0 7 0-15,0-7 0 0,0 0 0 0,0 0 0 16,0 0 0-16,0 0 0 15,0 0-1856-15,0 0-304 0,0 0-48 0</inkml:trace>
  <inkml:trace contextRef="#ctx0" brushRef="#br0" timeOffset="168049.55">8237 12638 11967 0,'0'0'1072'0,"0"0"-864"16,-9 1-208-16,-4 2 0 0,-4-1 3904 0,-2 0 752 15,0-2 144-15,-8 2 16 0,-8 1-2000 0,-2 1-416 16,-2-1-80-16,1 0-16 0,1 0-1280 0,2-2-256 16,1 2-48-16,1-2-16 0,2 2-496 0,1-3-208 15,4 3 176-15,2-3-176 0,0-3 0 0,6 0 128 16,1 2-128-16,4 1 0 0,1-3 0 0,3 2 0 0,1-2 0 0,8 3 0 31,0 0-1792-31,0 0-448 0,0 0-80 0,0 0-13376 0</inkml:trace>
  <inkml:trace contextRef="#ctx0" brushRef="#br0" timeOffset="168615.93">7847 12946 13823 0,'0'0'608'0,"0"0"128"0,0 0-592 0,0 0-144 0,0 0 0 0,0 0 0 0,0 0 3904 0,0 0 768 15,0 0 128-15,0 0 48 0,0 0-2736 0,0 0-528 16,0 0-112-16,0 0-32 0,0 0-624 0,0 0-128 16,0 0-32-16,0 0 0 0,1-6-256 0,0 0-48 15,1-1-16-15,-1 1 0 0,0-3-160 0,2 2-48 16,-1-1 0-16,1-1 0 0,0 0-128 0,2 1 0 16,1-1 0-16,2 1 128 0,-1-1-128 0,2-2 0 15,0 2 0-15,2 3 0 0,-1-1 128 0,1 3-128 16,-1 0 0-16,1 2 128 0,-1-1 0 0,-1 2-128 15,2 2 192-15,1 2-64 0,1 1 32 0,0 2 0 0,-2 1 0 0,3 3 0 16,-1 3-32-16,-4 3 0 0,-4 1 0 16,-2 3 0-16,-2-1 96 0,-2 2 16 0,-3 1 0 0,-3 3 0 15,-3 2 208-15,-2-1 32 0,-1 0 16 16,0 1 0-16,-2 0-240 0,2-4-32 0,1 3-16 0,-1-5 0 16,-1-1-208-16,1-3 0 0,2 1 0 0,2-3 0 15,1-5 0-15,2 2 0 0,2-4 0 0,1 1 0 0,3-9 0 0,0 0 0 16,0 0 0-16,0 0 0 15,0 0 0-15,9-3 0 0,1 0 0 0,-1-1-160 0,6-2 160 16,0 2-128-16,-2-2 128 0,4-1-128 0,3 3 128 0,1 0 0 16,0-1 0-16,0 4 0 0,-1-2 0 0,1 1 0 15,-1 0 0-15,0 0 0 0,-2 2 0 0,0-3 0 16,1 3 0-16,-1-1 0 16,-2 1-928-16,0-3-208 15,-1 1-32-15,1 0-17776 0</inkml:trace>
  <inkml:trace contextRef="#ctx0" brushRef="#br0" timeOffset="169199.6">10858 12688 18255 0,'0'0'800'0,"0"0"176"0,0 0-784 0,0 0-192 16,-6-3 0-16,4-1 0 0,2 4 2368 0,0 0 448 15,0 0 64-15,0 0 32 0,0 0-448 0,-4 0-96 16,-3 0 0-16,-7 0-16 0,-6 0-816 0,-5 0-144 16,0 1-48-16,-2 2 0 0,-4 1-624 0,-1 1-128 15,2-3-16-15,0 4-16 0,-2-2-368 0,1 1-64 16,-2-3 0-16,3 0-128 0,3 1 128 0,0 1-128 15,1-4 0-15,4 2 0 0,2 2 0 0,2-1 128 16,1-2-128-16,3 4 0 0,2-3 0 0,1 0 0 0,3 2 0 16,3-1-192-1,5-3-2944-15,0 4-592 0</inkml:trace>
  <inkml:trace contextRef="#ctx0" brushRef="#br0" timeOffset="169801.59">10355 13115 9215 0,'0'0'400'0,"0"0"96"0,-4 0-496 0,1 0 0 0,3 0 0 0,0 0 0 0,0 0 4640 0,0 0 832 16,-5 0 160-16,1-4 48 0,4 4-3552 0,0 0-704 15,0 0-144-15,-3-7-16 0,-1 2-448 0,4 5-96 16,0-5-16-16,0-2 0 0,-1 1-176 0,1 6-32 16,1-7-16-16,-1 7 0 0,2-9-176 0,2 2-48 15,1 1 0-15,0-1 0 0,2-1-128 0,-1 2-128 16,1-3 144-16,1 2-144 0,1-3 0 0,0 3 128 15,0 3-128-15,2-2 0 0,0 0 0 0,1 2 0 16,-1-2 0-16,2 2 0 0,0 1 160 0,0-1-160 0,0 4 160 0,0 0-160 16,0 0 288-16,-1 4-32 15,0-1-16-15,-3 1 0 0,-1 2 192 0,-2 4 32 0,1 0 16 0,-3 3 0 16,-2 2-16-16,0 0 0 0,-2 5 0 0,-2 0 0 16,-3 3-176-16,-1 1-32 0,-2-1-16 15,-3 4 0-15,1 0-96 0,-2-1-16 0,-2 0 0 0,-1 2 0 16,1 1-128-16,1-4 0 0,0 1 0 0,1-4 128 15,1 2-128-15,2-5 0 0,1-2 0 0,2-2 0 0,1 0 0 0,1-4 0 16,1-1 0-16,2 0 0 16,-1-1 0-16,2-9 0 0,0 0 0 0,0 0 0 0,0 0 0 0,10 1 0 15,0 2 0-15,2-6 0 16,1-1 0-16,3 0 0 0,1-1 0 0,1 1 0 0,-1-3 0 16,1-3 0-16,3 1 0 0,0 1 0 0,-1-1 0 0,1 2 0 15,0-1 0-15,0 2 0 0,0-1 0 0,-3 1 128 16,-2 0-128-16,1 5 0 0,1-1 0 0,-2 0 0 15,-6 2 128-15,2 0-128 16,1 0-1088-16,-1 0-256 0,-3-2-64 0</inkml:trace>
  <inkml:trace contextRef="#ctx0" brushRef="#br0" timeOffset="175390.18">6698 13946 24127 0,'0'0'1072'0,"0"0"208"0,0 0-1024 0,0 0-256 0,0 0 0 0,0 0 0 0,-8-5 1888 0,3 4 320 15,0-2 64-15,5 3 16 0,-6-4-1216 0,6 4-240 16,-3-6-64-16,0-1 0 0,0 1-592 0,3 6-176 16,-1-7 0-16,1 7 0 0,0-4 256 0,0 4 0 15,0 0-16-15,0 0 0 0,0 0 416 0,0 0 96 16,9 4 16-16,0 3 0 0,1-1-16 0,-1 5 0 15,0 2 0-15,0 2 0 0,0 2-112 0,0 4 0 16,1 2-16-16,-3 0 0 0,4 1 16 0,-2-1 16 16,0 4 0-16,0-1 0 0,1 1-496 0,-1-3-160 15,1 2 0-15,2-5 0 0,-2 1 0 0,2-2 0 16,0 1 0-16,1-4 0 0,2-1 0 0,-1-3 0 16,2 0 0-16,-1-3 0 0,2-1 0 0,0-5 0 15,2 0 0-15,-2-1 0 16,1-3-1648-16,-2-3-336 0,-2-1-64 0,1-2-16384 0</inkml:trace>
  <inkml:trace contextRef="#ctx0" brushRef="#br0" timeOffset="175620.16">6857 13954 35071 0,'-12'11'1552'0,"8"-2"320"0,-1 0-1488 0,-3 1-384 0,-1 4 0 0,-1 3 0 0,1 0 2048 0,-1 2 320 16,-1 1 80-16,-1 1 16 0,2 1-1248 0,-2 2-256 15,0-1-64-15,2 1 0 0,-1-1-544 0,2 1-112 16,0 1-32-16,1-4 0 0,0 2-208 0,2 1 0 16,1-2 0-16,2-1 0 0,0 1 0 0,2-5 0 15,2-3 0-15,3-1 0 16,-1-3-368-16,1 1-64 0,1-6-16 0,2-4 0 16,1-1-2720-16,2 0-544 0,12-10-128 0,-6-1 0 0</inkml:trace>
  <inkml:trace contextRef="#ctx0" brushRef="#br0" timeOffset="176106.62">7307 13917 35183 0,'0'0'768'0,"0"0"176"0,0 0 16 0,0 0 32 0,0 0-800 0,1 7-192 16,-1-7 0-16,2 11 0 0,-2 2 1680 0,1 0 304 16,0 0 48-16,1 0 16 0,-2 4-848 0,1-1-176 15,2 5-16-15,-1-2-16 0,-1 1-480 0,2 3-80 16,0-3-32-16,-1 4 0 0,1 2-640 0,1-5-128 15,0 1-16-15,0-2-16 0,-2-2 720 0,2 2 128 16,-1-1 48-16,1-2 0 0,0 3 32 0,1-3 16 0,-1-4 0 0,1 0 0 31,-1-2-1248-31,0-2-240 0,0-3-48 0,1-2-16 16,-5-4-2064-16,7 0-400 0,1-4-96 0,-1-2-16 0</inkml:trace>
  <inkml:trace contextRef="#ctx0" brushRef="#br0" timeOffset="176278.14">7480 14110 40767 0,'0'0'896'0,"-9"3"192"0,-3-2 48 0,-2 4 0 0,-3-1-912 0,-2 3-224 0,0-1 0 0,-1 1 0 0,0 1 1232 0,-1 1 208 15,-1-1 32-15,1-3 16 16,0 1-1200-16,2 2-288 0,-1-2 0 0,3-3 0 0,1 0 0 0,3-2 0 16,1 2 128-16,3-3-128 15,3 0 0-15,6 0 0 0,0 0 0 0,0 0 0 16,3-9-2960-16,5 2-560 0,4-1-128 0,1-1 0 0</inkml:trace>
  <inkml:trace contextRef="#ctx0" brushRef="#br0" timeOffset="176556.19">7769 13824 36447 0,'0'0'800'0,"0"0"160"0,0 0 48 0,2 7 16 0,-1 2-816 0,0-2-208 16,-1-7 0-16,0 10 0 0,-1 1 1376 0,0 2 224 16,-1 0 64-16,1 0 0 0,-2 3-512 0,1-2-80 0,-1 3-32 0,1 0 0 15,-1 2-608-15,0-2-128 16,1 0-32-16,0 2 0 0,1-2-112 0,1 0-32 16,1-1 0-16,2 1 0 0,0-4-128 0,1 0 160 15,0-5-160-15,2 1 160 0,2-2-160 0,1-1 0 0,2-2 0 0,2-1 0 16,0 1 0-16,1-7 0 0,1 2-160 0,-1-2 160 31,2-1-1040-31,-2 0-112 0,1-2-32 0,0-3 0 16,1 2-1360-16,0 1-272 0,-1-4-48 0,-2 3-13520 0</inkml:trace>
  <inkml:trace contextRef="#ctx0" brushRef="#br0" timeOffset="176758.34">7989 13840 35183 0,'0'0'768'0,"0"0"176"0,-6-2 16 0,6 2 32 0,0 0-800 0,-4 9-192 0,0-1 0 0,1 3 0 0,1 4 2112 0,0 1 368 15,1 3 80-15,1 2 0 0,1 5-832 0,1 2-160 16,0 1-32-16,1 5-16 0,0-2-1024 0,-2 2-208 16,3-1-32-16,-2 1-16 0,1 2-80 0,1-2-16 15,0 0 0-15,1 1 0 0,2-1-144 0,-1-4 0 16,1-4 0-16,-1-2 128 0,1-2-128 0,-1-5 0 16,1-4 0-16,0-5 0 15,-1-1-2704-15,1-7-432 0,1-1-64 0,1-5-32 0</inkml:trace>
  <inkml:trace contextRef="#ctx0" brushRef="#br0" timeOffset="178940.47">8424 13780 25055 0,'0'0'544'0,"0"0"112"0,0 0 32 0,0 0 16 0,0 0-560 0,0 0-144 16,0 0 0-16,0 0 0 0,5-5 1632 0,2 3 288 0,-7 2 64 0,0 0 16 15,7-2-160-15,0 2-48 16,-7 0 0-16,11 2 0 0,-1 2-576 0,2 0-128 0,0 5-32 0,2 1 0 16,1 0-544-16,2 4-128 15,2 5 0-15,1-1-16 0,1 4 224 0,0 6 48 0,0 1 16 0,-3 2 0 16,-1 5-304-16,-2-2-64 16,-4 2-16-16,-1 4 0 0,-2 0-272 0,-3 6 0 0,-4 1 0 0,-4 6 0 15,-2-2 0-15,-4-2 0 0,-1 1 0 0,-6-4 0 16,-4-3 0-16,-1-5 0 0,-2-1 0 0,-4-7 0 15,-1-1-784-15,-1-3-224 0,1-5-32 0,0-1-16 16,-3-3-2400-16,1-4-496 0,-33 6-80 0,12-15-32 0</inkml:trace>
  <inkml:trace contextRef="#ctx0" brushRef="#br0" timeOffset="179442.01">6398 13652 27759 0,'0'0'608'0,"0"0"128"0,0 0 32 0,0 0 0 0,-4-4-608 0,-1 0-160 0,-2 4 0 0,1 0 0 0,-2 4 1680 0,-1-2 304 16,-2 2 64-16,0 5 16 0,-2 2-16 0,-1 2 0 15,0 0 0-15,-6 11 0 0,1 3-832 0,-1 3-160 16,-1 6-32-16,-1 0-16 0,-2 5-624 0,2 0-128 16,0 0-32-16,1 3 0 0,1 0-48 0,3 2-16 15,3-3 0-15,3 0 0 0,2 2 352 0,4 1 80 16,5-3 16-16,2-2 0 0,5-2-240 0,3-2-48 15,5-1-16-15,5-6 0 0,2-3-304 0,5-1 0 16,3-7 0-16,6-2 0 16,2-3-864-16,6-4-128 0,9 0-32 0,2-3-13392 15,0 0-2688-15</inkml:trace>
  <inkml:trace contextRef="#ctx0" brushRef="#br0" timeOffset="180142.07">9160 13756 29311 0,'0'0'640'0,"0"0"144"0,0 0 32 0,0 0 0 0,0 0-656 0,0 0-160 0,-10 2 0 0,1 3 0 15,-1 3 2432-15,0 2 448 0,-2 6 80 0,0 1 32 0,2 0-1456 16,-1 5-304-16,2 4-48 0,-3 2-16 15,-1 2-528-15,3 0-96 0,1 0-32 0,1 3 0 16,1-3-176-16,2 3-32 0,1-3-16 0,2 3 0 0,2-2-288 16,1-2 0-16,1 1 0 0,5 0 0 0,2 0 0 0,-1 1 0 15,0-5 0-15,2 1 0 0,5-1 0 16,1-2 0-16,-1-2 0 0,4-3 0 0,0-1-304 0,1-1 48 16,-1-4 0-16,1-2 0 15,0-5-1408-15,1 1-256 0,1-3-64 0,-1-6-10480 16,-1-3-2080-16</inkml:trace>
  <inkml:trace contextRef="#ctx0" brushRef="#br0" timeOffset="180762.13">9435 14027 28623 0,'0'0'624'0,"0"0"128"0,0 0 16 0,0 0 64 0,0 0-672 0,0 0-160 15,0 0 0-15,0 0 0 0,0 0 1104 0,0 0 192 0,0 0 48 0,0 0 0 16,0 0-496-16,0 0-80 16,-1-7-32-16,2 0 0 0,2 1-592 0,0-4-144 15,0 3 0-15,1-3 0 0,0 0 0 0,0 1 0 0,1-2 0 0,1 1 0 16,-2-2 0-16,1 4 0 0,0-1 0 0,2-2 0 15,-2 5 0-15,0-1 128 0,3 1 0 0,0-1 0 0,0 3 400 16,0 2 80-16,-1 0 16 0,4 2 0 0,-1 4-160 16,0 3-16-16,-3 2-16 0,1-1 0 0,0 5 144 0,0 0 16 15,-3 0 16-15,-1 4 0 0,-1 0-160 0,-2 3-16 16,-2 0-16-16,-2 3 0 0,-1 1-176 0,-2-1-48 16,-2 0 0-16,-1 0 0 0,-1 3 176 0,1-2 16 15,0-3 16-15,0 1 0 0,0-2-400 0,1-3 0 16,1 2 0-16,1-2 0 0,-1-2 0 0,2-2 0 15,0-3 0-15,1 0 0 0,-1-1 0 0,5-9 0 16,0 0 128-16,0 0-128 0,0 0 0 0,0 0 0 16,0 0 0-16,0 0 0 0,0 0 0 0,-4-7 0 15,1 1 0-15,2-1 0 16,1 1-320-16,1-1-112 0,-1-2-16 0,1 1 0 0,2 1 448 0,1-2 0 16,-1 3 0-16,-1-1 0 0,2-1 0 0,0 2-160 15,1 1 160-15,1 1-160 0,-1 0 160 0,0 1 0 16,2 3 0-16,0 0 0 0,1 0 0 0,1 0 144 15,3 3-16-15,-1 1-128 0,-2 0 432 0,1 1-32 0,1-1 0 16,1 2 0-16,1 1-96 0,0 3-32 16,1-1 0-16,2 2 0 0,2-1-96 0,-1 0-32 0,0 0 0 15,0 3 0-15,2-4-144 0,0-1 0 0,0-1 0 16,-1-3 0-16,0 1 0 0,-1-4 0 16,-1 2 0-16,-1-3 0 0,-1 0 0 0,-1-3-192 0,-1 2 64 0,-2-6 128 31,-1 1-3264-31,1-3-544 0,-1-2-96 0,-3-2-32 0</inkml:trace>
  <inkml:trace contextRef="#ctx0" brushRef="#br0" timeOffset="181007.6">10000 13987 29823 0,'0'0'1328'0,"0"0"272"0,0 0-1280 0,0 0-320 0,0 0 0 0,0 0 0 0,1 10 2848 0,2 0 512 15,-1-3 96-15,1 3 32 0,-3-10-1952 0,3 10-384 16,0 3-64-16,1 0-32 0,-1 0-400 0,1 2-80 15,1 0 0-15,0-1-16 0,2 3-80 0,0-2-16 16,-1 0 0-16,2 2 0 0,0-2-464 0,2 0 0 16,1 3 0-16,1-3 0 0,1 0 0 0,0 2 0 15,1-4 0-15,2 2 0 0,1-2 0 0,0 0 0 16,0-2 0-16,0 0 0 0,-1-4 0 0,1-3 0 16,-2-3 128-16,1-2-128 15,0-2-2224-15,0-1-480 0,-2-5-112 0,0-1-10272 16,-1-4-2064-16</inkml:trace>
  <inkml:trace contextRef="#ctx0" brushRef="#br0" timeOffset="181202.47">10294 14056 29887 0,'0'0'1328'0,"-7"4"272"0,-5 3-1280 0,-1 2-320 16,-3-3 0-16,0 5 0 0,-1-1 2288 0,-1 4 400 0,-2-4 64 0,2 6 32 15,0 1-1280-15,-2 2-256 0,3-4-48 0,0 2-16 16,1-1-544-16,0 1-96 0,3 0-32 0,0-2 0 0,1 0-224 15,3 0-48-15,1 2-16 0,2-1 0 0,1-5-224 0,1-1 128 16,1-1-128-16,3-2 0 16,3 1 0-16,1-2 0 0,-4-6 0 0,9 3 0 15,3-3-2336 1,-1 0-464-16,3 0-80 0</inkml:trace>
  <inkml:trace contextRef="#ctx0" brushRef="#br0" timeOffset="181525.11">10649 13965 28223 0,'0'0'1248'0,"0"0"256"0,0 0-1200 0,0 0-304 15,0 0 0-15,0 0 0 0,0 0 1856 0,0 0 304 16,0 0 64-16,0 0 16 0,0 0-688 0,0 0-128 15,6 5-16-15,-2-1-16 0,-4-4-480 0,1 9-80 0,-1 1-32 0,0 0 0 16,-1-3-160-16,-1 7-16 16,0-1-16-16,0 4 0 0,1-2-96 0,0 2 0 15,-2 0-16-15,2 3 0 0,-1-3-176 0,1 3-48 16,0-3 0-16,1 0 0 0,1-1-144 0,0-2-128 16,1 2 144-16,0-3-144 0,4 1 0 0,-1 2 0 0,0-3 0 15,3-3 0 1,0 1-416-16,1-5-176 0,1 1-48 0,2-4 0 15,1-6-2736-15,3 0-544 0</inkml:trace>
  <inkml:trace contextRef="#ctx0" brushRef="#br0" timeOffset="181703.54">10952 14110 30927 0,'0'0'1360'0,"-9"3"304"0,-2-2-1344 0,-3 4-320 0,-3-1 0 0,-4 0 0 15,-4 0 2160-15,-3-1 352 0,0 3 80 0,-1 1 16 0,-1-3-1456 0,0 2-272 16,3 3-64-16,1-5-16 0,1-1-544 0,0 1-128 15,3 0 0-15,3-2-128 0,-1 1 128 0,4-2-128 16,2-1 0-16,3 0 0 0,3 0 128 0,3 0-128 16,5 0 0-16,0 0 0 15,0 0-1936-15,0 0-496 0,7-4-112 0</inkml:trace>
  <inkml:trace contextRef="#ctx0" brushRef="#br0" timeOffset="182277.44">11103 13900 29663 0,'0'0'1312'0,"0"0"272"0,0 0-1264 0,0 0-320 0,0 0 0 15,0 0 0-15,0 0 2176 0,0 0 384 0,0 0 80 0,0 0 16 16,0 0-1376-16,0 0-256 0,1-6-64 0,1 2-16 15,1-3-432-15,1 3-64 0,-1-2-32 0,1-1 0 16,-1-2-224-16,3 3-32 0,-1-1-16 0,1-1 0 16,1-1-144-16,0 0 0 0,-1 1 144 0,2 2-144 0,1-4 0 0,2 3 128 15,-1 0-128-15,2 2 0 16,0 1 0-16,-1-3 128 0,-3 7-128 0,1 0 0 16,1 0 160-16,-1 3-32 0,0 1-128 0,-1 2 192 0,-2 4-48 0,-2 3-16 15,-2 1 0-15,-1 3 0 0,-5 3 48 0,-1-1 0 16,-3 5 0-16,-3 2 0 0,-2 0-176 0,-1-2 0 15,-2 2 144-15,2-2-144 0,-2-3 0 0,2 1 0 16,-1-5 0-16,2 0 0 0,1 0 0 0,2-4 0 16,-1-4 0-16,4-2 0 0,0-1 0 0,2-2 0 15,5-4 0-15,0 0 0 0,0 0 0 0,0 0 0 16,0 0 0-16,0 0-128 0,6-2 128 0,2-5 0 16,3 3 128-16,0-2-128 0,3 2 0 0,1-2 0 15,4 5 0-15,0-2 0 0,1 0 0 0,1 3 0 16,-1-3 0-16,-1 6 0 0,0-3 0 0,-1 3 0 15,-1 1 0-15,-1 2 0 0,-2 0 0 0,-2 1 0 16,-2 1 0-16,-2 3 128 0,-1 1-128 0,-3 1 192 16,-3 3-64-16,-1-2 0 0,-3 2 160 0,-2 1 32 0,-3 0 16 15,-1-1 0-15,-1 1-192 0,-2-1-144 0,-1-2 192 16,0-1-192-16,-1 3 0 0,1-4 0 0,0 1 0 0,0-1 0 16,1-5 0-16,1 3 0 15,-1-3 0-15,0-1 0 0,0-2 0 0,2-2 0 0,1-1 0 0,1-1 0 31,0 0-1536-31,8 0-272 0,0 0-48 0</inkml:trace>
  <inkml:trace contextRef="#ctx0" brushRef="#br0" timeOffset="182591.93">11633 13697 22111 0,'0'0'1968'0,"9"3"-1584"0,0 1-384 0,2-1 0 0,-1-2 4352 0,2 2 768 16,-2-1 176-16,4-1 16 0,-1 2-3120 0,1 1-624 15,0-1-128-15,1 3-32 0,-2 1-480 0,1-1-96 16,1 5-32-16,-1-1 0 0,2 6-320 0,-2 1-64 16,-1 3-16-16,1 3 0 0,-1 1-80 0,-3 3 0 15,1 5-16-15,-4-1 0 0,0 6-48 0,-2-1-16 16,-2 0 0-16,-2 2 0 0,0 1-240 0,1 0 176 15,-1 2-176-15,-1-2 160 0,0-1-160 0,-3 2 0 16,-2-1 0-16,-1-2 0 0,-1-1 0 0,-3-2 0 16,-2-4 0-16,-3 1 0 0,0-3 0 0,-5-4 0 15,0-3 0-15,1-3 0 16,-2-3-1024-16,0-2-96 0,-1-3-16 0,-2-3-13808 0,2-5-2768 16</inkml:trace>
  <inkml:trace contextRef="#ctx0" brushRef="#br0" timeOffset="204092.14">7933 15273 32831 0,'7'3'2912'0,"-1"-1"-2336"0,-6-2-448 0,9 4-128 0,1 0 512 0,-3 3 96 16,1 2 16-16,-1 1 0 0,-1 3-96 0,0 4-16 16,-2 7 0-16,-3-2 0 0,-1 2 16 0,-4 2 0 15,0-1 0-15,-3 4 0 0,-2-3-128 16,-3-1-16-16,1 0-16 0,-1-2 0 0,-1-2-112 0,0-1 0 16,0-3-16-16,1-4 0 0,0 0-240 0,2-4 0 15,-1-2 128-15,1-3-128 0,-1-4 128 0,2 0-128 16,0-7 176-16,1 1-176 0,1-7 0 0,1-1-320 15,1 1 32-15,1-4 16 0,1-2 272 0,4-2-128 16,-1 1 128-16,2 0 0 0,0-3 0 0,4 3-128 0,0-1 128 16,2 2 0-16,0-4-368 0,1 5-16 15,1-2 0-15,2 5 0 16,0 0-1936-16,2 2-400 0,1 0-80 0,3 4-16 0</inkml:trace>
  <inkml:trace contextRef="#ctx0" brushRef="#br0" timeOffset="204409.49">8217 15325 42495 0,'0'0'944'0,"-1"10"192"0,1-3 32 0,0 6 16 0,1 1-944 0,1-1-240 0,0 4 0 0,1 0 0 0,-2-2 1040 0,2 6 176 16,1-1 16-16,0 2 16 16,1-3-368-16,0 0-80 0,0 1-16 0,1 2 0 15,-2-3-608-15,1 0-176 0,-1-3 0 0,0 1 0 0,-2-7 0 0,1 1 0 16,-1-2 0-16,-2-9 0 0,0 0 0 0,0 0 0 15,0 0 0-15,0 0 128 0,0-9-128 0,0-2 0 16,-1-2 0-16,0-1 0 16,1-8-432-16,0 1-48 0,0-6-16 0,1 1 0 0,0-1 496 15,2-3-144-15,1-3 144 0,1 3 0 0,0 0 0 0,2 0 128 16,1 6 0-16,2 2 0 0,1-2-128 0,-1 7 0 16,1 1 0-16,1 6 0 0,-1-1 368 0,1 2 0 15,-1 3 0-15,-2 2 0 0,0 0-368 0,-1 4 0 16,-8 0 0-16,0 0 0 15,6 4-720-15,-6-4-224 0,2 9-32 0,-4-1-20176 16</inkml:trace>
  <inkml:trace contextRef="#ctx0" brushRef="#br0" timeOffset="205192.41">6119 16297 35007 0,'0'0'768'0,"0"0"176"0,0 0 16 0,0 0 16 0,0 0-784 0,0 0-192 16,0 0 0-16,0 0 0 0,0 0 1088 0,0 0 160 15,0 0 32-15,0 0 16 0,0 0-896 0,0 0-176 16,0 0-32-16,0 0-16 0,-2-2 16 0,0-2 0 16,1-3 0-16,2 1 0 0,2-4-192 0,1 2 0 0,0-1 0 0,2-1 0 15,2-1 0-15,1 0 0 16,0 0 0-16,2-2 0 0,1 3 0 0,1-1 0 0,0 2 0 0,1 1 0 15,-1-1 336-15,2 2 48 0,1 1 0 0,1 2 0 16,-2 1-384-16,2 3 0 0,0 3 0 0,-1-2 0 16,-5 4 0-16,-1 2 144 0,1 3-144 0,-4 1 0 15,-3 5 0-15,-2 1 0 0,-2 2 0 0,-3 5 0 16,-4 2 256-16,1 2-16 0,-3 0 0 0,-2 4 0 16,-1 4-240-16,1 1 0 0,-5 0 0 0,2-2 0 0,0-1 0 0,1 0 0 15,0-5 0-15,0-3 0 0,1-1 0 0,1-3 0 16,-1-2 0-16,1-3 0 0,2-3 0 15,1 0 0-15,2-5 0 0,1-3 0 0,5-6 0 0,0 0 0 16,0 0 0-16,0 0 0 0,0 0-176 0,3-6-80 16,3-1 0-16,2-2-16 0,-2 1 272 0,2-1 0 15,1 2 0-15,2 1 0 0,-1-2 0 0,1 2 0 16,0 3 0-16,2-1 0 0,3 0 0 0,0 1 0 16,-3 3 0-16,3 0 0 0,2 4 0 0,-2-1 0 15,-3-3 0-15,3 4 0 0,1-1 0 0,0 3 0 16,-3 1 0-16,0-1 0 0,-1-2 0 0,1 3 0 15,-1-3 0-15,0-1 0 0,-1 3 0 0,-1-5 0 16,2 2 0-16,1-3 0 16,-3 0-816-16,2 0-144 0,2-4-48 0,-2 1-10960 15,-1-3-2208-15</inkml:trace>
  <inkml:trace contextRef="#ctx0" brushRef="#br0" timeOffset="205424.59">6744 16347 32879 0,'0'0'1456'0,"0"0"304"0,3 6-1408 0,0 2-352 0,1-1 0 0,-1-1 0 0,-3-6 2432 16,4 10 400-16,0 0 96 0,1 3 16 15,-1-2-1584-15,1-1-304 0,2 3-64 0,-1 0-16 16,2 0-160-16,0 3-48 0,0-1 0 0,2 0 0 16,4 0-576-16,0-2-192 0,-2 2 0 0,1 0 0 15,3 1 0-15,-1-2 0 0,1 2 0 0,1-2 0 16,0-1 0-16,0-2 0 0,0 0 0 0,0-3 0 15,0 2-1136-15,0-4-272 0,0-2-64 0,-1-1-16 16,-2-2-2144-16,1-1-416 0,10-4-96 0,-8-5-16 0</inkml:trace>
  <inkml:trace contextRef="#ctx0" brushRef="#br0" timeOffset="205632.59">7001 16312 42495 0,'0'0'944'0,"-7"5"192"0,-1 1 32 0,-1 2 16 0,-3 1-944 0,0 6-240 16,2-2 0-16,-3 4 0 0,-3 3 880 0,2-1 128 16,2 5 16-16,0-5 16 0,2 2-640 0,1 2-128 15,-1-4-16-15,3 2-16 0,-1-1-112 0,1-3 0 16,2 0-128-16,1-1 192 0,1-1-192 0,3-4 0 16,-1-1 0-16,1-3 0 15,0-7-560-15,4 6-208 0,-4-6-32 0,6 3-12800 16,2-3-2560-16</inkml:trace>
  <inkml:trace contextRef="#ctx0" brushRef="#br0" timeOffset="205929.8">7379 16260 27695 0,'7'4'1216'0,"-7"-4"272"0,0 0-1184 0,0 0-304 0,5 7 0 0,-1 0 0 0,-4-7 1696 0,1 6 288 15,0 1 48-15,1-1 16 0,-4 1-832 0,1 3-144 16,0-1-48-16,0 2 0 0,1-1-336 0,0 1-80 16,-2 2-16-16,2 3 0 0,0-2-112 0,0 2-32 15,-1 1 0-15,2-2 0 0,1 0-160 0,-1 1-32 16,0-2-16-16,2 2 0 0,-2-3-240 0,2-3 0 15,-1 3 128-15,2-2-128 0,-1-1-176 0,-1-1-80 16,2-2 0-16,0-3-12480 16,0 0-2480-16</inkml:trace>
  <inkml:trace contextRef="#ctx0" brushRef="#br0" timeOffset="206110.48">7555 16361 36447 0,'-12'7'800'0,"12"-7"160"0,-8 2 48 0,-4 2 16 0,-5 0-816 0,1 2-208 0,1-2 0 0,-1-1 0 16,-2 0 1392-16,1 1 224 0,2-1 48 0,1 1 16 16,-2-4-1152-16,2 0-224 0,3 0-48 0,1 0-16 15,1 0-240-15,-1 0 0 0,1-2 0 0,1 0 0 32,2-1-768-32,-1-1-208 0,2 1-48 0,5 3-17216 0</inkml:trace>
  <inkml:trace contextRef="#ctx0" brushRef="#br0" timeOffset="206627.48">7720 16224 35135 0,'0'0'768'0,"0"0"176"0,0 0 16 0,0 0 16 0,0 0-784 0,0 0-192 0,0 0 0 0,0 0 0 0,0 0 1056 0,0 0 160 16,0 0 48-16,9 1 0 0,-9-1-672 0,9-1-128 16,1 1-16-16,1 0-16 0,-1-5-432 0,1 1 128 15,1 0-128-15,1 1 0 0,0-3 320 0,1-1-32 16,-1-1 0-16,2 3 0 0,-1 1-288 0,2 0 128 16,0 1-128-16,-2 3 0 0,-1 0 0 0,-1 3 0 15,-2-2 0-15,-2 5 0 0,-8-6 0 0,4 6 0 16,0 5 0-16,-4-1 0 0,-4 3 464 0,-2 3-16 15,-2-2 0-15,-1 3 0 0,-3-1 96 0,0 1 16 16,0 0 0-16,2-4 0 0,-2 0-560 0,1 0 0 0,2 0 0 16,1-5 0-16,1 2 0 0,0-4 0 0,2-3 0 0,5-3 0 15,0 0 0-15,0 0 0 0,0 0 128 0,0 0-128 16,0 0 0-16,0 0 0 0,0 0 0 0,0 0 0 16,8 0 0-16,0 1 0 0,-1-1 0 0,4 0 0 15,1 3 0-15,-1 1 0 0,1-2 0 0,0 5 0 16,0-3 0-16,0 5 0 0,-1-1 0 0,0 3 0 15,-1 4 0-15,-1 1 0 0,-2 1 0 0,-3 2 0 16,-3-2 256-16,-1 3-16 0,0-3 0 0,-2 4 0 0,-1-5-240 16,-1 1 0-16,-1-4 0 0,0 0 0 0,-2 0 0 0,1 0 0 15,-1-1 0-15,0-3 0 0,1-2 0 0,1-1 0 16,-2-2 0-16,7-4 0 0,0 0 0 0,-8-4-128 16,0-2 128-16,2-1-160 15,1 0-2208-15,-1 0-448 0,1-5-96 0</inkml:trace>
  <inkml:trace contextRef="#ctx0" brushRef="#br0" timeOffset="206892.43">8283 16095 24879 0,'15'10'1088'0,"-4"-4"256"0,2 1-1088 0,3-1-256 16,-1 1 0-16,1-1 0 0,0 2 4576 0,0 1 864 15,2 4 160-15,2 1 32 0,-1 0-3776 0,2 2-768 0,-2 1-160 16,0 2-32-16,1 1-448 0,-2 4-112 0,-1-1-16 0,-2 1 0 16,-2 2-80-16,-4 1-32 15,-4 6 0-15,-2 0 0 0,-5 4-80 0,-4-1-128 0,-5 2 176 0,-2 2-176 16,-2-4 0-16,-4 0 0 0,-3-2 0 0,0-4 0 16,-2 0 0-16,-1-3-224 0,2-2 32 0,-2-6 16 31,4-8-1152-31,-3 0-224 0,-1-2-48 0,-2-5-12240 0,-5-4-2448 0</inkml:trace>
  <inkml:trace contextRef="#ctx0" brushRef="#br0" timeOffset="207460.94">6141 15902 12895 0,'0'0'1152'0,"0"0"-928"0,0 0-224 0,0 0 0 16,-6 2 4080-16,2 5 768 0,0 1 144 0,-1-2 48 0,-3 5-2176 0,-4 0-432 15,-2 3-96-15,-1 0-16 0,0 6-1040 0,-2-1-192 16,0 2-64-16,-6 5 0 0,1 1-288 0,1-1-64 16,0 1-16-16,2-1 0 0,0 2-240 0,3 1-48 15,3 1-16-15,3 0 0 0,1 0-160 0,2 3-16 16,6-2-16-16,2 5 0 0,4-2 16 0,3 2 0 15,3-3 0-15,2 4 0 0,4-4-176 0,1-2 0 0,3 2 0 0,3-3 128 32,2-4-448-32,3-2-112 0,1-1-16 0,3-3 0 15,1-3-976-15,0-4-208 0,0-3-32 0,4 0-11088 16,4-6-2224-16</inkml:trace>
  <inkml:trace contextRef="#ctx0" brushRef="#br0" timeOffset="208160.55">8982 16055 15663 0,'0'0'1392'0,"0"0"-1120"0,0 0-272 0,0 0 0 0,-4 6 3888 0,-1 4 720 16,-3-3 128-16,0 5 48 15,0 0-2320-15,2 1-464 0,-2 3-80 0,0 1-32 16,0 0-800-16,-1 3-144 0,0-1-48 0,0 1 0 16,1 1-272-16,0 1-64 0,0-1-16 0,3-1 0 15,0-1-160-15,2 1-48 0,2-3 0 0,1 4 0 0,1 1-144 0,3 2-16 16,1-3-16-16,2 1 0 0,1 2-160 0,2-5 0 16,2 1 144-16,0-1-144 15,1-2 0-15,1 3 0 0,2-5 0 0,0-2 0 16,1-3-448-16,4-1-48 0,2-2-16 0,3-3 0 15,2-4-2800-15,3 0-560 0</inkml:trace>
  <inkml:trace contextRef="#ctx0" brushRef="#br0" timeOffset="208596.34">9307 16195 5519 0,'0'0'496'0,"0"0"-496"0,0 0 0 0,0 0 0 16,0 0 2400-16,0 0 384 16,0 0 80-16,0 0 16 0,0 0-1408 0,0 0-256 0,0 0-64 0,0 0-16 15,-5-7-384-15,5 7-80 16,0 0-16-16,-2-7 0 0,2 7 304 0,0-7 64 0,0 7 16 0,0 0 0 15,3-10 208-15,1 0 32 0,0 4 16 0,2-1 0 0,0 1-176 0,-1 2-32 16,0-3-16-16,0 5 0 0,2-2-288 16,-7 4-48-16,6-3-16 0,-6 3 0 15,8 0-32-15,0 3-16 0,-8-3 0 0,8 4 0 16,0 1 80-16,0-1 16 0,-2 2 0 0,1 1 0 0,-2 3 0 0,0 1 16 16,1 2 0-16,-1 0 0 0,-3 0-240 0,4 0-48 15,-1 4-16-15,1-4 0 0,1 4-224 16,1-1-64-16,0-1 0 0,1 0 0 0,0-4-64 0,2 2-128 15,-1-3 176-15,3 3-176 0,2-2 128 0,0-2-128 16,2 2 0-16,3-2 0 0,1-1 0 0,0-2 0 16,1 3 0-16,-1-1 0 0,0-1 0 0,-1-5-144 15,-1 1 144-15,1-3-192 16,-3 0-1200-16,0-3-240 0,-1 1-48 0,-2-2-11424 16,-1 1-2272-16</inkml:trace>
  <inkml:trace contextRef="#ctx0" brushRef="#br0" timeOffset="208824.24">9702 16132 13823 0,'-3'5'1216'0,"-4"3"-960"16,-3 1-256-16,-2 1 0 0,-3 0 5440 0,-2 1 1024 0,-1 4 224 16,1 0 32-16,-1 2-4096 0,1 0-816 0,0 1-160 0,0-1-48 15,-1 0-768-15,1 0-144 0,2 0-48 0,0-1 0 16,2 0-288-16,1-5-64 15,1 5-16-15,3-3 0 0,0 0-80 0,3 2-32 0,1-6 0 0,2 1 0 16,1-1-160-16,2-1 0 0,-1-8 0 0,0 0 128 16,7 7-1200-16,1-4-240 0,1-1-48 0,2-4-11984 15,0-1-2400-15</inkml:trace>
  <inkml:trace contextRef="#ctx0" brushRef="#br0" timeOffset="209227.3">10143 16152 13871 0,'0'0'608'0,"0"0"144"0,2-7-608 0,-2 7-144 15,1-8 0-15,2 2 0 0,-2-1 1632 0,-1 7 288 0,2-6 64 0,-2 6 16 16,0 0-32-16,0 0-16 0,0 0 0 16,0 0 0-16,0 0 0 0,0 0 0 0,0 0 0 0,0 0 0 15,0 0-224-15,0 0-64 0,-3 6 0 0,2 5 0 16,-2-2-512-16,1 1-128 0,-1 1 0 0,2 2-16 15,1-4-368-15,0 4-64 0,1-1 0 0,0 0-16 0,1 1-288 0,-1-3-48 16,0 1-16-16,2 2 0 16,-1-3-208-16,2 1 128 0,0 1-128 0,0-2 0 0,0 1 0 15,1-2 0-15,1-1 0 0,-1 1 0 16,1-3-960-16,2 1-304 0,-1-1-48 0,-1-2-12016 16,0-1-2416-16</inkml:trace>
  <inkml:trace contextRef="#ctx0" brushRef="#br0" timeOffset="209432.17">10363 16204 19343 0,'0'0'1728'0,"-7"0"-1392"15,-1 0-336-15,-2 0 0 0,-3 4 4032 0,-2-1 720 16,-2-2 160-16,-3 2 16 0,-3-1-2960 0,1 0-608 16,-2 0-112-16,0 1-32 0,-2-2-784 0,4 2-176 15,1-3-16-15,-1 2-16 0,2-2-224 0,2 0 0 16,0 0 0-16,2 0 0 0,0-2 0 0,2 2 128 15,3 0-128-15,3-3 0 0,8 3 0 0,0 0 144 0,0 0-144 0,0 0 128 32,0 0-2288-32,7-4-464 0,2-2-80 0</inkml:trace>
  <inkml:trace contextRef="#ctx0" brushRef="#br0" timeOffset="209832.08">10594 16047 9215 0,'0'0'816'0,"0"0"-656"0,0 0-160 0,0 0 0 0,0 0 4080 0,0 0 784 16,0 0 144-16,0 0 48 0,0 0-2896 0,0 0-576 15,0 0-112-15,0 0-32 0,0 0-400 0,0 0-80 16,0 0 0-16,0 0-16 0,0 0-64 0,0 0-16 15,0 0 0-15,0 8 0 0,3 1-80 0,-3-1-16 16,-3 4 0-16,2-2 0 0,0 1-80 0,-2 2-32 16,0-3 0-16,1 1 0 0,1 2-176 0,-1 2-32 15,0-4-16-15,0 2 0 0,2-2-208 0,0-1-32 16,0-10-16-16,2 9 0 0,-1 2-176 0,-1-11 128 16,0 0-128-16,5 6 128 0,0 3-128 0,2-5 0 15,2 0 0-15,0-1 0 0,0-3 0 0,3 0 0 16,1 0 0-16,2-3 0 0,-1 2 0 0,2 1 0 15,0-3 0-15,-1-1 0 0,1 2 0 0,0 0 0 16,2-3 0-16,-2 1 0 0,-3 2-176 0,0-2 48 16,-1 0 0-16,0-1 0 15,-2 1-1936-15,1 0-384 0,-5-3-80 0,1 1-15408 0</inkml:trace>
  <inkml:trace contextRef="#ctx0" brushRef="#br0" timeOffset="210062.29">10863 16005 31103 0,'0'0'1376'0,"0"0"288"0,0 0-1344 0,0 0-320 0,0 0 0 0,0 0 0 0,-1 9 2480 16,1 2 416-16,-2-1 96 0,1-1 16 16,0 2-1408-16,1 2-288 0,-2-3-48 0,1 4-16 15,1-1-480-15,0 4-112 0,0-2-16 0,0 2 0 16,0 0-208-16,1 0-48 0,-1 3-16 0,2 0 0 16,-1-1-160-16,0 1-16 0,2 1-16 0,-1-1 0 0,1-3-176 0,2-2 128 15,1 5-128-15,0-3 128 0,1 0-128 0,1 3 0 16,-1-3 0-16,3 0 0 0,0-2 0 0,0 0 0 15,1-2 0-15,1 0 0 16,0-2-1056-16,-1-2-240 0,0-3-48 0,1-2-12928 16,-1 0-2592-16</inkml:trace>
  <inkml:trace contextRef="#ctx0" brushRef="#br0" timeOffset="210417.29">11171 15878 20271 0,'0'0'1792'0,"0"0"-1424"15,0 0-368-15,0 0 0 0,6-3 3376 0,-6 3 592 16,0 0 128-16,9 3 32 0,-9-3-2096 0,11 0-432 16,-2 4-64-16,-1 1-32 0,2-1-416 0,1 0-96 15,-1 0-16-15,2 3 0 0,0 2-320 0,1 0-64 16,1 1-16-16,2 1 0 0,0-1-256 0,-1 3-48 15,1 3-16-15,0 4 0 0,0-3 32 0,-1 4 0 0,2-2 0 0,-1 5 0 16,-2-2 0-16,0 2 0 0,-4 3 0 16,-1 0 0-16,-1 0 0 0,-3 2 0 0,-1-2 0 0,-2 2 0 15,-2 1-128-15,-3 0-32 0,-2 1 0 0,-2-1 0 0,-1 2-128 0,-2-1 0 16,-2-4 0-16,2-1 0 16,-1-4 0-16,2-1 0 0,-3-4 0 0,0-1 0 15,1-3-160-15,0-2 160 0,1-2 0 0,-1-4-144 0,2 0 144 0,1-1 0 16,0-1-144-16,8-3 144 15,0 0-960-15,0 0-128 0,0 0-32 0,0 0-13056 16,3-9-2608-16</inkml:trace>
  <inkml:trace contextRef="#ctx0" brushRef="#br0" timeOffset="-214556.55">11947 15805 8287 0,'0'0'736'0,"0"0"-592"0,0 0-144 0,0 0 0 0,7-4 2880 0,-7 4 528 16,0 0 112-16,0 0 32 16,0 0-1568-16,5-7-304 0,-5 7-64 0,0 0-16 15,0 0-288-15,0 0-64 0,0 0-16 0,0 0 0 0,0 0-160 16,0 0-48-16,3 8 0 0,-1 1 0 0,-2 2-176 0,0 2-32 15,0 0-16-15,0 1 0 0,0 6-80 0,2 0-16 16,-1 2 0-16,2-1 0 0,0 2-16 0,0 4-16 16,1-1 0-16,0 1 0 0,0 0-208 0,1-1-32 15,-1 4-16-15,0-3 0 0,0 2-176 0,1 1-48 16,0-2 0-16,1 2 0 0,-1-4-32 0,0 2-16 16,2-2 0-16,-1 3 0 0,-1-2-16 0,1-1-128 15,-1 4 192-15,0-2-64 0,0 1-128 0,1 1 0 16,-1 0 0-16,0 0 0 0,2-4 0 0,-2-2 0 15,0-1 160-15,-1 1-160 0,-1-2 0 0,1-2 0 16,0-3 0-16,-2 0 0 0,1 0 0 0,-2-4 0 16,0-2 0-16,-1 0 0 0,0 0 0 0,0-3 0 15,-1-2 0-15,1-6-144 0,-3 7 144 0,1-1 0 16,-2 1-144-16,-1-4 144 0,-1 0 0 0,0 0-176 16,-2-2 176-16,-1 2-128 0,0 1 128 0,-2-1 0 15,-2-3 0-15,0 0 0 0,-3 0-192 0,1 0 0 16,-2 0 0-16,-2 0 0 0,-2 0 192 0,-2 3 0 0,-1 0 0 0,1-3 0 15,-1 3 0-15,-1-2 0 0,1-2 0 0,1 2 0 16,-1-1 0-16,-1 3 0 0,2-3 0 0,-2 4 0 16,-3-2 0-16,0 2 0 0,-2-4 0 0,-2 3-128 15,1-3 128-15,-2 4 0 0,-1-2 0 0,0 0 0 16,-2 0 0-16,2 1 0 0,0 1 0 0,2 0 0 16,-1-2 0-16,4 2 0 0,0-1 0 0,0 1 0 15,1-2 0-15,-2 2 0 0,-2-1 0 0,-1-3 0 16,-1 1 0-16,0 2 0 0,-1-6 0 0,-2 3 0 0,-1-1 0 0,3 1 0 15,0-3 0-15,2 3 0 0,0 0 0 0,2 0 0 16,2 0 0-16,1 0 0 0,-1 0 0 0,1 0 0 16,-1-2 0-16,-1 0 0 0,-4 2 0 0,1-2 0 15,-1 2 0-15,0 2 0 0,0-2 0 0,1 0 0 16,0 0 0-16,2 0 0 0,-3 0 0 0,2 0 128 16,4 2-128-16,-1 0 0 0,-1 2 0 0,1 1 128 15,-1-1-128-15,0 0 0 0,-2-1 0 0,1 4 0 16,-2-4 0-16,-2 0 128 0,-1-3-128 0,0 1 0 15,-2-1 0-15,0-1 0 0,1 1 0 0,2 0 0 16,1-3 0-16,1 3 0 0,3 0 0 0,1 0 0 16,0 0 0-16,-1 0 0 0,-3 0 0 0,0 0 0 15,1 0 0-15,-5 0 0 0,-1-3 0 0,0 6 0 16,0 0 0-16,1 1 0 0,1-1 0 0,2-2 0 16,1 4 0-16,2-1 0 0,3 0 0 0,1-1 0 15,-1 1 0-15,-1-2 0 0,0 5 0 0,-2-3 0 16,-3-2 0-16,1 2 0 0,2 3 0 0,-2-3 0 15,-2-2 0-15,-1 2 128 0,2-1-128 0,0 1 0 16,0-2 0-16,1 0 0 0,2 0 0 0,2 1 0 0,3 1 0 0,-2-1 0 16,6 0 0-16,-3 0 0 0,2-2 0 0,-2 2 0 15,-7 1 0-15,1-1 0 0,0-1 0 0,-2-1 0 16,-9-1 0-16,3 3 0 0,1 1 0 0,4-1 0 16,3-2 0-16,3 4 0 0,-1-1 0 0,1-1 0 0,3 1 0 0,-2 0 0 15,-2-2 0-15,0 2 0 0,8-1 0 0,-4 1 0 16,-3-2 0-16,-3 0 0 15,1 3 0-15,-2-4 0 0,-2 2 0 0,-2-3 0 0,-3 2 0 0,5 0 0 16,5 0 0-16,2-2 0 0,-4 3 0 0,4-2 0 16,3 2 0-16,3-3 0 0,2 0 0 0,-5 2 0 15,-5 0 0-15,-5 0 0 0,-4-2 0 0,-1 3 0 16,1-2 0-16,3 2 128 0,2-3-128 0,-1 1 0 16,-5 2 0-16,11-3 0 0,14 3 0 0,-5-2 0 15,-9 1 0-15,3 1 128 0,9 1-128 0,-1-1 0 16,-4 1 0-16,-1-4 0 0,2 3 0 0,-1 0 0 15,0-3 0-15,-6 3 0 0,0-2 0 0,1-1 0 16,-1 3 0-16,2-3 0 0,3 0 0 0,-2 4 0 16,-3-4 0-16,-9 2 128 0,0-2-128 0,7 0 0 15,17 2 0-15,-1 0 0 0,-6-2 0 0,-1 3 0 16,0-2 0-16,0 2 0 0,-2-1 0 0,0 2 0 16,1 0 0-16,1-1 0 0,2 1 0 0,-2 1 0 15,0-1 0-15,1 0 0 0,2-2 0 0,2 0 128 16,1-2-128-16,-2 2 0 0,1 1 0 0,-1-2 0 15,0 2 0-15,0-3 0 0,3 3 0 0,-2-3 0 0,-1 0 0 16,3 0 0-16,1 0 0 0,0 0 0 0,2 0 0 0,1 0 128 16,-1 0-128-16,1-3 0 15,0 3 0-15,1 0 0 0,-1 0 0 0,3-3 0 0,0 2 0 0,1 1 0 16,-2 0 0-16,2-3 0 0,5 3 0 0,-6 0 0 0,-1 0 0 0,1 0 0 16,-4 0 0-16,4 0 128 15,1-2-128-15,5 2 0 0,0 0 0 0,0 0 0 16,-8-2 0-16,1 2 0 0,1 0 0 0,-2 0 0 15,8 0 0-15,-5 0 0 0,-2 0 0 0,7 0 0 0,-5 0 0 0,0 0 0 16,-2 0 0-16,7 0 0 0,0 0 0 0,0 0 0 16,-7-2 0-16,7 2 0 0,-6 0 0 15,6 0 0-15,0 0 0 0,-5-4 0 0,-1 1 0 0,6 3 0 16,0 0 0-16,-3-4 0 0,-3-2 0 0,6 6 0 16,-4-7 0-16,4 7 0 0,-2-6 0 0,-1-1 0 15,-1 3 0-15,4 4 0 0,-2-4 0 0,-2-1 0 16,0 1 0-16,1 1 0 0,0 0 0 0,0-4 0 15,-3 3 0-15,0 1 0 0,-2 0 0 0,3 0 0 16,5 3 0-16,-6-4 0 0,-1 1 0 0,7 3 0 16,0 0 0-16,0 0 0 0,-7-1 0 0,7 1 0 15,0 0 0-15,0 0 0 0,0 0 0 0,-5-3 0 16,0 3 0-16,5 0 0 0,0 0 0 0,0 0 0 16,-6-2 0-16,6 2 0 0,0 0 0 0,-4-4 0 15,-1 0 0-15,0-1 0 0,5 5 0 0,-3-4 0 16,-1-3 0-16,2 3 0 0,-1-2 0 0,2-1 0 15,-1 1 0-15,1-1 0 0,-3-2 0 0,3 1 0 16,0-1 0-16,-1 2-128 0,-2-3 128 0,3 1 0 0,2 1 0 0,-1-1 0 16,-1-2 0-16,1 1 0 0,1 1 0 0,1 1-128 15,-1-1 128-15,-1-2 0 0,0 2 0 0,1 1 0 0,1-1 0 16,-1-2 0-16,0 5 0 16,1-3 0-16,-1 2 0 0,-1-1 0 0,1-1 0 0,0 0 0 15,2 1 0-15,-2-1 0 0,-1-2 0 0,0 2 0 16,2-1 0-16,-2-1 0 0,0 1 0 0,0 1 0 15,0-4-256-15,1 2 16 0,0-2 16 0,1 3 0 0,-2-1 224 0,1 2 0 16,2-4-160-16,-3 2 160 0,-3-2 0 0,2 3 0 16,2 1 0-16,0-2 0 15,-2 1 0-15,1-3 0 0,0 2 0 0,0-2 0 0,1 1 0 0,-1 2 0 16,-1-3 0-16,1 2 0 0,0 1 0 0,0-3 0 16,-1 2 0-16,-1-5 0 0,2 3 0 0,0 0 0 15,0 0 0-15,0 1 0 0,0-3 0 0,0 1 0 16,-1 0 0-16,0 1 0 0,-1 0 0 0,2 0 0 15,-1 0 0-15,0 2 0 0,-2 2 0 0,2-1 0 0,1-1 0 16,0 2 0-16,-3-2 0 0,2 2 0 16,1 1 0-16,0-1 0 0,-1-1 0 0,1-1 0 15,1 2 0-15,-1-1 0 0,0 0 0 0,0 0 0 16,0-1 0-16,0 0 0 0,1 0 0 0,-1 1 0 0,-1-1 0 0,1 1 0 16,1-2 0-16,1-1 0 15,-2 2 0-15,1 4 0 0,0-7 0 0,-1 5 0 16,0-4 0-16,0 3 0 0,0-1 0 0,0 2 0 15,0-1 0-15,0-1 0 0,-1-1 0 0,0 2 0 16,1-1 0-16,-2 1 0 0,0 1 0 0,0-2 0 16,2 2 0-16,0 1 0 0,-1-1 0 0,0-1 0 15,1 0 0-15,0 3 0 0,0 0 0 0,0-2 0 0,0 2 0 16,0-3 0-16,1 6 0 0,-1 4 0 0,0-7 0 0,1 1 0 16,1-1 0-16,-1 2 0 0,-1 0 0 0,0 5 0 15,0 0 0-15,1-5 0 0,1-2 0 0,-2 7 0 16,1-4 0-16,-1 4 0 0,2-6 0 0,-2 6 0 15,0 0 0-15,3-4 0 0,-3 4 128 0,0 0-128 16,0 0 0-16,0 0 0 0,5-6 0 0,-5 6 0 16,4-4 128-16,-4 4-128 0,0 0 0 0,7-4 128 0,-7 4-128 0,6 0 0 15,-6 0 0-15,8-2 128 0,0 2-128 0,-8 0 0 16,0 0 144-16,9 0-144 0,0 0 304 0,-1 0-16 16,-8 0 0-16,9-1 0 0,-1 1-288 0,0 0 0 15,-8 0 0-15,7 0 0 0,1 0 128 0,-1 0-128 16,1-3 0-16,-1 3 0 0,-7 0 0 0,9 0 0 15,1 3 0-15,0-3 0 0,-10 0 128 0,7 0-128 16,4 1 0-16,-2-1 0 0,-1 0 0 0,2 0 0 16,4 2 0-16,-1-2 0 0,-3 0 0 0,1 0 0 15,-4 0 0-15,4 0 0 0,1-2 0 0,0 2 0 16,-2 0 0-16,2 0 0 0,2 0 0 0,-2 0 0 16,-3 0 0-16,2 0 0 0,2 0 128 0,-1 2-128 15,-2-2 0-15,-2 0 0 0,-2 4 0 0,5-1 0 16,3-3 0-16,1 0 0 0,-2 0 0 0,0 0 0 0,0 0 0 0,-1 0 0 15,0 0 0-15,-1 0 0 16,2 0 0-16,-2 0 0 0,-1-3 0 0,1 3 0 0,1 0 0 16,-1 0 0-16,1-2 0 0,1 0 0 0,3 4 0 15,-2-2 0-15,2 0 0 0,-1-2 0 0,-2 4 0 0,2-4 0 16,4 2 0-16,-1 2 0 0,-1-2 0 16,-3-2 0-16,-3 2 0 0,-4 0 0 0,-7 0 0 0,6 2 0 15,5 0 0-15,2-2 0 0,-2 0 0 0,4 0 0 16,3 3 0-16,-3-3 0 0,-4 0 0 0,-1 0 0 15,-1 0 0-15,1 0 0 0,3 0 0 0,2 0 0 0,-1-3 0 0,-1 1 0 16,2 0 0-16,-1 2 0 0,3-2 0 0,-1 1 0 16,-4-2 0-16,1 0 0 0,5-1 0 0,-1 0 0 15,-1-1 0-15,-1 4 0 0,1-4 0 0,0 3 0 16,-2 0 0-16,2-2 0 0,2 4 0 16,-1 0 0-16,-1 0 0 0,1 0 0 0,1 0 128 0,1-3-128 15,-5 3 0-15,2 0 0 0,1 0 0 0,1 0 0 16,1 3 0-16,-1-3 0 0,-1 0 0 0,1 0 0 15,1-3 0-15,-1 3 0 0,4 3 0 0,-1-3 0 16,-1 0 0-16,-1 0 0 0,0-3 0 0,-1 3 0 16,0-1 0-16,1-2 0 0,-1 3 0 0,0-2 0 15,-1 2 0-15,1-4 0 0,0 4 0 0,-1 0 0 16,-1 0 0-16,1 0 0 0,2 0 0 0,1 2 0 16,-2 0 0-16,1-2 0 0,-1 0 0 0,0 0 0 15,1 0 0-15,-1 0 0 0,0 0 0 0,1 0 0 16,-1 0 0-16,-1 0 0 0,0 0 0 0,1 2 0 15,1-2 0-15,-1 3 0 0,-1-3 0 0,0 0 0 0,0-3 0 16,0 3 0-16,0-2 0 0,0 2 0 0,0 0 0 16,0 0 0-16,-2-2 0 0,0 0 0 0,0 2 0 0,2-3 0 15,1 2 0-15,0-2 0 16,-1 3 0-16,0 0 0 0,-1-2 0 0,1 0 0 0,0 2 0 16,0 0 0-16,2 0 0 0,-1 0 0 0,0 0 0 0,-1 0 0 15,-1 4 0-15,1-1 0 0,-1-2 0 16,-1-1 0-16,1 3 0 0,0-3 0 0,0 0 0 0,1 0 0 15,-2 0 0-15,1 2 0 0,0-2 0 0,-1 2 0 0,1-2 0 0,0 0 0 16,0 0 0-16,-1 0 0 0,-2-2 0 16,3 2 0-16,-1 0 0 0,0 0 0 15,1-2 0-15,1 2 0 0,0 0 0 0,0 0 0 0,1 0 0 0,-1 0 0 16,0 0 0-16,2 0 0 0,-1 2 0 0,0 0 0 16,0-2 0-16,-1 0 0 0,-2 2 0 0,2-2 0 15,0 4 0-15,0-1 0 0,-1-3 0 0,1 0 0 16,0 0 0-16,-1 1 0 0,0 2 0 0,1-3 0 15,-2 0 0-15,2 0 0 0,-1-3 0 0,0 3 0 16,-1 0 0-16,1 0 0 0,-1-1 0 0,-1 1 0 16,-1 1 0-16,1 2 0 0,1-3 0 0,-1 0 0 15,1 0 0-15,0-4 0 0,2 4 0 0,-1-3 0 16,-1 3 0-16,0-1 0 0,2-2 0 0,0 1 0 16,-1-2 0-16,1 4 0 0,0 0 0 0,0 0 0 15,-1-3 0-15,0 3 0 0,-1-4 0 0,1 4 0 16,0 0 0-16,-1 0 0 0,0-2 0 0,-1 2 0 15,1 0 0-15,-1-2 0 0,0 2 0 0,1-2 0 16,-1-1 0-16,-1 2 0 0,2 1 0 0,-1 0 0 0,1 0 0 16,-1 0 0-16,-1-3 0 0,0 3 0 15,0-3 0-15,0 2 0 0,0-1 0 0,1 2 0 0,-1 0 0 16,1-3 0-16,2 2 0 0,-1 1 0 16,1-3 0-16,0 3 0 0,0 0 0 0,-1-1 0 0,4-5 0 0,-2 5 0 15,0 1 0-15,1 0 0 16,0 1 0-16,1-1 0 0,-2 0 0 0,0 3 0 0,0-3 0 0,0 3 0 15,0-3 0-15,0 1 0 0,0-1 0 0,0 0 0 0,-1 0 0 0,1 3 0 16,0-3 0-16,0 1 0 16,0-1 0-16,-2 0 0 0,1 3 0 0,-1-3 0 0,2-3 0 15,1 3 0-15,-1 0 0 0,1 0 0 16,1 0 0-16,-1 3 0 0,0-6 0 0,1 2 0 0,0 1 0 0,2 0 0 16,-2 0 0-16,0 0 0 0,0 0 0 15,-1 0 0-15,0 0 0 0,1 0 0 0,-1 1 0 0,0 2 0 16,1-3 0-16,-2 0 0 0,0-3 0 0,0 2 0 15,-2 1 0-15,1-3 0 0,-1 3 0 0,-1-1 0 16,2 1 0-16,-2-3 0 0,-2 3 0 0,0-3 0 16,-1 3 0-16,1-1 0 0,0 1 0 0,-2-3 0 15,1 3 0-15,1 0 0 0,0 0 0 0,-1 0 0 16,1-2 0-16,1 2 0 0,2 0 0 0,-1 2 0 16,-1-2 0-16,2 0 0 0,-1 0 0 0,0 0 0 15,1 0 0-15,-1 3 0 0,1-2 0 0,0-1 0 16,1 0 0-16,0 0 0 0,-3 0 0 0,1 0 0 15,-1 0 0-15,2 0 0 0,-2 0 0 0,0 0 0 16,0-1 0-16,0-2 0 0,0 3 0 0,0-2 0 16,0 1 0-16,0-2 0 0,-1 3 0 0,0-3 0 0,0 2 0 0,0 1 0 15,-1 0 0-15,0 0 0 16,-1 0 0-16,1-3 0 0,-2 3 0 0,0 0 0 16,0 0 0-16,1 0 0 0,-1-4 0 0,0 4 0 0,-1 0 0 15,1-2 0-15,0 2 0 0,0-3 0 0,0 2 0 16,2-2 0-16,-1-1 0 0,2 2 0 0,1 0 0 15,0 0 0-15,0-1 0 0,0-1 0 0,2 2 0 0,-1 0 0 16,-1 0 0-16,1 2 0 0,-1-3 0 0,0 2 0 0,0 1 0 0,-1-3 0 16,1 3 0-16,-3-2 0 0,1 2 0 0,-1 0 0 15,-1-2 0-15,2 4 0 0,-1-2 0 0,1 0 0 16,0-2 0-16,0 2 0 16,-2 0 0-16,2 0 0 0,-1-2 0 0,1 2 0 0,-1 0 0 0,-1-2 0 15,0 0 0-15,1 2 0 0,-1-3 0 0,0 3 0 16,1 0 0-16,0-1 0 0,-3-2 0 0,1 3 0 15,0-2 0-15,-1 2 0 0,-1-2 0 16,1 0 0-16,1 2 0 0,-1 0 0 0,0 0 0 0,0 0 0 16,-7 0 0-16,7-3 0 0,1 2 0 0,-1 1 0 15,-1-3 0-15,-6 3 0 0,8 0 0 0,0-3 0 16,-1 2-128-16,-1-1 128 0,1 2 0 0,-1 0 0 16,-6 0 0-16,9-3 0 0,-1 3 0 0,0 0 0 15,-1-1 0-15,-1 1 0 0,-6 0 0 0,9 0 0 16,-9 0 0-16,8 0 0 0,-1 0 0 0,-7 0 0 15,6 0 0-15,1 0 0 0,-1 0 0 0,1 0 0 16,-7 0 0-16,0 0 0 0,8 0 0 0,0 0 0 16,-8 0 0-16,8-3 0 0,-2 3 0 0,1-3 0 15,-7 3 0-15,6-1 0 0,2 1 0 0,-1-3 0 16,-7 3 0-16,6 0 0 0,-6 0 0 0,7 0 0 16,-1 0 0-16,1 0 0 0,-7 0 0 0,5 3 0 15,-5-3 0-15,7 1 0 0,-7-1 0 0,0 0 0 0,5 6 0 16,-5-6 0-16,0 0 0 0,5 6 0 0,-5-6 0 0,4 7 0 15,-4-7 0-15,3 8 0 0,-3-8 0 16,0 0 0-16,0 0-1136 16,0 0-272-16,0 0-64 0,0 0-16 0,0 0-2160 0,0 0-448 15</inkml:trace>
  <inkml:trace contextRef="#ctx0" brushRef="#br0" timeOffset="-209032.17">2332 12070 10127 0,'0'0'448'0,"0"0"96"0,0 0-544 0,0 0 0 0,0 0 0 0,4 9 0 0,1 1 5152 0,0 1 928 15,-1 4 176-15,1 0 32 0,0 4-3856 0,-1 1-768 16,0 0-144-16,-1 3-48 0,1 1-688 0,-2-4-144 15,0 3-16-15,-2 1-16 0,1-1-352 0,0 3-64 16,1-2 0-16,-2 0-16 0,1-2-176 0,0-1 0 16,1-2 0-16,-1 1 0 0,0-7-176 0,1-2-64 15,-1-5-16-15,-1-6 0 16,0 0-2656-16,0 0-544 0,0 0-96 0</inkml:trace>
  <inkml:trace contextRef="#ctx0" brushRef="#br0" timeOffset="-208689.77">2229 12182 29663 0,'0'0'640'0,"0"0"144"0,0 0 32 0,0 0 16 0,0 0-656 0,0 0-176 0,0 0 0 0,0 0 0 16,0 0 1344-16,6-6 256 15,-1-1 32-15,1 1 16 0,1-1-816 0,1 0-144 0,1 1-48 0,2 2 0 16,0-3-384-16,1 1-96 0,1-1-16 0,2 3 0 15,2-2-144-15,0-1 128 0,0 3-128 0,1-1 128 0,2 4-128 16,-1-2 0-16,0 3 0 0,0 0 0 16,2 3 0-16,-1 1 0 0,-2 6 0 0,-1-1 0 15,2 4 192-15,-4 2-64 0,1 2 0 0,-3 3 0 16,-4-1 80-16,-3 5 16 0,-4-2 0 0,-4 6 0 0,-6 0 224 0,-3 2 64 16,-2 1 0-16,-3-4 0 0,-2 2-384 0,0-2-128 15,-1-3 0-15,1 2 0 0,0-2 0 0,-1-5 0 16,1-2 0-16,0-3 0 0,-1-4 0 0,2-3-208 15,0-4 64-15,2 0 16 0,-1 0-208 0,3-6-48 16,0-3 0-16,2-1 0 16,3-3-2496-16,2-1-512 0,2 1-112 0</inkml:trace>
  <inkml:trace contextRef="#ctx0" brushRef="#br0" timeOffset="-208405.5">2704 12115 18431 0,'0'0'1632'16,"0"0"-1312"-16,0 0-320 0,0 0 0 0,0 0 3712 0,3 4 688 0,-3-4 128 0,6 7 16 16,-2 2-2288-16,-2-1-464 15,1 1-80-15,0 2-32 0,-1-1-512 0,1 3-96 0,-1 3-32 16,1-2 0-16,0 2-416 0,-1 1-96 0,1 3-16 0,-1-3 0 15,2 2-208-15,0 1-48 0,-1-3-16 0,0 3 0 16,-1-6-112-16,1 2-128 0,-1-2 176 0,2 2-176 16,0-6 0-16,-1 1 0 0,0-2 0 0,0-3 0 15,-3-6-1696-15,0 0-240 0,0 0-48 0,8 3-17120 16</inkml:trace>
  <inkml:trace contextRef="#ctx0" brushRef="#br0" timeOffset="-208044.09">2876 12079 17503 0,'0'0'768'0,"0"0"176"0,0 0-752 0,0 0-192 16,4 6 0-16,-1 2 0 0,0 1 4608 0,-1-2 880 16,0 3 176-16,0-1 32 0,1 5-3264 0,1-3-672 15,0 5-128-15,0 0-32 0,-1 1-896 0,3 0-176 16,-1 2-32-16,2 2-16 0,-1-1-176 0,1 0-48 15,-3-1 0-15,2 2 0 0,1-4-128 0,-1 2-128 16,1-5 144-16,1-1-144 0,-1 0 0 0,1-2 128 16,-1-1-128-16,-1-1 0 0,1-2 0 0,-7-7 0 15,0 0 0-15,8 0-160 0,1 0 0 0,-2-4 0 16,-1-3 0-16,-1-2 0 0,-1-4 0 0,-1-1 0 16,-1-3 0-16,0-3 0 0,0 3 160 0,0-3-208 15,-2 1 80-15,0 2 128 0,-2-3-144 0,1 1 144 0,-2-1 0 0,1 0 0 16,1 3 0-16,-1 0 0 0,1 4 0 15,1 0 0-15,0 0 0 0,0 0 0 0,1 2 0 0,1 3 0 32,-2-1-560-32,2 3 0 0,2-1 0 0,1 3 0 0,-5 4-1744 15,8-2-336-15,0-1-80 0,0 2-13616 0</inkml:trace>
  <inkml:trace contextRef="#ctx0" brushRef="#br0" timeOffset="-207774.13">3221 12055 27295 0,'0'0'1216'0,"5"4"240"0,-5-4-1168 0,0 0-288 16,4 4 0-16,0 3 0 0,-1-2 2288 0,-1 0 400 16,1 4 64-16,-2 0 32 0,0-1-1040 0,1 3-208 15,-1 0-32-15,0 4-16 0,2-2-528 0,-2 3-96 16,-1 1-32-16,2 0 0 0,0 2-256 0,1-2-64 15,1 0-16-15,0 0 0 0,0-1-336 0,1 0-160 16,0-2 160-16,2-3-160 0,-2 2 0 0,0-4 0 16,0-1 0-16,2-2 0 0,-2 0 0 0,3-2-160 15,-1-4 0-15,-1 0 0 16,1-3-1536-16,-1-1-304 0,3-2-64 0,-1-1-10672 16,-1-4-2112-16</inkml:trace>
  <inkml:trace contextRef="#ctx0" brushRef="#br0" timeOffset="-206951.5">3559 11832 31903 0,'0'0'1408'0,"0"0"304"0,0 0-1376 0,0 0-336 0,0 0 0 0,0 0 0 15,8 4 2112-15,-2 3 368 0,-6-7 64 0,7 10 16 16,-3 4-1024-16,0-1-192 0,1 0-32 0,-1 2-16 15,-2 2-560-15,1 0-112 0,0 1-32 0,2-1 0 0,0 1-272 16,0-1-48-16,1 0-16 0,-2-3 0 0,1 2-128 0,0 0-128 16,-1-4 192-16,1 1-192 0,0-4 128 0,1 1-128 15,-1-3 0-15,-1 2 0 0,-4-9 0 0,0 0 0 16,0 0 0-16,0 0 0 0,0 0-208 0,0 0 48 16,0 0 16-16,0 0 0 0,-4-9-112 0,-3 0-32 15,-2 1 0-15,-1 1 0 0,-2-2-96 0,-1 1 0 16,0 2-16-16,0 2 0 0,-2-1 192 0,2 1 32 15,1 1 16-15,1 3 0 0,-1 0 160 0,0 0 0 16,1 3 0-16,1 1 0 0,0 1 0 0,0-1 0 16,1 2 0-16,3 1 0 0,-1 3 0 0,2-1 176 15,0 2-176-15,1-1 192 0,1 1 96 0,0-1 32 16,2 2 0-16,1 3 0 0,0-2-320 0,1 0 0 16,1 0 0-16,0 0 0 0,2 0 0 0,2-2 0 15,0 2 128-15,3-3-128 0,-1-1 0 0,1-1 0 16,0-1 0-16,1-1 0 0,0-3 0 0,2 1-304 15,1-4 64-15,0 0 16 16,0 0-192-16,0-4-32 0,2 1-16 0,-1-3 0 16,2-1-448-16,-2 1-96 0,-1 2-16 0,-1-6 0 0,0 3 32 15,0 0 0-15,-1-2 0 0,0 2 0 16,-3 3 32-16,0 0 0 0,-2-1 0 0,2 4 0 0,-3-3 256 0,-5 4 64 0,0 0 16 0,7-5 0 0,-1 3 400 16,1 0 80-16,-7 2 16 0,8-3 0 15,-2-1 272-15,1 4 64 0,-7 0 16 0,6 0 0 0,2-2 736 16,0 0 128-16,0 0 48 0,0-2 0 0,0 1-16 0,1-1 0 15,0 0 0-15,0-1 0 0,2 1-480 0,0-2-80 16,3-1-32-16,0 1 0 0,0-4-144 16,-1 2-48-16,-1-2 0 0,0-2 0 0,0 2-336 0,0-1-160 15,-2-4 16-15,1 3 0 0,-4 0 144 0,0-1 0 16,-2 2 0-16,-2 1 0 0,-3 1 0 0,-3 1 0 16,-2-1 0-16,-2 2 0 0,0 3 0 0,-4 2 0 15,-2 2 0-15,-1 2 0 0,-2 1 0 0,-2 1 192 16,-2 2-32-16,2 2-16 0,1 1 112 0,0-2 32 15,0 3 0-15,1 4 0 0,1-4 0 0,4 3 0 16,0 0 0-16,1 0 0 0,0 0 128 0,4 0 32 16,2 2 0-16,1-2 0 0,3 0-256 0,2 3-64 15,2-4 0-15,1 1 0 0,3 0-128 0,0-3 160 16,2 2-160-16,2-1 160 0,2-1-160 0,2-3 0 16,1-1 0-16,4 1 128 0,-1-5-128 0,1 2 0 15,-1-1 0-15,3-3 0 0,-1-3 0 0,0 1-176 16,-1-2 16-16,-2 0 0 15,-4-5-416-15,0 2-96 0,-4-1-16 0,0-1 0 16,-3-4-2208-16,-3 0-448 0,-2-2-96 0,-5 0-16 0</inkml:trace>
  <inkml:trace contextRef="#ctx0" brushRef="#br0" timeOffset="-206752.67">3117 11673 5519 0,'0'0'496'0,"-6"2"-496"0,-3 0 0 0,-2 0 0 0,1 2 7488 0,-1-1 1408 16,3-2 288-16,2 4 48 0,1-3-5632 0,1 3-1120 16,4-5-240-16,-3 4-32 0,3-4-1056 0,-3 6-192 15,3-6-64-15,-1 7 0 0,1-7-592 0,0 0-128 16,0 0-32-16,-1 8 0 16,1 1-848-16,0-3-160 0,0-6-32 0,0 7-13504 15,1 2-2704-15</inkml:trace>
  <inkml:trace contextRef="#ctx0" brushRef="#br0" timeOffset="-206408.08">2702 11656 23951 0,'0'0'2128'0,"0"0"-1696"0,0 0-432 0,0 0 0 0,0 0 5264 0,0 0 976 16,0 0 192-16,0 0 32 0,0 0-4224 0,0 0-832 15,0 0-192-15,0 0-16 0,0 0-784 0,0 0-160 16,0 0-16-16,0 0-16 0,0 0-224 0,2 8 0 16,-1-2 0-16,1 1 0 15,4-1-896-15,-2 1-288 0,1-1-48 0,0 1-20816 16</inkml:trace>
  <inkml:trace contextRef="#ctx0" brushRef="#br0" timeOffset="-205668.38">2628 12655 27583 0,'0'0'1216'0,"0"0"256"0,0 0-1168 0,0 0-304 0,1 10 0 0,-1 0 0 0,-1 0 2816 0,1 3 496 16,0 4 96-16,2 5 32 0,1-1-1664 0,-1 6-336 15,1-1-64-15,2 1-16 0,2-1-784 0,-2 2-176 16,-2 1-16-16,2-2-16 0,3 0-160 0,-2-4-16 16,-2-1-16-16,0-1 0 0,1-1-32 0,-1 1 0 15,0-5 0-15,0-3 0 0,-1 0-144 0,-1-3 0 16,1-2 0-16,-2-1 0 0,-1-7 0 0,0 0 0 16,0 0-192-16,0 0 192 0,0 0-288 0,0-7 64 15,3 2 16-15,-2-4 0 0,-1-2 208 0,2 2-192 16,0-1 192-16,2-1-192 0,0-1 192 0,0 2 0 15,0-1 0-15,1 1 0 0,3-2 0 0,1 4 0 16,-1-2-128-16,1-2 128 0,3 2-192 0,0 3 0 0,0 0 0 16,1 1 0-16,0 2 16 0,0 1 16 0,-1 3 0 0,0 0 0 15,-1 0 160-15,1 3 0 0,-1 1 0 0,-4 2 0 16,0 1 0-16,-3 2 128 0,-1 2-128 0,-5 2 176 16,-2 0 96-16,-2 0 32 0,-3 1 0 0,-2-1 0 15,-1 4 64-15,-1-1 16 0,-3-3 0 0,-1 2 0 0,0-2-240 16,-1-3-144-16,-2-1 192 0,3 1-192 15,4-5 0-15,-2 0 0 0,-4-4 0 0,2-1 0 0,3-1 0 0,1-2 0 16,0 0-192-16,6-4 192 0,8-2-272 0,-1 1 32 16,-4-5 16-16,4 0 0 15,6 0-2640-15,4-3-528 0,5 2-96 0</inkml:trace>
  <inkml:trace contextRef="#ctx0" brushRef="#br0" timeOffset="-205059.07">3044 12922 13823 0,'0'0'1216'0,"0"0"-960"0,0 0-256 0,0 0 0 15,0 0 4224-15,0 0 784 0,0 0 176 0,0 0 16 16,0 0-2320-16,0 0-480 0,0 0-96 0,0 0 0 16,-3 7-832-16,2 2-144 0,0-3-48 0,0 2 0 0,-3 5-576 15,2-1-112-15,1 0-16 0,1 0-16 16,-1 2-288-16,2-1-48 0,0-2-16 0,1 2 0 15,0 0-80-15,2 0-128 0,-1-3 176 0,3 0-176 0,3-3 128 0,1 3-128 16,-2-6 0-16,1 2 0 0,1-3 0 0,2 1 0 16,1-6 0-16,1 0-144 15,2-1-240-15,0-3-32 0,-2-2-16 0,-1-1 0 16,-1-2-400-16,-1-2-64 0,-2-3-32 0,-1 2 0 16,-2-3-32-16,1 1-16 0,-5-4 0 0,1 3 0 15,-3-2 432-15,-1 2 96 0,-2 4 0 0,2-2 16 0,-2 0 432 0,1 1 0 16,-1 4 0-16,0 1-128 0,-1 4 128 0,4 5 176 15,0 0-48-15,0 0 0 0,0 0 640 0,-4 10 112 16,3 4 16-16,1 2 16 0,1 4-48 0,3 3-16 16,2 4 0-16,-1-3 0 0,3 5-368 0,1 1-80 15,0 3-16-15,0-1 0 0,0 3-176 0,1 2-32 16,-1 1-16-16,0 1 0 0,-1 0-16 0,0 2 0 16,-1-2 0-16,0-1 0 0,0 1-144 0,-2-5 0 0,-1 2 144 0,-2-4-144 15,1-1 0-15,0-4 0 16,-2-3 0-16,-1-5 0 0,-1-2 0 0,-2-6-160 0,-1-2 160 0,4-9-208 15,-7 3-112-15,7-3-32 16,-9-7 0-16,-1 1 0 16,1-5-1888-16,-2-2-384 0,-1-5-80 0,1-1-15056 0</inkml:trace>
  <inkml:trace contextRef="#ctx0" brushRef="#br0" timeOffset="-204440.83">3609 12838 16575 0,'0'0'736'0,"0"0"160"0,0 0-720 0,0 0-176 16,0 0 0-16,0 0 0 0,0 0 4720 0,0 0 912 15,0 0 176-15,0 0 32 0,0 0-3728 0,0 0-768 16,0 0-128-16,0 0-48 0,0 0-624 0,0 0-128 16,0 0-32-16,-4-6 0 0,-2-1-224 0,2-1-160 15,1-1 192-15,0 0-192 0,2-1 176 0,-1-1-176 16,1 1 160-16,1-4-160 0,1 1 176 0,2 3-176 15,0-3 192-15,0 0-192 0,3 2 176 0,-1-2-176 0,0 1 160 0,2 4-160 16,1-1 192-16,-1 1-48 0,3 2-16 0,-1-1 0 16,1 5 32-16,1-1 0 0,-2 2 0 0,0 1 0 15,3 4-32-15,0-2 0 16,-2 5 0-16,-1-1 0 0,0 5 0 0,-2 2 0 0,-2 1 0 0,-1 6 0 16,-3 2 256-16,-1 2 32 0,-1 2 16 0,-1 2 0 0,-6 4-112 15,0-2 0-15,-1 3-16 0,-1-3 0 16,1-2-176-16,0-2-128 0,0 0 144 0,0-2-144 15,1-3 0-15,1 1 128 0,2-5-128 0,0-3 0 0,0 0 0 0,1-3 0 16,1-3 128-16,2-1-128 0,1-7 0 0,0 0 176 16,0 0-176-16,0 0 160 0,6 4-160 0,1-2 160 15,1 1-160-15,1-3 160 0,3-3-160 16,1-1 0-16,1 2 144 0,1-1-144 0,-1-1 160 0,0 0-32 16,2 2-128-16,-1-2 192 0,-2 0-48 0,1-1-16 15,1 1 0-15,-2 0 0 0,0-2-128 0,-2 3 0 16,1 0 144-16,0 2-144 0,0-2 0 0,-2 2 0 15,1-2 0-15,-2 3 128 16,0 3-640-16,-1-3-112 0,-1-3-16 0,-7 3-14208 16,5 0-2848-16</inkml:trace>
  <inkml:trace contextRef="#ctx0" brushRef="#br0" timeOffset="-196533.75">23000 11459 6495 0,'0'0'128'0,"0"0"48"0,0 0 0 0,0 0 16 0,0 0-192 0,0 0 0 0,0 0 0 0,0 0 0 15,0 0 0-15,0 0 0 0,0 0 0 0,0 0 0 16,0 0 0-16,0 0 0 0,0 0 128 0,0 0-128 0,0 0 624 0,0 0 80 15,0 0 0-15,0 0 16 0,0 0 480 0,0 0 80 16,0 0 32-16,0 0 0 0,0 0-112 0,0 0-32 16,0 0 0-16,0 0 0 0,0 0 368 0,0 0 80 15,0 0 16-15,0 0 0 0,0 0-496 0,0 0-112 16,0 0 0-16,0 0-16 0,0 0 16 0,0 0 0 16,-6-2 0-16,0-2 0 0,-1 1 0 0,1 0 16 15,-3 2 0-15,-2 1 0 0,-1-2-480 0,-2 2-112 16,-3 0 0-16,-3-2-16 0,-3 0 352 0,-4 2 80 15,-1-3 16-15,-5 3 0 0,-2 0-624 0,-2 0-112 16,1-1-16-16,1 2-128 0,-2 2 592 0,-1 1 16 16,-2-2 0-16,-2 2 0 0,-1-1-464 0,1 1-144 0,0-2 0 0,0-2 0 15,0 0 0-15,4 0 0 16,3 0 0-16,5 0 0 0,2 0 128 0,5 0-128 16,3 0 0-16,4 0 0 0,2 0 336 0,1 0 16 0,2 0 0 0,3 0 0 15,3 0-96-15,5 0-32 0,0 0 0 0,0 0 0 16,0 0 144-16,0 0 16 15,0 0 16-15,0 0 0 0,0 0-400 0,0 0 128 0,0 0-128 0,0 0 0 16,0 0 0-16,0 0 0 16,0 0 0-16,9 2 0 0,0 0 0 0,1 2 128 0,-3-1-128 31,-7-3-1312-31,10 2-288 0,0 0-64 0,1 0-17216 0</inkml:trace>
  <inkml:trace contextRef="#ctx0" brushRef="#br0" timeOffset="-195584.38">22545 11850 10127 0,'0'0'896'0,"0"0"-704"0,0 0-192 0,0 0 0 16,0 0 3728-16,7-7 720 0,-1 3 144 0,1-3 16 0,-2-2-2992 15,-1 1-592-15,0 2-128 0,-2-3-32 0,0-4-480 16,-1 2-80-16,0-2-32 0,-1 0 0 15,-1-1-144-15,0 0-128 0,-3-3 192 0,-1 2-192 0,-2 2 256 16,1 0-48-16,-2 2-16 0,-1 1 0 0,-2 0 176 0,1 4 16 16,-1 2 16-16,1 0 0 0,-1-1 48 0,-1 5 16 15,1 2 0-15,-1 1 0 0,-1-2 16 0,2 6 0 16,-1 2 0-16,2-1 0 0,1 1-160 0,1 2-16 16,0 0-16-16,1 0 0 0,2-1-144 0,3 1-16 15,0-2-128-15,4 1 192 0,-2 0-64 0,2 0 0 0,3 1 64 16,1-2-192-16,0-3 144 15,2 1-144-15,1-3 128 0,0 0-128 0,2-2 0 16,-1 1 0-16,1-3-176 0,-1 0 16 0,1-3 0 16,-1-3 0-16,1 2 0 0,-2-3 0 0,0 1 0 15,0-3 0-15,0 2 0 0,2-4 160 0,-3 2 0 0,0 1 0 16,0-1-128-16,-2-1 128 0,2-1 0 0,-2 5 0 0,0-3-128 16,-1 2 128-16,-1 3 0 0,-4 4 0 0,0 0 0 15,0 0 224-15,0 0-32 0,0 0 0 0,5 4 0 16,-1 5 368-16,0 4 64 0,-1 0 16 0,-2 4 0 15,2 4-224-15,-3 3-32 0,-2 2-16 0,1 0 0 16,1 5-112-16,-1-3-32 0,-1 0 0 0,1 2 0 16,1-4 0-16,-1 0 0 0,-1-2 0 0,1-1 0 15,1-2 0-15,-1 2 0 0,-1-2 0 0,1-2 0 16,0 1-224-16,0 0 176 0,-1-3-176 0,2-2 160 16,0 0-160-16,0-5 0 0,0-1 0 0,0-9 0 15,0 0 0-15,0 0-192 0,0 0 64 0,0 0 128 16,-4-6-320-16,2-5 64 0,0 0 16 0,1-4 0 15,1-1-2384 1,0-1-496-16</inkml:trace>
  <inkml:trace contextRef="#ctx0" brushRef="#br0" timeOffset="-194813.4">24428 11426 7359 0,'0'0'656'0,"10"0"-528"0,-1-2-128 0,0 1 0 16,-3-2 3200-16,1-1 624 0,-7 4 112 0,7-3 32 15,-7 3-1824-15,0 0-352 0,0 0-80 0,0 0-16 16,0 0-96-16,-4-4 0 0,-2-2-16 0,-4 3 0 15,-4-1-304-15,-3 4-64 0,-4-2-16 0,-4 0 0 16,-5 2-448-16,-3 2-96 0,-1-2-16 0,0 2 0 16,-2 2-144-16,0 2-48 0,-1-3 0 0,0 1 0 15,-1 3-192-15,2-3-32 0,-1 2-16 0,2-3 0 16,-1 1-208-16,2-1 144 0,0-3-144 0,4 2 128 16,1 0-128-16,3-2 0 0,1 0 0 0,4 2 0 0,4-2 128 0,7 0-128 15,1 1 0-15,2 2 128 0,2 0-128 0,1 1 192 16,4-4-192-16,0 0 192 15,0 0-192-15,4 4-256 0,-2 2 64 0,6 1 16 16,1-2-784-16,2-1-176 0,1 0-16 0,1 2-16 16,1-3-1648-16,1 3-320 0,0-2-64 0</inkml:trace>
  <inkml:trace contextRef="#ctx0" brushRef="#br0" timeOffset="-194163.82">24125 11815 24991 0,'0'0'1104'0,"0"0"240"0,0 0-1088 0,6-2-256 0,1 2 0 0,-7 0 0 16,6-4 1184-16,1-1 176 0,-2 1 48 0,-1-3 0 16,-1-1-800-16,-1-3-160 0,0 3-16 0,-2-3-16 0,-3-1-16 0,2-2 0 15,-2-2 0-15,0 3 0 16,1 0-16-16,-4 3 0 0,0-3 0 0,-2-1 0 16,2 7 64-16,-2 0 16 0,-3 0 0 0,1 5 0 15,-1-2 48-15,1 1 0 0,-3 3 0 0,1 0 0 16,0 3-64-16,0 1 0 0,2-2 0 0,-1 2 0 15,1-1-128-15,1 4-48 0,0 0 0 0,1 3 0 16,0 0-112-16,1 2-32 0,3-2 0 0,0 1 0 16,2-2 0-16,0 1-128 0,2-2 192 0,2 4-64 0,-1-1-128 0,2-1 160 15,1-1-160-15,2 2 160 0,-1-5-160 0,2 1 0 0,0-1 0 0,0-2 0 16,3 0-368-16,-1-1 48 16,0-3 16-16,1 0 0 0,1-3-48 0,-1 2-16 15,1-6 0-15,-1 3 0 0,2-2 112 0,0-3 0 16,0-2 16-16,-2 2 0 0,-1-1 240 0,0-1 0 15,1-2-160-15,-1 3 160 0,-3-2 0 0,1 4 0 16,-1-1-144-16,0 2 144 0,-2 3 0 0,-4 4 0 16,0 0 0-16,0 0 144 0,0 0 368 0,0 0 80 15,5 7 16-15,-1 3 0 0,-2 1-96 0,0 1-32 0,-4 5 0 16,2 0 0-16,2 0-240 0,-1 5-48 16,-1-1 128-16,-1 5-160 0,-2-2-32 0,0 2 0 0,1-3 0 15,-1 1 0-15,2 0 0 0,-2-2 0 0,2-1 0 16,0 2 0-16,-1-3 0 0,1-3 0 0,0-1 0 15,-1-2-128-15,1-1 0 0,0 0 0 0,1-4 0 16,0-9 0-16,0 0 0 0,0 0 0 0,0 0 0 16,0 0 0-16,0 0-224 0,0 0 80 0,0 0 16 15,6-5-1312-15,0-1-256 16,-2-2-48-16</inkml:trace>
  <inkml:trace contextRef="#ctx0" brushRef="#br0" timeOffset="-193483.99">26034 11396 25743 0,'0'0'1136'0,"0"0"240"0,0 0-1104 0,0 0-272 0,0 0 0 0,0 0 0 0,-8 0 2176 0,-4 0 368 15,-2-2 80-15,-3 2 0 0,-1 0-1120 0,-5 0-224 16,0 0-64-16,-2 0 0 0,-1 2-528 0,-2-2-112 16,-1 0-32-16,2 0 0 0,-1 0-272 0,1 3-48 15,-2-2-16-15,0 2 0 0,2-3-208 0,1 4 144 0,-1-4-144 16,3 2 128-16,-1 2-128 0,2-1 0 15,1-2 0-15,1 2 128 0,-1 0-128 0,1-2 0 16,3 1 0-16,2 2 128 0,2-1-128 0,0 0 0 0,1-2 0 16,2 4 128-16,-1-1-128 0,1 0 0 15,2-1 144-15,1-3-144 0,3 4 0 0,-2-2 128 16,2-2-128-16,5 0 0 0,0 0 0 0,0 0 128 0,0 0-128 0,0 0 0 31,0 0-1088-31,0 0-304 0,0 0-48 0,0 0-16 16,8 4-1728-16,1 0-336 0</inkml:trace>
  <inkml:trace contextRef="#ctx0" brushRef="#br0" timeOffset="-192795.01">25738 11897 22751 0,'0'0'1008'0,"0"0"208"0,0 0-976 0,7-4-240 0,-2 0 0 0,0 1 0 0,-1-3 1584 0,0-1 272 15,0 1 48-15,-1-2 16 0,-2-4-720 0,0 1-144 0,-1 1-32 0,0-1 0 16,-1 0-192-16,0 0-32 16,-3 1-16-16,-2-1 0 0,2-1-272 0,-1 5-48 15,-1-4-16-15,-1 2 0 0,-1 2-176 0,0 1-32 16,1-1-16-16,-1 6 0 0,0-2 0 0,-1 3 0 16,-2 0 0-16,1 3 0 0,-1 1 16 0,2 2 0 15,0-2 0-15,1 6 0 0,0-3-48 0,0 5 0 16,2-1 0-16,1 2 0 0,-1 1-32 0,2-1-16 15,0-2 0-15,2 2 0 0,-1-3-144 0,3 2 0 0,2 1 144 16,0-2-144-16,2-1 0 0,1-3 0 0,1-1 0 0,0 1 0 16,2-1 0-16,1-2 0 15,2-1 0-15,-1-3-160 0,2-3 160 0,0-1-192 0,-1 2 192 16,3-6-208-16,-3-1 64 0,1-4 16 0,-1 2 0 16,-1-2 128-16,-1 0 0 15,0-1-192-15,-1-6 192 0,-1 7-128 0,-1 0 128 0,0 0-128 16,-4 2 128-16,1 2 0 0,1 1 0 0,-2-1 0 15,0 5 0-15,-2 4 0 16,0 0 0-16,0 0 448 0,0 0 32 0,1 7 0 0,0 3 0 0,1 1-80 16,-1 2-16-16,-1 0 0 0,0 4 0 15,0 0-224-15,0 2-160 0,-1 1 192 0,-1 0-192 0,1-1 192 0,0 5-192 16,-1-3 192-16,1 1-192 0,0 2 304 0,-1-5-48 16,1-4-16-16,0 0 0 0,0 0 16 0,-1 3 16 15,2-3 0-15,0 2 0 0,-1-2-96 0,1 0-32 16,0-2 0-16,0 0 0 0,0 0-144 0,-1-2 0 15,2-2 0-15,0-3 128 0,-1-6-128 0,0 0 0 16,0 0 0-16,0 0-176 0,0 0 176 0,0 0-208 16,0 0 80-16,2-6 128 15,-2-5-1904-15,0-2-256 0</inkml:trace>
  <inkml:trace contextRef="#ctx0" brushRef="#br0" timeOffset="-185043.83">21424 13102 29087 0,'0'0'640'0,"0"0"128"0,0 0 16 0,0 0 48 0,0 0-672 0,0 0-160 16,13-7 0-16,-13 7 0 0,0 0 1376 0,5-7 240 0,-1 4 48 0,0-4 16 15,-1 3-544-15,-1-3-112 16,1-2-32-16,0 3 0 0,-3-5-576 0,0 5-112 15,0-1-32-15,-2-3 0 0,0 1-80 0,-2-2-32 0,-1 2 0 0,-2 1 0 16,1-1-16-16,-6-4 0 0,-3 2 0 0,1 1 0 16,-2 3-16-16,0 1-128 0,-2-1 192 0,0 5-64 15,-1 0 192-15,1 4 16 0,0 0 16 16,1 5 0-16,0-1-80 0,1 1-16 0,0-1 0 0,1 2 0 16,-1 4-256-16,4-1 0 0,3 2 0 0,0-3 0 15,0 3 144-15,2-2-16 0,3-1-128 0,3 3 192 16,0-1-192-16,2-2 0 0,1 5 0 0,2-3 0 15,2-2 0-15,1 3 0 0,4-2 0 0,1-2 0 0,0-1 0 16,1 1 0-16,0-3-176 0,1-2 176 16,1 0-320-16,-1-1 48 0,0-3 16 0,1-3 0 15,-1 2-640-15,1-4-112 0,-1-2-16 16,-1 1-16-16,0-2 336 0,0-1 64 0,-1-2 0 0,0 1 16 0,-2-3 384 0,1 0 80 16,-2-1 16-16,-1 1 0 0,-2 0 144 0,1 3 0 15,-1-3 0-15,0 2 0 0,-2 2 0 0,0 1 0 16,-1 2 0-16,-3 6 0 0,0 0 624 0,0 0 96 15,0 0 32-15,0 0 0 0,0 0-176 0,0 6-48 16,0-6 0-16,-1 13 0 0,0 0-16 0,0-1-16 16,-2 4 0-16,2 1 0 0,-1 3-208 0,1-1-32 15,-2 2-16-15,1 1 0 0,-1 5 0 0,1-3 0 16,-1 5 0-16,0-1 0 0,1 5 272 0,0-3 48 16,1 2 16-16,-2 0 0 0,1 1-272 0,1-3-48 15,1-2-16-15,-2-3 0 0,1 0-240 0,0-4 0 16,1 1 0-16,0-4 0 0,-2-4 0 0,2-1 0 0,2-3 0 15,-1 0 0-15,-1-10 0 0,0 0 0 16,0 0 0-16,0 0 0 0,0 0-192 0,0 0-48 0,5-10 0 16,0 0 0-16,2-3-2256 15,-2-1-464-15,-2-2-96 0,-1-1-14400 0</inkml:trace>
  <inkml:trace contextRef="#ctx0" brushRef="#br0" timeOffset="-184526.5">21956 12811 22287 0,'8'-16'480'0,"-4"10"96"0,1 2 32 0,0-6 32 0,-1 3-512 0,0-3-128 16,-1 4 0-16,-3 6 0 0,2-7 2256 0,-2 7 432 0,0 0 64 0,0 0 32 16,0 0-480-16,-5 7-80 0,-2 2-32 0,-1 2 0 15,-1 3-432-15,0 4-96 0,-3 3 0 0,1 3-16 16,-3 2-1024-16,1 0-208 16,-1 4-32-16,0 3-16 0,-1-3 224 0,2 2 48 0,1 0 16 0,2 1 0 15,-1 1-496-15,3-1-160 0,3 0 0 0,1 3 0 16,2 1 272-16,0 0-48 0,4-1-16 0,0-2 0 15,1 2-208-15,2-2 0 0,2-2 0 0,1-1 0 16,1-1 0-16,3-4 0 0,1-5 0 0,1 2 0 16,2-3-160-16,-1-3-80 0,1-4-16 0,3-2 0 15,0-2-576-15,1-3-112 16,1-3-16-16,1-2-13200 0,0-5-2640 0</inkml:trace>
  <inkml:trace contextRef="#ctx0" brushRef="#br0" timeOffset="-183809.46">22309 13171 24879 0,'0'0'1088'0,"0"0"256"0,0 0-1088 0,0 0-256 0,0 0 0 0,0 0 0 15,0 0 2336-15,0 0 416 0,0 0 64 0,0 0 32 0,0 0-1472 0,0 0-288 16,0 0-64-16,-2-7-16 0,2 7-448 0,0-6-96 16,1-1-16-16,0 1 0 0,2-1-224 15,1 1-48-15,0-1-16 0,1 1 0 0,2-2 192 16,1-1 32-16,-1 2 16 0,3-1 0 0,0-1-400 16,2 2 0-16,0 1 128 0,1-2-128 0,-2-1 0 0,1 2 0 15,1 1 0-15,0 2 0 0,-70-12 0 0,138 25 0 16,-70-9 0-16,-1 0 0 15,0 0 0-15,0 4 0 0,-4 3 0 0,1-1 128 0,-3 1 80 0,-3 3 16 16,-2 3 0-16,-2 3 0 0,-1 1-96 0,-1 0 0 16,-3 0-128-16,0 3 192 0,-1-3 16 0,0 3 0 15,-2-1 0-15,1-2 0 0,-1-4 192 0,2 0 48 16,0 0 0-16,1-2 0 0,0-2-448 0,2-4 0 16,1 1 0-16,5-6 0 0,0 0 0 0,0 0 0 15,0 0 144-15,0 0-144 0,0 0 0 0,0 0 0 16,6-3 0-16,2 0 0 0,1-1 0 0,2 3 0 15,0-1 0-15,1-1 0 0,1 2 0 0,0-2 0 16,0 3 0-16,2 0 0 0,1 4 0 0,-1-1 0 16,-2 0 0-16,0 1 0 0,2 2 0 0,-3 4 0 15,-2-3 0-15,-1 3 0 0,-2-1 0 0,-2 4 0 0,-2 2 0 0,-3 1 0 16,-2-2 256-16,0 4 0 0,-2-1-16 0,-3-2 0 16,-2 0-48-16,0 0-16 0,-1-2 0 0,-1 0 0 15,-1-4-176-15,0 2 0 0,1-5 0 0,0 1 0 16,2-1 0-16,0-2 0 0,0-4 0 0,1 3 0 15,1-2 0-15,-1-1 0 0,2-1 0 0,6 1 0 16,-7-5-928-16,3 1-224 16,2-3-32-16,0 1-18848 0</inkml:trace>
  <inkml:trace contextRef="#ctx0" brushRef="#br0" timeOffset="-183243.34">22842 13335 36111 0,'0'0'1600'0,"0"0"320"0,0 0-1536 0,0 0-384 0,0 0 0 0,0 0 0 0,0 0 1680 0,0 0 256 16,3 9 48-16,0-1 16 0,-2 1-976 0,-1 1-192 16,0 0-32-16,-1 0-16 0,-1 3-432 0,1 0-96 15,-2 0 0-15,1 4-16 0,-1-4-96 0,1 4-16 16,-1 3 0-16,0 0 0 0,2-3-128 0,0 4 0 15,-2-2 0-15,0 1 0 0,3 0 0 0,0 1 0 16,0-2 0-16,0 1 128 0,2 0-128 0,-1-3 128 16,-1 2-128-16,1 1 128 0,1-6-128 0,-1 2 0 0,0-3 0 0,2-2 0 15,-2-1 0-15,1-3 0 0,-2-7 0 0,0 0 0 16,0 0 0-16,0 0 0 0,0 0-144 16,2-7 144-16,1-6 0 0,-2 0 0 15,-1-2 0-15,0-2 0 0,-1-2-208 0,-1-1 64 0,1 0 16 0,0-1 0 16,0-1 128-16,-1-1 0 0,1 2 0 15,1-2 0 1,0 0-608-16,1-1-96 0,1 2 0 0,0-2-16 16,1 1 224-16,1 2 48 0,0-1 16 0,1 1 0 0,1-2 240 0,2 6 32 0,0-2 16 0,1 2 0 15,1 1 144-15,0 2-192 0,2 1 192 0,0-1-192 16,-1 4-80-16,2 1-32 0,1 2 0 0,-1-1 0 16,-2 2 304-16,3 3-192 0,-1-1 192 0,0 4-160 15,-3 0 160-15,2 4 0 0,0 0 128 0,0 5-128 16,-3 0 208-16,-3 2-16 0,-2 2-16 0,0 1 0 15,-1 0 272-15,-5 3 48 0,-4 0 16 0,-2 1 0 16,0-1-80-16,-4 3-16 0,-2 1 0 0,-2-4 0 16,-1 1-208-16,0-4-32 0,-1 2-16 0,0-2 0 0,1 0-160 0,1-4 0 15,0-1 0-15,2-2 0 0,1-3 0 0,1-2 0 16,3 2 0-16,1-4 0 0,0 0 0 0,3 0 0 16,5 0-160-16,-3-6 160 15,3-1-2528-15,3 1-416 0</inkml:trace>
  <inkml:trace contextRef="#ctx0" brushRef="#br0" timeOffset="-179840.18">23357 12977 17903 0,'0'0'784'0,"0"0"176"0,0 0-768 0,0 0-192 15,0 0 0-15,0 0 0 0,-5-5 1824 0,5 5 320 0,0 0 64 0,0 0 16 16,0 0-752-16,0 0-128 16,-5 0-48-16,5 0 0 0,-4-4-288 0,4 4-64 15,0 0-16-15,-3-7 0 0,3 7-320 0,-3-6-64 0,2-1-16 16,1 7 0-16,1-6-272 0,-1 6-48 0,3-7-16 0,1 1 0 15,-1-1-192-15,2 1 144 0,0 2-144 16,2-3 128-16,-1 3-128 0,2-2 128 0,0 2-128 0,0-2 128 16,0 5-128-16,0-1 0 0,-1-2 144 0,1 4-144 15,-1 0 128-15,-7 0-128 0,6 4 128 0,1-1-128 16,-1 4 160-16,0 0-32 0,-1-1-128 0,-1 1 192 16,-2 2-192-16,-2 4 144 0,-1-1-144 0,-1 3 128 15,-1 1-128-15,-2-1 0 0,-2-2 0 0,1 4 128 16,-1-2-128-16,-1 2 0 0,-1 0 0 0,0-1 0 15,1-1 0-15,-1-2 0 0,2-3 0 0,1 3 0 0,0-4 0 16,1-2 0-16,5-7 0 0,0 0 0 16,0 0 0-16,0 0 0 0,0 0 0 0,0 0 0 0,0 0 128 15,4-5 0-15,1 1 0 0,2 0 0 0,-1-3 368 0,1 5 64 16,0-2 16-16,-1 0 0 0,3-3-80 0,2 2-16 16,-2 1 0-16,3 0 0 15,0 2-304-15,1-2-176 0,0 4 192 0,0-3-192 0,-1 3 128 16,-2-1-128-16,1 1 0 0,-2 0 0 15,-1 0-1264-15,-1 1-352 0,1-1-80 0</inkml:trace>
  <inkml:trace contextRef="#ctx0" brushRef="#br0" timeOffset="-179337.96">23668 13494 10127 0,'0'0'896'0,"0"0"-704"0,0 0-192 0,0 0 0 0,0 0 3536 0,0 0 688 15,0 0 128-15,0 0 16 0,0 0-2000 0,0 0-416 16,0 0-80-16,6-3-16 0,-6 3-320 0,5-3-64 15,1-4 0-15,-6 7-16 0,6-4-352 0,1 2-64 16,-1-2-16-16,1 0 0 0,-1 1-256 0,1-1-64 16,-1 2-16-16,1-1 0 0,1 2-144 0,1 1-32 15,1-3 0-15,1 3 0 0,-1-4-192 0,2 2-64 16,1 0 0-16,0 0 0 0,0 2-128 0,-2-3-128 0,-2 3 144 0,2-1-144 16,-1-2 0-16,2 3 128 15,1 0-128-15,-3 0 0 0,-10 0 0 0,8 0 0 16,0 0 0-16,-8 0 0 15,7 3-320-15,-7-3-128 0,8 1 0 0,-8-1-13248 0,6 5-2624 16</inkml:trace>
  <inkml:trace contextRef="#ctx0" brushRef="#br0" timeOffset="-178473.34">24275 13371 9215 0,'0'-6'816'0,"2"-1"-656"16,0 1-160-16,-1-2 0 0,1-1 2624 0,0 2 512 16,1-3 80-16,-2 3 32 0,-1 1-960 0,0-1-192 15,0 7-48-15,0 0 0 0,0 0-80 0,0 0-32 0,0 0 0 16,0 0 0-16,0 0-240 0,0 0-48 0,-1 10-16 16,0 4 0-16,1-1-720 0,-2 2-144 15,1 5-16-15,0-2-16 0,-1 5-352 0,2-2-80 0,2 1-16 0,-1 1 0 16,-1 4-128-16,1-4-32 0,2 5 0 0,-2-2 0 15,1-3 0-15,-1 4-128 16,2-1 288-16,-2 0-288 0,3-2 160 0,-2-1-160 0,1-2 128 16,0 1-128-16,-2-1 0 0,-1-5 144 0,0-2-144 15,3 0 0-15,-3-5 0 0,0-9 0 0,-3 6 0 16,3-6 0-16,0 0-160 0,0 0 160 0,0 0-160 0,0 0 160 0,-3-5-160 16,-1-3 160-16,0-2-160 15,1-3 160-15,-1 0-160 0,1-4 160 0,0-2-160 16,-1 2 160-16,3 0 0 0,1-3 0 0,0 0-128 15,0 0 128-15,1 0 0 0,2 1 0 0,0-1-128 0,-1 2-144 0,2-2-32 16,1 3 0-16,1-3 0 16,2 3-144-16,-1-2-48 0,0 2 0 0,2-2 0 15,0 2 48-15,2 0 0 0,-1 0 0 0,2 1 0 0,1-1 192 0,0 4 64 16,0-1 0-16,2-2 0 0,-1 3 192 0,2 3 0 16,0-1 0-16,-1 2 0 0,0-1 0 0,0 3 0 0,1 0 0 15,-1 5 0-15,-1 0 0 0,-1 2 0 16,-1 4 160-16,-2 3-160 0,-2 3 224 0,-1 0-32 0,-2 3-16 0,-1 1 0 15,-4 2 176-15,-1 5 32 0,-5-2 16 16,-2 1 0-16,-1 4-32 0,-9 3-16 0,-2-1 288 16,2-2-368-16,0-2-64 0,-1-5-16 0,2-1 0 15,2-2-192-15,0-3 0 16,-1-2 128-16,3-2-128 0,2-4 0 0,-1 0 0 0,0-3 0 0,2 0 0 16,0 0 0-16,4-4 0 15,1-1-128-15,1-2 128 0,0 1-192 0,2-2 32 0,4 1 0 0,2 1-19184 16</inkml:trace>
  <inkml:trace contextRef="#ctx0" brushRef="#br0" timeOffset="-177523.01">24967 13511 17503 0,'0'0'1552'0,"0"0"-1232"0,0 0-320 0,-3 7 0 0,3-7 4816 0,0 7 912 16,0-7 176-16,0 0 48 15,-3 5-3648-15,3-5-704 0,0 0-160 0,0 0-32 16,0 0-736-16,0 0-160 0,0 0-16 0,0 0-16 0,0 0-288 0,8 0-48 15,0-3-16-15,0 1 0 16,0-2-128-16,0 1 0 0,0 2 0 0,-1-2 128 0,3-1-128 0,-1 2 0 16,0-2 0-16,-1 4 128 0,0-3-128 0,0 3 0 15,1 0 0-15,1 0 0 16,1 0-624-16,-1 0-208 0,2 0-19648 0</inkml:trace>
  <inkml:trace contextRef="#ctx0" brushRef="#br0" timeOffset="-176855.77">25483 13255 14735 0,'0'0'1312'0,"0"0"-1056"16,0 0-256-16,0 0 0 0,0 0 3568 0,0 0 656 0,0 0 128 0,2-7 16 16,2 1-2512-16,0 2-496 15,0-3 880-15,0 1-1408 0,0-1-304 0,0-3-48 0,0 3-16 16,0 1-256-16,1-1-48 0,0 0-16 0,2 0 0 16,-2-3-16-16,2 1-128 0,0 1 192 0,3 2-64 15,-3-1 128-15,1 1 0 0,0-1 16 0,0 3 0 16,0-2 112-16,0 0 0 0,1 3 16 0,1 0 0 15,1 2 32-15,-1 1 0 16,1 0 336-16,-1 4-208 0,-2-2-48 0,-1 2-16 0,-1 3 0 16,0-1 0-16,-3 5 0 0,-1-2 0 0,-2 4 0 15,0 1-128-15,-2 2-32 0,0-2 0 0,-1 6 0 0,-2 0-144 0,-2 6-16 16,0 1 112-16,-4 4-288 16,2-3 160-16,1 0-160 0,2-2 128 0,-2 0-128 0,0-1 0 15,-1 0 144-15,1-4-144 0,0 1 0 0,0-3 0 16,0-1 0-16,2-4 128 0,-2-1-128 0,1 1 0 15,1-5 0-15,0-4 0 0,6-5 0 0,-6 5-160 16,-1-4 160-16,1 2 0 0,-2-6-160 0,8 3 160 16,-5-6-128-16,1-2 128 0,2-1-144 0,0 1 144 15,-1-1-160-15,1-2 160 0,0-2 0 0,1 3-144 16,1-2 144-16,1 4 0 0,-1-2 0 0,4 1 0 16,-1-2 0-16,1 5-128 0,-2-4 128 0,2 4 0 0,2 2 0 0,-1 0 0 15,-5 4 0-15,9-3 0 0,-1-1 0 0,1 4 0 16,-1 0 128-16,1 0-128 15,0 2 128-15,2 3-128 0,-1-1 0 0,2 0 144 0,0 2-144 16,1 1 0-16,0-1 192 0,0-2-64 0,-1-1 0 16,0 1-128-16,2 1 256 0,-2 2-48 0,0-6-16 0,-1 2 0 15,2 1-192-15,-1-2 0 0,0-2 0 0,0 3 0 16,1-3 0-16,0-3 0 0,1 1 0 0,1 0 0 16,-1-3 0-16,2 4 0 0,1-5 0 0,-1 3 0 31,-2-4-768-31,2 0-80 0,0 1-32 0,-2-1-12768 0,0-1-2560 0</inkml:trace>
  <inkml:trace contextRef="#ctx0" brushRef="#br0" timeOffset="-176538.79">26140 12832 34847 0,'0'0'1536'0,"0"0"320"0,9 2-1472 0,2 2-384 0,1-1 0 0,1 1 2176 0,0 0 384 16,1 1 64-16,-1 3 0 0,2 1-1280 0,-1 2-272 16,-1 2-48-16,2 1-16 0,-1 6-368 0,-1-1-64 15,0 5 0-15,0-2-16 0,-1 6-288 0,-1-2-48 16,0 1-16-16,0 2 0 0,-3-1-208 0,-2 4 144 16,0 1-144-16,-3 4 128 0,-1 1-128 0,-4 1 0 15,-1 0 0-15,-4 2 128 0,-2 0-128 0,-2-2 0 16,-2 0 0-16,-1-1 0 0,-1-2 0 0,1-2 0 0,-2-2 0 0,1-4 0 15,-1 1 0-15,-1-6 0 0,0 1 0 0,1-5 0 16,0-2 0-16,2-3 0 0,0-1 0 0,-2-3 0 16,0-3-144-16,2-1 144 0,-1-3-192 0,2-3 192 31,1-3-2480-31,1-3-384 0</inkml:trace>
  <inkml:trace contextRef="#ctx0" brushRef="#br0" timeOffset="-173646.58">29073 12875 15087 0,'-2'-14'656'0,"1"7"160"0,0 0-656 0,-2-2-160 16,0-4 0-16,1 3 0 0,0-1 1152 0,0-2 192 16,-1 0 32-16,-1 0 16 0,3 0-80 0,-2 2-16 15,-1 1 0-15,2 1 0 0,0 0-144 0,1 2-48 16,-1-1 0-16,2 8 0 0,-4-4-16 0,4 4 0 0,0 0 0 0,0 0 0 16,0 0 48-16,0 0 0 15,0 0 0-15,0 0 0 0,0 0 384 0,0 0 80 0,2 8 0 16,2 1 16-16,0 2-1024 0,3 2-208 0,1 1-32 0,1 6-16 15,0 0-32-15,3 2-16 0,3 3 0 0,1 3 0 16,1 5-144-16,3-1-16 0,-1 4-128 0,2 1 192 16,0 5-192-16,3-1 176 0,5 2-176 0,0 7 160 15,1-1-160-15,2 5 160 0,1 2-160 0,0 5 160 16,0-1-160-16,1 0 128 0,0 0-128 0,1 6 128 16,0 1 288-16,2-1 48 0,0 4 16 0,1 0 0 0,1-3 80 15,0 3 16-15,1 0 0 0,0 5 0 16,0 0-576-16,-1-2 0 0,1 0-192 0,1-1 48 15,-3 2 144-15,3-1 0 0,0 2 0 0,3 3 0 16,0 0 128-16,1 2 16 0,-1-5 0 0,1 3 0 16,-1 2-144-16,1 0 0 0,-1 2 0 0,0-1 0 0,-4 2 176 0,2-3 48 15,-1-3 16-15,-2 1 0 0,0 2-240 0,2 0-208 16,0-2 32-16,-1-5 16 0,-1-6 160 0,-2-4 224 16,-2-1-48-16,-2-4-16 0,1-2-160 0,-1-2 0 15,-3-2 0-15,-1-2 0 0,-3-4 0 0,-2-5 0 16,-1-1 0-16,0-3 0 0,-3-4 0 0,1-3 0 15,-1-4 0-15,0-2 0 0,-2-4 0 0,-1 0 0 16,-3-4 0-16,1-2 0 0,-2 2 0 0,-1-6 0 16,-3-3 0-16,0 0 0 15,-1-1-752-15,0-2-176 0,-2 0-32 0,-6-4-16 16,0 0-800-16,0 0-144 0,7-4-48 0,-2-4-10832 16,0-1-2176-16</inkml:trace>
  <inkml:trace contextRef="#ctx0" brushRef="#br0" timeOffset="-166684.22">22563 12761 20383 0,'0'0'896'0,"0"0"192"0,0 0-864 0,0 0-224 0,3 8 0 0,-2-3 0 15,-1-5 1040-15,0 0 176 0,0 0 16 0,0 0 16 16,0 0-496-16,0 0-112 0,0 0 0 0,0 0-16 16,0 0-400-16,0 0-80 0,0 0-16 0,0 0 0 15,-1-6 288-15,0-1 48 0,-1 0 16 0,2 1 0 16,0-3 272-16,2 5 48 0,-2 4 16 0,2-7 0 16,1-2-48-16,1 1 0 0,1 3 0 0,0 1 0 15,2-2-384-15,0-1-64 0,-2-1-32 0,1 2 0 16,2-1-128-16,1 0-32 0,-1 1 0 0,1-1 0 15,2 1-128-15,5-5 0 0,1 2 0 0,-3-1 0 0,2 3 0 16,-1-2 0-16,1 2 128 0,0 0-128 0,-2 0 0 0,1-2 0 0,-1 1 0 16,3 1 0-16,-1 1 0 15,-2-1 0-15,2 1 128 0,-2-1-128 0,1-2 0 16,-1 1 0-16,2 2 0 0,0-3 0 0,-1 1 0 16,0 1 128-16,-1 1-128 0,1-1 0 0,-1 0 128 15,-1-2-128-15,0 1 0 0,0 2 0 0,2-3 0 16,2 1 0-16,0-1 0 0,-2 2 0 0,2-2-144 0,-1 5 144 0,1-2 0 15,0-1 0-15,0-1 0 0,3 2 0 0,-2-1 0 16,1 0 0-16,-1 5 0 16,0-5 0-16,1 3 0 0,-2-2 0 0,1-1 0 0,2 1 176 0,-2 2-176 15,-1-3 0-15,3 3 0 0,0-1 0 16,0-1 128-16,0 2-128 0,-3-3 0 16,1 3 0-16,0 0 0 0,0-1 0 0,-3-2 0 15,1 4 0-15,0-1 0 0,-2-3 0 0,0 2 0 0,2 1 0 16,0-3 0-16,1 3 0 0,1 2 0 0,2-2 0 15,-2 0 448-15,2 1-32 0,0-1 0 0,-1 2 0 16,0-1-416-16,3 2 128 0,0-2-128 16,-2 3 0-16,-1 0-144 0,1 0 0 0,0 0 0 15,-2-2 144-15,-1 2 0 0,0 0 0 0,0 2 0 16,1-2 0-16,-1 0 128 0,-1 0-128 0,0 0 0 16,0 0 208-16,-1 0-16 0,0 0-16 0,0 3 0 15,1-2 80-15,1 2 0 0,0-1 16 0,0 2 0 16,-1 0-272-16,2 1 0 0,-1-3 128 0,0 3-128 0,0-1 0 0,2 0 160 15,-1 0-160-15,0 1 128 0,2 2 16 16,-3-3 0-16,0 2 0 0,0 1 0 0,0-3-144 16,1-2 0-16,-1 2 144 0,0 3-144 0,-1-3 0 0,-1 2 0 15,-2 1 0-15,1-1 0 0,2-2 0 0,0 1 128 16,-2 2-128-16,0-1 0 0,-1 2 320 16,4-1-16-16,0 2 240 0,-2-2-544 0,-1-1-176 15,-1 2 0-15,0 1 0 0,1-2 304 0,0 1 48 16,0 1 16-16,1-3 0 0,-1 1-192 0,1-1 0 15,-2 1 0-15,1 1 128 0,1 1-128 0,-1-3 0 16,2 4 0-16,-1-2 0 0,-2-2 0 0,1 1 0 16,-1-1 0-16,0-2 0 0,1 3 0 0,-1-1 0 15,0-2 0-15,0 1 0 0,-1 2 192 0,0-3 16 16,0 2 0-16,0 1 0 0,-1-1-208 0,0 1-256 0,-1 0 48 0,1-1 16 16,-5-2 192-16,4 3 0 0,-1-1 0 0,0 2 0 15,1 1 0-15,1-2 0 0,-2 2 128 0,0-1-128 16,0 1 224-16,-1-1-64 0,0 1 96 15,-1 1-112-15,0-3-16 0,0 2-128 0,0-1 192 16,-2-1-192-16,0 2 0 0,0-3 128 0,0 2-128 16,-1 1 0-16,0 0 0 0,0-1 0 0,2-1 0 15,-3-1 0-15,1 4 0 0,0-3 0 0,0 0 0 16,0 2 0-16,1-2 0 0,-1 1 0 0,0 1 0 16,0 0 0-16,0-1 0 0,-1-2 0 0,1 1 0 15,0-1 0-15,-2 1 0 0,1-1 0 0,-1 1 0 16,4-3 0-16,-4 3 0 0,-2-7 0 0,0 0 0 15,0 0 0-15,0 0 0 0,4 6 0 0,-4-6 0 0,0 0 0 16,0 0 0-16,0 0 0 0,0 0 0 0,0 0-192 0,0 0 64 16,0 0 128-16,0 0-208 15,0 0 208-15,0 0 0 0,0 0 0 0,3-9 0 0,-3 1 0 16,0-1 0-16,-1 1 0 0,-1-1 0 0,1-2 0 16,0 1 0-16,-2-2 0 0,2 2 0 0,1 0 0 15,0 3 0-15,0-3 0 0,-2 0 0 0,2-1 0 16,0 1 0-16,-1-2 0 0,0 2 0 15,1 1 0-15,1 1 0 0,2-1 0 0,-1 2 0 16,1-1 0-16,-2-1 0 0,-1 1 0 0,0-1 0 0,2 2 0 16,-1 1 0-16,0-1 0 0,0 1 0 0,1-1 0 15,-2 7 0-15,1-6 0 16,-1 2 0-16,0 4 0 0,0 0 0 0,0 0 0 0,0 0 0 0,0 0 0 16,0 0 0-16,0 0 0 0,0 0 0 0,0 0 0 15,0 0 0-15,0 0 0 0,0 0 0 0,0 0 0 16,0 0 0-16,0 0 256 0,0 0-16 0,-1 6-16 15,-1 1 32-15,1 1 16 0,1-8 0 0,-1 9 0 16,1-3-144-16,0 4-128 0,0-10 192 0,-1 7-192 16,1 3 0-16,1 0 0 0,-1-1 0 0,1-1 0 15,0-1 256-15,-1-1-64 0,0 5-16 0,3-2 0 16,0 1-176-16,-2-1 0 0,0-1 144 0,1 2-144 16,-1 0 240-16,0-1-32 0,-1 2 0 0,0-1 0 15,0-1-208-15,2-1 0 0,-2 1 128 0,0 2-128 16,0-2 0-16,0 1 0 0,0-3 0 0,0 0 0 15,0-7 0-15,0 9 0 16,-2-3 0-16,1-1 0 0,-2 2 0 0,3-7 0 0,-4 5 0 16,4-5 0-16,0 0 0 0,-6 4 0 0,-1-1 0 15,1-2 0-15,-3-2-320 0,-1-4-144 0,3 1 336 16,-1 0 128-16,0-3 0 0,0 1-144 0,-1-1 144 16,0-2-160-16,-1 1 160 0,1 1-160 0,1-2 160 0,1 3 0 15,-1-1 0-15,-1 1 0 0,1 2 176 16,1-3-48-16,1 3 0 0,6 4-128 0,0 0 0 15,-7-2-160-15,7 2 160 0,0 0 0 0,0 0 0 32,0 0 0-32,0 0-704 0,0 0-240 0,0 0-48 0,0 0-18528 15</inkml:trace>
  <inkml:trace contextRef="#ctx0" brushRef="#br0" timeOffset="-164725.39">30211 13171 4607 0,'0'0'400'0,"0"0"-400"15,4-7 0-15,0 1 0 0,-4 6 3008 0,3-7 512 16,0 1 96-16,0-1 32 0,-3 7-2448 0,2-6-496 15,1 2-80-15,-3 4-32 0,0 0-464 0,0 0-128 16,3-7 0-16,-3 7 0 0,-4-6 0 0,4 6 144 16,0 0-144-16,0 0 160 0,2-7 96 0,-2 7 32 0,0 0 0 0,0 0 0 15,0 0 624-15,0 0 128 0,0 0 32 0,0 0 0 16,0 0 864-16,0 0 176 0,-4 9 48 0,0-1 0 16,0 1-336-16,-1-1-64 0,-1 5-16 0,-1 3 0 15,1-3-704-15,-1 4-144 0,0 0-16 0,2 0-16 16,1 3-384-16,2 2-80 0,0-4-16 0,0 2 0 15,0 0-176-15,2-1-32 0,4-2-16 0,0 0 0 16,-1-1-160-16,2 1 192 0,3-1-192 0,1-2 192 0,2-3-192 16,-1 2 160-16,2 0-160 0,0-3 160 15,1 3-160-15,1-1 0 0,2-4 0 0,1 1 0 0,0-2 0 0,0 1 0 16,0-6 0-16,1 1 0 0,3-6-144 0,-4 1 144 16,-1-2-192-16,-2-3 192 0,1-3-224 0,-2 1 64 15,-1-2 16-15,0-2 0 0,-3 3 16 0,-3-6 0 16,-2 1 0-16,-1 2 0 0,-2-4 128 0,-1 2-160 15,-3 1 160-15,-2 0-160 0,-4 1 160 0,0 4-192 16,0-2 192-16,-3 2-192 0,-2 3 192 0,-1 4 0 16,1 2 0-16,-2 2-128 0,-1 3 128 0,0 3 0 15,1 3 160-15,4 0-160 0,1 2 256 0,-1 0-32 16,-2 2-16-16,2-2 0 0,4 2-48 0,1 0-16 16,-1-2 0-16,3 0 0 0,1-3-144 0,2 0 160 15,-1 0-160-15,2-3 160 0,1 2-160 0,0-9 128 0,4 5-128 0,-4-5 128 31,0 0-2688-31,8 5-560 0</inkml:trace>
  <inkml:trace contextRef="#ctx0" brushRef="#br0" timeOffset="-164129.97">30153 13997 8287 0,'0'0'736'0,"0"0"-592"0,0 0-144 0,0 0 0 16,0 0 3184-16,0 0 592 0,0 0 128 0,0 0 32 15,0 0-832-15,0 0-160 0,0 0-48 0,3 6 0 16,-3-6-976-16,2 5-192 0,6 4-32 0,-3 0-16 16,-5-9-608-16,4 8-128 0,2 1-32 0,0 2 0 15,1-2-320-15,-2 1-64 0,0 1-16 0,2 2 0 16,-1-3-208-16,2 3-48 0,1-2-16 0,0 2 0 15,-1 0-240-15,1 3 128 0,2-3-128 0,-1 1 0 0,1-1 0 0,-1 1 128 16,1 0-128-16,-1-1 0 16,-1 0 0-16,1-1 0 0,-1-2 0 0,0 1 0 15,0 2 0-15,-1-3 0 0,-1 0 0 0,-1-2 0 16,-1-2 0-16,1 1 0 0,-6-7 0 0,6 2 0 16,-6-2-1312-16,0 0-208 0,7-2-32 15,-2-5-10864-15,0-3-2160 0</inkml:trace>
  <inkml:trace contextRef="#ctx0" brushRef="#br0" timeOffset="-163903.35">30389 14004 16575 0,'0'0'1472'0,"0"0"-1168"0,-2 6-304 0,0 1 0 0,2-7 4800 0,-5 9 896 16,-2 2 176-16,1-1 32 0,-2 1-3520 0,0 2-704 15,-3 0-144-15,1 0-16 0,-3 0-752 0,1 0-160 16,-1 2-32-16,1-2 0 0,0 4-256 0,2-2-64 15,-1 1-16-15,0 1 0 0,1-3-80 0,1 2-16 16,0-1 0-16,1 0 0 0,2-2-144 0,-1 2 0 16,1-2 144-16,2 3-144 0,0-6 0 0,1 3 0 0,0-5 0 0,2 4 128 31,0-4-576-31,1 1-96 0,0-9-32 0,0 0-12992 0,0 0-2624 16</inkml:trace>
  <inkml:trace contextRef="#ctx0" brushRef="#br0" timeOffset="-162687.22">30124 15278 5519 0,'0'0'496'0,"0"0"-496"0,0 0 0 0,0 0 0 0,0 0 3456 0,0 0 608 16,0 0 112-16,7-2 32 0,1-2-2224 0,-8 4-448 15,0 0-96-15,0 0-16 0,6-6-384 0,-6 6-80 16,0 0 0-16,0 0-16 0,0 0 64 0,0 0 16 16,0 0 0-16,0 0 0 0,0 0 240 0,0 0 48 0,1 10 16 0,-1 0 0 15,-2-1-336-15,1 2-64 16,-1 2-16-16,1 0 0 0,0 0-224 0,1 4-48 0,1-1-16 0,-1 1 0 16,0 0-256-16,1 2-48 0,2-2-16 0,-1 1 0 15,0-5-304-15,0 2 160 0,1-3-160 0,1 1 128 16,-1 0-128-16,1 3 0 0,-1-3 0 0,1-2 128 15,3 2-128-15,-3 0 0 0,-2-3 0 0,1-3 0 0,0-1 0 0,-3-6-192 16,1 7 32-16,-1-7 16 16,0 0-2912-16,0 0-576 0,0 0-112 0</inkml:trace>
  <inkml:trace contextRef="#ctx0" brushRef="#br0" timeOffset="-162421.89">30346 15475 2751 0,'0'0'256'0,"0"0"-256"16,0 0 0-16,0 0 0 0,0 0 5424 0,0 0 1040 15,0 0 192-15,0 0 64 0,-8-3-3680 0,-1 3-736 16,-2 3-128-16,-2-3-48 0,1 1-880 0,-1 2-176 16,-1-3-48-16,-2 0 0 0,-1 2-512 0,-1 0-96 0,1 0-32 0,0-2 0 15,1 3-208-15,0-2-48 16,0-1-128-16,2 0 192 0,1 3-192 0,-2-3 128 15,4 0-128-15,0 0 0 0,-1 2 128 0,3 0-128 0,3-2 0 0,0 2 0 16,6-2 208-16,0 0-48 0,0 0-16 0,0 0 0 31,2 7-1392-31,0-1-288 0,2 1-48 0</inkml:trace>
  <inkml:trace contextRef="#ctx0" brushRef="#br0" timeOffset="-161924.79">29801 16245 5519 0,'0'0'240'0,"0"0"64"0,0 0-304 0,0 0 0 0,0 0 0 0,0 0 0 16,0 0 5248-16,0 0 976 0,0 0 208 0,0 0 32 15,0 0-3616-15,0 0-736 0,0 0-128 0,0 0-48 16,6 2-688-16,0 0-144 0,-6-2-16 0,5 2-16 16,4-2-272-16,0 3-48 0,-9-3-16 0,5 0 0 15,2 0-192-15,1 0-32 0,0 0-16 0,1 0 0 16,1 0-256-16,1 0-48 0,-1 1-16 0,1 2 0 15,-1-3-176-15,-1 2 0 0,0-2 144 0,1 0-144 16,-2 2 0-16,-1 0 128 0,3-2-128 0,-3 3 0 31,1 1-336-31,0-4-144 0,-1 4-32 0,-1-4-12528 0,-6 0-2512 0</inkml:trace>
  <inkml:trace contextRef="#ctx0" brushRef="#br0" timeOffset="-161644.92">30260 16078 13823 0,'0'0'608'0,"0"0"128"0,0 0-592 0,0 0-144 16,7 7 0-16,-2 0 0 0,-5-7 5552 0,2 9 1072 16,3 1 224-16,-1 1 32 0,-3-2-4704 0,0 1-960 15,1 1-176-15,-2 2-32 0,0 0-384 0,0 3-80 16,0 1-16-16,-3 4 0 0,-1 1-208 0,1 2-64 15,1-1 0-15,1-1 0 0,-2-1-64 0,2 3-32 0,-1-2 0 0,2-4 0 16,0 5 0-16,0-4 0 0,0 2 0 0,0-5 0 16,2 1-160-16,-1-4 128 0,-1-2-128 0,1-2 128 15,1-3-128-15,-1 2 0 16,-1-8 0-16,0 0-13760 0,0 0-2736 16</inkml:trace>
  <inkml:trace contextRef="#ctx0" brushRef="#br0" timeOffset="-157668.72">31612 13201 17391 0,'0'0'384'0,"5"-4"64"0,-1-2 32 0,1-1 16 0,-2 1-496 0,1-1 0 0,3 0 0 0,-2 1 0 0,-1 2 432 0,0-3-16 15,-2 1 0-15,1-1 0 0,-3 7 128 0,0 0 32 16,1-4 0-16,-1 4 0 0,0 0 240 0,0 0 48 16,0 0 16-16,0 0 0 0,0 0 80 0,0 0 0 15,0 0 16-15,-6 7 0 0,-1-2 848 0,1 4 160 0,0 2 48 0,-2 1 0 32,-2-2-2032-32,-1 3-592 0,0-2-32 0,0 3 0 0,-2 2 944 0,-1 1 192 15,-2 2 48-15,0-2 0 0,4-1-336 0,-1 1-64 0,-1 0-16 0,0 3 0 16,-2-3 48-16,0 3 16 0,0-1 0 0,2 1 0 15,-4 1-208-15,-1 1 128 0,0-4-128 0,-1 2 0 16,3-3 0-16,1 1 0 0,1-1 0 0,1-2 0 16,1 1 128-16,0 1-128 0,2 0 0 0,-3 0 0 15,3 1 128-15,0-1-128 0,1 0 0 0,-2 0 0 16,-1-1 0-16,2 1 0 0,0 2 0 0,-1-2 0 16,0 3 0-16,0-3 0 0,0 3 0 0,2-3 144 15,-2 2-144-15,0 1 0 0,-1 0 0 0,0-3 0 16,1 2 0-16,-1-2 0 0,-1 0 0 0,1 3 0 15,0-3 0-15,0 0 0 0,-1-1 0 0,-1 1 0 0,3-4 0 16,-1 1 0-16,0 2 0 0,-2-1 0 16,2 0 0-16,0 0 0 0,-1-2 0 0,2 0 0 0,-2 3 0 0,-2 1 0 15,0-3 0-15,2 2 0 0,-1 1 128 0,2-2-128 16,0 0 128-16,3 1-128 0,-1-2 0 0,2 2 0 16,1 1 0-16,-1-2 0 0,-2 2 0 0,1-2 0 15,1 1 128-15,-2 1-128 0,1 0 128 0,-1-2-128 16,1 2 128-16,-2-1-128 0,0-2 0 0,1 4 0 15,-1-3 0-15,0 2 0 0,0-1 0 0,0-2 0 16,1-1 0-16,-2 1 0 0,-1-1 0 0,3 1 0 16,-1-2 0-16,0-2 0 0,-2 1 0 0,-1-1 0 0,5 1 0 15,-1 1 0-15,0-2 0 0,-1 1 0 16,-1-1 0-16,-2 2 0 0,2 1 128 0,0-1-128 16,0 1 0-16,0 0 128 0,0 3-128 0,1-3 0 15,-1 1 0-15,0 2 0 0,0-2 0 0,0 2 0 16,1-3 0-16,0 1 0 0,-1 0 0 0,1 1 0 0,0 0 0 0,1-2 0 15,-1 2 0-15,0 0 0 0,0 1 0 0,-1-2 0 16,-1-1 0-16,-1 0 0 0,0 0 0 0,0 0 0 16,2 2 0-16,0 0 0 0,-1-1 0 0,-1-1 128 15,-1 1-128-15,1-1 0 0,-1 0 0 0,-1 0 0 16,1 0 0-16,1 2 0 0,-1 1-144 0,0-3 144 16,0 1 0-16,1-1 0 0,-4 0 0 0,4 3 0 15,-1-2 0-15,0 3 0 0,0 3 0 0,2-3 0 16,-2 1 0-16,2-1 0 0,0 4 0 0,0-4 0 15,1 3 0-15,0-3 0 0,0 1 0 0,1-1 0 0,2 0 0 0,-1 1 0 16,-2-5 128-16,0 2-128 0,1 0 0 0,-1 0 0 16,0 2 0-16,0 1 0 0,-1-1 0 0,1-2 0 15,1 2 144-15,-1 0-144 0,0 0 0 0,-2 2 0 16,1-5 0-16,-1 3 0 0,2-1 0 0,0 1 0 16,-1-1 0-16,-1 1 0 0,1 0 352 0,0 2-16 15,-2 2 0-15,0-1 0 0,-1 2-592 0,0-1-112 16,-1 1-16-16,-1-1-16 0,2-1 400 0,2 0 0 15,-1-1 0-15,0 0 128 0,-1 0-128 0,0-2 0 16,2 3-128-16,-1-3 128 0,0 3 0 0,2-3 0 16,-1 2 0-16,1-2 176 0,1 3-176 0,0-4 0 15,0 3-160-15,-2-2 160 0,-1 0 0 0,3 0 0 0,0-1 0 16,0 1 0-16,0 0 368 0,0 0-48 16,0 3 0-16,1-3 0 0,0 1-320 0,-1-1 0 15,0 0 0-15,1 3 0 0,1-3 0 0,0 0 0 0,-1 0 0 16,2-1 0-16,-2 1-128 0,2-4-112 15,-1 0-16-15,1 0 0 0,-2 0 256 0,1-1-144 0,2 1 144 16,0 0-128-16,1-4 576 0,2-1 128 0,-1 1 32 0,0 2 0 16,0-5-608-16,-1 3 0 0,0 2 0 0,1-2 0 15,-1 2 0-15,1-1 128 0,-1-3-128 0,1 2 0 16,2 1 128-16,0-3-128 0,-3-1 160 0,3 1-160 16,-1 1 128-16,1-2-128 0,-3 3 0 0,3-2 0 15,1 1 0-15,0 1 0 0,0 0 0 0,-1-1 0 16,1-1 0-16,0 2 0 0,-1-3 0 0,1 2 0 15,1-1 0-15,-1 2 0 0,1-5 0 0,3-4 0 16,0 0 0-16,0 0-160 0,0 0 0 0,0 0 0 16,0 0 160-16,0 0 0 0,0 0 0 0,-2-8-11712 15,4-4-2400-15</inkml:trace>
  <inkml:trace contextRef="#ctx0" brushRef="#br0" timeOffset="-153453.59">29777 13398 24063 0,'0'0'528'0,"0"0"112"0,0 0 32 0,0 0 0 0,0 0-544 0,0 0-128 0,7 3 0 0,-7-3 0 16,0 0 1072-16,0 0 176 15,0 0 32-15,0 0 16 0,8 3-144 0,-8-3-48 0,7 0 0 0,-7 0 0 16,8 3-352-16,-1-3-80 0,-7 0-16 0,8 0 0 16,-8 0-96-16,6-3-32 0,2 3 0 0,0-3 0 15,-2 2 0-15,2-1 0 0,0-1 0 0,0 2 0 16,0-2-224-16,1-1-48 0,-1 1-16 0,1 1 0 16,0 1-80-16,0-2-16 0,2-1 0 0,-2 1 0 15,-1 3-144-15,0-1 0 0,0 1 0 0,-8 0 0 16,9 1 0-16,-9-1 0 0,5 3 0 0,-5-3 0 15,5 4-320-15,-5-4-64 0,0 0 0 0,0 0-17088 16</inkml:trace>
  <inkml:trace contextRef="#ctx0" brushRef="#br0" timeOffset="-151523.75">28777 14792 18255 0,'0'0'800'0,"0"0"176"0,0 0-784 0,0 0-192 0,0 0 0 0,0 0 0 16,0 0 1648-16,0 0 272 0,0 0 64 0,0 0 16 15,0 0-864-15,0 0-176 16,-6 4-48-16,6-4 0 0,0 0-128 0,0 0-16 0,0 0-16 0,0 0 0 16,-6 3-320-16,6-3-64 0,0 0-16 0,0 0 0 15,0 0 640-15,0 0 128 0,0 0 32 0,0 0 0 16,0 0-176-16,0 0-16 0,8 0-16 0,-1 0 0 15,0-3-240-15,2 3-64 0,2-2 0 0,-1 0 0 16,1 2-320-16,0-2-80 0,1 2-16 0,0 0 0 16,0-2-224-16,0 2 0 0,-1 0 0 15,1 0 0-15,0 0 0 0,0 0 0 0,-2-2 0 0,1 2 144 32,-2-3-1792-32,0 2-352 0,-2-2-80 0,0-3-16 0</inkml:trace>
  <inkml:trace contextRef="#ctx0" brushRef="#br0" timeOffset="-150635.47">29328 14619 23951 0,'0'0'512'0,"0"0"128"0,0 0 0 0,0 0 64 0,0 0-576 0,0 0-128 0,0 0 0 0,0 0 0 16,0 0 384-16,0 0 64 0,0 0 0 0,0 0 0 16,0 0 112-16,0 0 16 0,0 0 16 0,0 0 0 15,0 0-160-15,0 0-48 0,0 0 0 0,0 0 0 0,8-3 192 0,-8 3 48 16,0 0 0-16,0 0 0 0,5-6-192 15,-5 6-48-15,0 0 0 0,5-4 0 0,-5 4 240 0,7-4 32 16,-1-1 16-16,1 1 0 0,-3 0-672 0,-4 4 0 16,9-2 0-16,-2 0 0 0,-7 2 0 0,7-5 0 0,1 1 0 0,0-2 0 15,0 2 0-15,0-1 0 16,-2 1 128-16,2-3-128 0,-1 3 0 0,2 2 0 16,1 0 0-16,0 0 0 0,-3 2 272 0,3-3 176 0,0 3 48 15,-1 3 0-15,-9-3-80 0,9 2-16 16,1 2 0-16,-4 0 0 0,-6-4 16 0,7 7 0 15,-2-1 0-15,-1 1 0 0,-5 3-128 0,-1 3-32 0,1 0 0 0,-3 0 0 16,-3 4 192-16,0-1 48 16,-1 1 0-16,-1 0 0 0,-2 3-496 0,1-3 0 15,-2-4 0-15,0 0 0 0,2 0 128 0,0 0-128 0,1-2 0 0,0-1 0 16,1-3 0-16,2 2 0 0,0-2 0 16,3-4 0-1,3-3-400-15,0 0-176 0,0 0-48 0,0 0 0 0,0 0 1008 0,0 0 208 0,0 0 48 0,0 0 0 16,0 0-640-16,0 0 0 0,7 7 0 0,1-3 0 15,1-1 288-15,1-3-16 0,1 1 0 0,2 1 0 16,1-2-272-16,-1 0 0 0,-2 3 0 0,3-3 0 16,0 0 0-16,-1 4 0 0,-1-1 0 0,0 1 0 15,1 0 144-15,-3 2-16 0,-1 1-128 0,1 2 192 16,-3-1-32-16,1 3-16 0,-1 0 0 0,-2 2 0 16,-2 1 304-16,-2 2 48 0,-2 1 16 0,-1 0 0 0,-3 3-512 15,-1-1 0-15,-2 1 0 0,-1 0 0 0,-3-2 0 0,0 2 0 16,0-1 0-16,-1-2 0 15,-1 0 0-15,-2-1 0 0,-1-1 0 0,-1 0 0 0,-1-2 0 0,0-2 0 16,-2-7 0-16,1-2 0 0,0-2 0 0,1 0 0 16,-2 0 0-16,1-4 0 0,6-2 0 15,-1-1 0-15,1 1 0 0,1-1 0 0,1-3 0 0,3 1 0 16,1-2 0-16,3 2 0 16,1-5-2192-16,2 3-496 0,4-11-80 0,-6 1-32 0</inkml:trace>
  <inkml:trace contextRef="#ctx0" brushRef="#br0" timeOffset="-149363.25">30872 14732 24063 0,'0'0'528'0,"0"0"112"0,0 0 32 0,-4 4 0 0,4-4-544 0,-3 7-128 16,0-1 0-16,3-6 0 0,0 0 1680 0,0 0 304 15,-6 4 64-15,6-4 16 0,0 0-864 0,0 0-176 16,0 0-48-16,0 0 0 0,0 0-464 0,0 0-112 16,-5 3-16-16,5-3 0 0,-5-3-192 0,5 3-32 15,-1-6-16-15,-1-1 0 0,2 7 304 0,2-7 48 16,-1 0 16-16,3 0 0 0,1-2-512 0,0-2 0 16,0 5 0-16,3-3 0 0,2 1 0 0,-1-1 128 0,-1-2-128 0,1 2 0 15,1 1 256-15,1-1 0 16,-2-2 0-16,0 5 0 0,1-1 32 0,1 1 16 15,-1 2 0-15,1 0 0 0,-2 1 112 0,2 1 32 0,-1-2 0 0,1 4 0 16,-1 0-176-16,-1 0-16 0,-1 0-16 0,0 0 0 16,0 4-112-16,-2 2 0 0,1 3-128 0,-2-1 192 15,-1 4 64-15,-1 1 0 0,-2 2 0 0,-1 2 0 16,-4 0-48-16,1 2 0 0,1 4 0 0,-2-2 0 16,-3 1-48-16,1 1-16 0,-2 5 0 0,0-2 0 0,-1 0-144 15,-3 2 160-15,3 1-160 0,-2-2 160 16,1-1-160-16,-1 0 0 0,0-2 144 0,0 0-144 0,-1-3 0 0,2 1 0 15,1-5 0-15,0-1 0 16,-1-2 0-16,1-4 0 0,1 0 0 0,2-4 0 16,-1 1 0-16,2-3 0 0,5-4 0 0,0 0 0 15,-6-2 0-15,6 2-160 0,-6-5 160 0,2-1 0 16,2-5-160-16,2 1 160 0,1 0-128 0,2 0 128 0,1-3 0 0,1 0-128 16,0 0 128-16,2-2 0 0,0 5 0 0,3-2 0 15,-1 4 0-15,0-1 0 0,0 2 0 0,2 1 0 0,0 2 0 16,3-3 0-16,0 7 128 0,0 0-128 15,2 0 160-15,1 0-160 0,3 4 384 0,-2-1-32 16,0 1 0-16,1-2 0 0,-2 1 0 0,2-2 0 16,0 2 0-16,0-3 0 0,2-3-160 0,0 3-48 0,-1-4 0 0,-2 1 0 15,-1-3-144-15,2 0 0 16,0-1 0-16,0 1 0 0,-2-2 0 0,0 1 0 16,0-2 0-16,-2 1 0 0,4-1 0 0,-4 1 0 0,-1-1 0 15,-1-1 0 1,0-4-1344-16,-1-1-240 0</inkml:trace>
  <inkml:trace contextRef="#ctx0" brushRef="#br0" timeOffset="-147735.85">21170 14647 15839 0,'0'0'704'0,"0"0"128"0,0 0-656 0,0 0-176 15,0 0 0-15,0 0 0 0,0 0 1632 0,0 0 288 16,0 0 64-16,0 0 16 0,0 0-400 0,0 0-96 0,7 0-16 0,-1 0 0 15,-6 0-544-15,8-1-112 0,-2-2-32 0,1-4 0 16,0 1-48-16,-1-1-16 0,1-3 0 0,-1-1 0 16,-1 2-176-16,2-1-48 0,-3-1 0 0,0 2 0 15,-3-1-256-15,0-1-64 0,-1-2-16 0,-2 4 0 16,-2-2-176-16,-1 2 0 0,-2-1 0 0,-1 3 0 16,-1-1 128-16,-3 3-128 0,1 1 0 0,-1 2 128 15,0-2 16-15,0 6 0 0,-2 0 0 0,-1 4 0 16,1 1 32-16,0-1 0 0,-2 3 0 0,1 2 0 15,1 2-32-15,1 0 0 0,1-2 0 0,0 2 0 16,2 0 128-16,-1 4 32 0,2-4 0 0,3 1 0 16,0 2-48-16,1-3 0 0,3 2 0 0,0 0 0 15,0-4-64-15,3 2 0 0,2 0-16 0,1 0 0 0,-2-3-176 0,5 1 192 16,1-2-192-16,1-2 192 16,0 1-192-16,0-2 128 0,2-1-128 0,-1-3 128 0,3 0-128 0,2-2 0 15,-1-2-160-15,2-2 160 0,-1-3-224 0,4 1 48 16,-2-2 16-16,0-4 0 0,1-1 160 0,0-2-208 15,-1 0 80-15,-1 0 128 0,-1 0-192 0,-1 0 192 16,-1-2-160-16,-1 1 160 0,-3 3-144 0,-1 3 144 16,-2-3-128-16,1 2 128 0,-2 5 0 0,-1-1 0 15,-4 7 0-15,0 0 0 0,0 0 0 0,0 0 0 16,0 0 0-16,0 0 176 0,0 11 176 0,-1 4 32 16,1 2 16-16,-3 3 0 0,-1 1-16 0,-1 3-16 0,0-1 0 0,0 3 0 15,-1 1-32-15,2-1 0 0,-1 4 0 0,1 3 0 16,0-2 96-16,3 6 16 0,-2-2 0 0,1-1 0 15,0 3-96-15,1-3-16 0,0 1 0 0,0-1 0 16,-1-4-128-16,1 1-16 0,0-5-16 0,1 0 0 16,0 0-176-16,0-5 0 0,0-1 144 0,0-1-144 15,0-4 0-15,1 0 0 0,0-1 0 0,1-4 0 16,-1-3 0-16,-1-7 0 0,0 0 0 0,0 0 0 31,0 0-608-31,0 0-96 0,8-3 0 0,0-5-16 16,-1-4-1808-16,1 1-352 0,-1-5-80 0</inkml:trace>
  <inkml:trace contextRef="#ctx0" brushRef="#br0" timeOffset="-147353.15">21890 14287 15663 0,'6'6'688'0,"-4"-2"144"0,-2-4-656 0,4 7-176 16,0-1 0-16,-3 1 0 0,-1-1 4336 0,-1 4 832 16,-3 0 160-16,0 3 48 0,-4 2-3216 0,-1 4-640 15,1 1-128-15,-4 3-32 0,-1 1-720 0,0 2-128 0,-1 3-48 0,-2-1 0 16,0-1-112-16,2 3-32 0,1 2 0 0,1-5 0 15,3 3 64-15,0 0 16 0,1-1 0 0,3 1 0 16,-1 0-16-16,4 1 0 0,1 1 0 0,2 0 0 16,1 0-128-16,6 9-48 0,0-2 176 15,0-6-256-15,1-1-128 0,3-4 160 0,0 0-160 16,1-5 128-16,1 2-128 0,2-4 0 0,0-1 144 16,-2-3-144-16,7 0 0 0,0-4 0 31,-3-2-432-31,-1-2-16 0,0-3 0 0,-2-2 0 0,1-1-2672 0,-1-6-528 15</inkml:trace>
  <inkml:trace contextRef="#ctx0" brushRef="#br0" timeOffset="-145480.87">22247 14762 11055 0,'0'0'480'0,"0"0"112"0,0 0-464 0,0 0-128 0,0 0 0 0,0 0 0 0,0 0 4160 0,0 0 800 16,0 0 160-16,0 0 48 0,0 0-3376 0,0 0-688 15,0 0-128-15,0 0-16 0,5-2-400 0,-5 2-80 16,0 0-16-16,6-4 0 0,-6 4-160 0,0 0-48 16,0 0 0-16,8 0 0 0,-8 0 240 0,8 1 32 15,-8-1 16-15,8 5 0 0,-8-5 176 0,8 7 48 16,0-1 0-16,-2 2 0 0,-1-1-160 0,2 2-32 15,-1 1 0-15,1 3 0 0,0-2-192 0,0 2-64 16,1 3 0-16,1-2 0 0,1 3-64 0,-1-1-32 0,0 1 0 16,1 0 0-16,1-1-96 0,-1-2 0 15,1 2-128-15,-1-3 192 0,1 1-192 0,-2-1 0 0,0 0 128 16,0 1-128-16,1-4 0 0,-1-1 128 16,0-2-128-16,0-3 0 0,-1 0 0 0,0-2 0 0,-2-2-208 15,1 3 64 1,-1-2-752-16,1-1-128 0,-1-4-48 0,1 2 0 15,0-5-1920-15,0 1-384 0,1-2-80 0</inkml:trace>
  <inkml:trace contextRef="#ctx0" brushRef="#br0" timeOffset="-145183.34">22511 14743 3679 0,'0'0'320'0,"0"0"-320"0,-3 6 0 0,2 1 0 0,0-1 5440 0,-2 1 1024 15,-1 1 208-15,0-2 48 0,0 1-3776 16,1 2-736-16,-1-3-160 0,-2 1-16 0,1 1-864 0,0 4-160 16,0-5-48-16,-1 3 0 0,0 0-448 0,2 1-80 15,-3-2-32-15,1 4 0 0,-1 1 48 0,1-1 0 16,0 4 0-16,1-1 0 0,-1 1 0 0,-1 7 0 0,1-1 352 16,-1-6-304-16,2 3-64 15,0 0-16-15,-1-3 0 0,1-2-96 0,1 2-32 0,0-4 0 16,3 1 0-16,-3-4-288 0,1-1 128 15,2-2-128-15,1-7 0 0,0 0 0 0,0 0 0 16,0 0 0-16,0 0 0 16,0 0-688-16,0 0-192 0,0 0-32 0,7-5-12144 0,-2-3-2416 0</inkml:trace>
  <inkml:trace contextRef="#ctx0" brushRef="#br0" timeOffset="-144665.08">22821 14950 11919 0,'0'0'512'0,"0"0"128"0,0 0-512 0,0 0-128 0,0 0 0 0,0 0 0 0,0 0 2288 0,0 0 416 16,0 0 96-16,0 0 16 0,-5 2-416 0,5-2-80 16,0 0-16-16,0 0 0 0,0 0-512 0,0 0-128 15,0 0 0-15,0 0-16 0,0 0-576 0,0 0-112 16,0 0-32-16,0 0 0 0,0 0-256 0,0 0-48 16,0 0-16-16,8 1 0 0,0-1-160 0,0-1-16 15,0-1-16-15,1 0 0 0,1-3-128 0,2 1-32 0,1 0 0 0,0-2 0 16,0 0-64-16,0 2-32 0,2 0 0 0,-1-1 0 15,-1 4 0-15,0-3 0 0,1 1 0 0,-3 3 0 16,1-2-160-16,-1 2 0 0,-1 0 144 0,-1 0-144 16,0 2 0-16,-1 1 144 0,-8-3-144 15,0 0-2192-15,8 1-560 16,-8-1-96-16</inkml:trace>
  <inkml:trace contextRef="#ctx0" brushRef="#br0" timeOffset="-143965.22">23326 14695 13823 0,'0'0'1216'0,"0"0"-960"15,0 0-256-15,0 0 0 0,0 0 3120 0,0 0 576 0,0 0 112 16,0 0 32-16,0 0-1984 0,0 0-384 16,0 0-64-16,0 0-32 0,0 0-672 0,0 0-144 15,0 0-32-15,0 0 0 0,0-6-336 0,2-1-192 0,2 1 192 0,3-1-192 16,-2 1 192-16,2-3-192 0,-1 1 192 0,1 1-192 15,-1 1 160-15,2-1-160 0,0 0 128 0,1 1-128 16,0-1 160-16,2 1-160 0,-1 2 256 16,-1 0 0-16,1 1-16 0,-1 1 0 0,-1 2 0 15,-1 0 176-15,0 2 32 0,0 2 16 0,-1 0 0 16,-1 3-64-16,-1 2-16 0,-1 0 0 0,0 2 0 16,-2-1 16-16,-1 6 0 0,-1-2 0 0,-2 2 0 15,-1 1-32-15,0 3-16 0,-1-3 0 0,-2 0 0 16,-1 0-32-16,2-2-16 0,-2 0 0 0,0 0 0 15,0-1-160-15,2-1-16 0,-1 0-128 0,1-3 192 0,-1 1-192 0,2-2 128 16,1-3-128-16,0 1 0 0,4-7 0 0,0 0 0 16,0 0 0-16,0 0 0 0,0 0 0 0,0 0 0 15,0 0 0-15,0 0 0 0,0 0 0 0,8-3 0 0,0 1 0 16,1-2 0-16,0 0 0 0,1-1 0 16,1 1 0-16,-1 1 0 0,2 2 128 0,0-2-128 15,-1-1 0-15,2 4 144 0,0 0-144 0,-2 0 0 16,1 2 144-16,0 0-144 0,0 2 128 0,-2 1-128 15,-1 3 128-15,-1-1-128 0,0 2 128 0,0 1-128 16,-3 3 128-16,1 1-128 0,-3-1 144 0,1 1-144 0,-4 2 192 0,0 1-192 16,-1 0 224-16,0 0-64 15,-3-1-16-15,0 3 0 0,-4-2-144 0,2-2 0 16,-2 0 0-16,0-2 0 0,-1 1 0 0,-1-4 0 16,0 1 0-16,0-2 0 0,-1-3 0 0,-1-2 0 15,0 0-128-15,1-1 128 0,0-1 0 0,2-2-176 0,-1-2 176 16,0-2-128-16,3 1 128 0,0-1 0 0,0-2 0 0,3-1-13504 15,2 1-2576-15</inkml:trace>
  <inkml:trace contextRef="#ctx0" brushRef="#br0" timeOffset="-143582.15">23793 14481 28383 0,'15'2'1264'0,"-9"-2"256"0,2 0-1216 0,0 0-304 0,-2-2 0 0,1 2 0 0,1-2 2016 0,0 2 352 16,-2 0 64-16,2 0 0 0,0 2-1024 0,0 0-192 16,1 2-64-16,0 1 0 15,0-1-368-15,1 3-80 0,0-1 0 0,0 5-16 16,2-2-112-16,3 6-32 0,-1 2 432 0,-2 2-432 0,0-2-96 15,-1 5 0-15,1-1-16 0,-1 4-96 0,-3-4-16 16,1 5 0-16,-1 1 0 0,-2-2-128 0,-1 1-16 16,-1 4-16-16,-1 0 0 0,-2 3-160 0,-1-3 0 15,-1 3 144-15,0-3-144 0,-2 0 0 0,-1 0 0 0,-2 0 0 0,-2 0 0 16,0-4 0-16,-3 4 0 0,1-3 0 16,1-4 0-16,0-3 0 0,-1-3 0 0,1-4-128 15,1-2 128-15,0-2-208 0,2-3 80 0,-1-2 128 31,7-4-1424-31,-6 0-176 0,6 0-16 0,-7-4-11808 16,2-2-2352-16</inkml:trace>
  <inkml:trace contextRef="#ctx0" brushRef="#br0" timeOffset="-143213.65">24555 14427 27871 0,'0'0'1232'0,"0"0"256"0,0 0-1184 0,0 0-304 0,0 0 0 0,0 0 0 0,0 0 1824 0,-2 10 304 16,-3 2 64-16,-3 3 16 0,-3 0-880 0,-2 2-176 15,-3 0-48-15,-1 3 0 0,-2 4-464 0,-1-1-80 16,-2-1-32-16,2 5 0 0,-1-4-80 0,3 1-32 15,0 2 0-15,2-2 0 0,0-1-32 0,0 10-16 16,5-2 288-16,2-2-352 0,2-1-80 16,3 0-16-16,1-3 0 0,3 2 32 0,3-4 0 15,1 3 0-15,1-2 0 0,2-5-112 0,2 1 0 0,3 0-128 16,2-3 192-16,2 0-192 0,1 0 128 0,3-4-128 16,-1 0 0-16,2 0 0 0,1-4 0 15,2-1 0-15,0-1 0 16,-1-3-336-16,1-2-112 0,-1-2-32 0,1 0 0 15,-3-4-3312-15,1-2-672 0,20-14-128 0,-8 3-16 0</inkml:trace>
  <inkml:trace contextRef="#ctx0" brushRef="#br0" timeOffset="-142631.65">24825 14699 5519 0,'0'0'240'0,"0"0"64"0,0 0-304 0,0 0 0 0,0 0 0 0,0 0 0 0,0 0 3200 0,0 0 592 0,0-9 112 0,3 3 32 16,-3 6-1952-16,3-8-384 15,-1 1-64-15,1 1-32 0,-3 6 48 0,5-11 16 0,0 5 1248 16,0 0-1024-16,-5 6-224 0,6-4-32 0,-1 1-16 16,0-1-432-16,-5 4-64 0,0 0-32 0,8-3 0 15,0 3-160-15,0 4-16 16,0 1 624-16,1 3-640 0,0 1-128 0,0 2-32 0,0-1 0 16,0 3-160-16,2 0-32 0,-1 0-16 0,0 4 0 15,-3 1-176-15,4-1-16 16,1 2 160-16,2 1-208 0,1-1-64 0,-2 1 0 0,0 0 0 15,0-3-128-15,0 0 128 0,1 0-128 0,1-1 128 16,-1-2-128-16,4 3 0 0,1-1 0 0,-3-3 0 16,-1 0 0-16,0-5 0 0,-1 1 0 15,-1-5 0-15,2 1 0 0,-1-4 0 0,0 2 0 16,1-3-448 0,3-7 16-16,-2 1-320 0,-3-5-2256 0,-1-2-464 0,-1 0-96 0</inkml:trace>
  <inkml:trace contextRef="#ctx0" brushRef="#br0" timeOffset="-142422.9">25247 14593 15663 0,'0'0'1392'0,"-5"7"-1120"0,-2-1-272 0,1 5 0 0,-2-2 4208 0,-1 4 784 16,-2 0 144-16,1 2 48 0,-2 0-2272 0,-1 2-448 16,0 0-96-16,0 3 0 0,-1 0-1200 0,1 1-224 0,-1-2-48 0,1 1-16 15,0 1-352-15,0 1-64 0,1 2-16 0,0-1 0 16,2 0-224-16,0-2-48 15,4-2-16-15,-1 1 0 0,2-1-160 0,1-2 0 0,2-2 144 0,0-2-144 16,2-1 0-16,0-4 0 0,2 1 0 0,-1-1 128 31,-1-8-1040-31,5 2-208 0,2 2-32 0,1-4-19200 0</inkml:trace>
  <inkml:trace contextRef="#ctx0" brushRef="#br0" timeOffset="-141914.48">25674 14646 11967 0,'0'0'528'0,"0"0"112"15,0 0-512-15,0 0-128 0,0 0 0 0,0 0 0 0,0 0 3328 0,0 0 640 0,0 0 128 16,0 0 32-16,-1-7-1696 0,1 7-352 0,0 0 1536 16,0 0-1632-16,0 0-320 0,0 0-64 0,0 0 0 15,-3 11-448-15,2-1-64 0,-1-1-32 0,2 4 0 16,0 0-352-16,2 2-64 0,-1-2 0 0,0 3-16 16,2 1-256-16,1 0-48 0,0-2-16 0,0 2 0 15,1 0-144-15,0 0-32 0,0 1 0 0,1 1 0 16,-2-2-128-16,1-1 0 0,-1 1 0 0,1 0 0 15,-1-1 0-15,1-2 0 0,0-1 0 0,-1-4 0 32,0 2-368-32,0-5-96 0,-4-6-32 0,0 0 0 0,0 0-2672 0,0 0-544 0,0 0-96 0,5-6-32 15</inkml:trace>
  <inkml:trace contextRef="#ctx0" brushRef="#br0" timeOffset="-141736.75">25836 14710 18431 0,'0'0'1632'0,"0"0"-1312"0,-2 6-320 0,-2-2 4080 0,-1 3 736 16,-2-1 160-16,-1 1 16 0,0 0-2592 0,0-1-528 16,-1 1-96-16,-1-1-32 0,-1-2-1136 0,-2 3-224 15,-1-2 192-15,-3-1-416 0,1 2-160 16,2-2 0-16,-1-1 144 0,2 1-144 0,1-2 0 16,2 2 0-16,-1-4 0 0,2 3 0 0,1-3 0 15,8 0 0 1,-7 1-2608-16,7-1-400 0,0 0-64 0</inkml:trace>
  <inkml:trace contextRef="#ctx0" brushRef="#br0" timeOffset="-141095.34">26206 14623 17503 0,'0'0'1552'16,"0"0"-1232"-16,0 0-320 0,0 0 0 0,0 0 3712 0,0 0 672 15,0 0 144-15,0 0 16 16,0 0-2848-16,0 0-576 0,0 0-112 0,0 0-32 16,0 0-640-16,0 0-128 0,-3-7-16 0,2 0-16 15,1-2-176-15,0 2 0 0,0 1 0 0,1-1 0 16,0-1 128-16,2 2-128 0,1-3 128 0,0 2-128 0,1-3 240 0,2 3-48 15,-1-2 0-15,2 2 0 0,-1 3-64 0,0-2-128 16,1 2 176-16,0 1-176 0,-1-1 368 0,1 4-48 16,1-2 0-16,0 4 0 0,-1-2 128 0,1 4 0 15,-1-1 16-15,0 3 0 0,-1 1-176 0,0 1-32 0,0 4-16 16,-2-2 0-16,-1 3-16 0,-2 0 0 16,-2 4 0-16,2-2 0 0,-4 3 0 0,1 0 0 15,-2 2 0-15,0 2 0 0,-1-2-224 0,-6 5 144 16,1 1-16-16,0-4-128 0,1-1 0 0,0-1 0 0,1 1 0 15,-1-1 0-15,0-3 0 16,0-2 0-16,1-2 0 0,0-2 0 0,0-1 0 16,0-1 0-16,2-2 0 0,0-3 0 0,5-4 128 0,-7 3-128 15,7-3 0-15,0 0 0 0,0 0 0 0,-5-4-144 0,1-2 144 16,2-1-176-16,0 0 176 0,2-2-160 0,0-2 160 16,2 1-128-16,2-3 128 0,1 0-144 15,-1 4 144-15,1 1 0 0,-1 1 0 0,1 1 0 16,0 3 0-16,-5 3 128 0,8-4-128 0,0 4 176 15,0 0-176-15,0 0 0 0,1 0 0 0,0 4 0 16,2-1 336-16,0 0 48 0,0 1 0 0,3 2 0 16,1 0 32-16,0-2 16 0,1 3 0 0,0-3 0 15,0 2-240-15,2-2-32 0,-1 1-16 0,0-1 0 0,-1-1-144 16,1-2 0-16,-2-1 0 0,1 3 0 16,0-3 0-16,0-3 0 0,-1 3 0 0,0-4 0 15,-1 0 0-15,3-2-144 0,0-1-16 16,-2-2-2000-16,-2-1-400 15,-2-4-64-15,0 4-15936 0</inkml:trace>
  <inkml:trace contextRef="#ctx0" brushRef="#br0" timeOffset="-140741.25">26769 14210 30751 0,'0'0'1360'0,"0"0"288"0,0 0-1328 0,8 3-320 0,0 0 0 0,-1 1 0 0,1-1 2544 0,1 1 432 0,-1-1 96 0,1 0 0 16,1 4-1472-16,4-1-288 0,0 2 928 16,1 1-1344-16,1 2-256 0,-1-2-48 0,2 5-16 15,0 5-176-15,2-2-32 16,-1 4-16-16,0-2 0 0,2 5-128 0,-2 2-32 16,-1 0 0-16,-1 2 0 0,-3-2-64 0,-1 4 0 0,-2 0-128 0,1 0 192 15,-3 0-192-15,-3-1 176 16,-2-1-176-16,-2 2 160 0,-1-4-160 0,-3 2 0 0,-2 0 0 15,0 2 0-15,-2-2 0 0,-2 1 0 0,-3 1 0 0,1-3 0 16,-3 0 0-16,1-4 0 0,0 3 0 0,0-6 0 16,0-3 0-16,-1 0 0 0,-1-4-128 0,2 0 128 15,0 0 0-15,1-5 0 0,2 1-144 0,1-5 144 16,1 3 0-16,1-5 0 0,1-2 0 0,6 0 0 0,0 0-144 0,0 0 144 16,-6-2 0-16,6 2-144 15,0 0-576-15,0-7-112 0,2-1-32 16,0 2-13568-16,2-3-2720 0</inkml:trace>
  <inkml:trace contextRef="#ctx0" brushRef="#br0" timeOffset="-136733.75">23819 15298 29951 0,'0'0'656'0,"0"0"144"0,0 0 32 0,-5 4 0 0,-1 0-672 0,-4 0-160 0,1-2 0 0,-1 2 0 0,-3 1 1392 0,-3 2 240 16,-2-3 48-16,-2 0 16 0,-1-2-736 0,-1 5-160 0,-2-6-32 0,-2 5 0 15,-3-3-320-15,-1 0-80 16,-1 1-16-16,-1 0 0 0,1-4-352 0,1 3 144 16,0-3-144-16,2 0 0 0,2 0 0 0,2-3 0 15,3 2 0-15,3-2 0 0,1 3 0 0,4 0 0 0,1 3 0 0,4-2-11904 16,8-1-2368-16</inkml:trace>
  <inkml:trace contextRef="#ctx0" brushRef="#br0" timeOffset="-136143.84">23378 15642 25919 0,'0'0'576'0,"0"0"112"0,0 0 16 0,0 0 16 0,0 0-576 0,0 0-144 0,4 7 0 0,-4-7 0 0,0 0 1248 0,0 0 224 16,0 0 32-16,8 2 16 0,-8-2-992 15,0 0-192-15,8 0-32 0,-2-2-16 0,-6 2-160 0,8-4-128 16,0 0 144-16,0-3-144 0,0 2-176 15,1-3-128-15,-1 2-16 0,1-1-16 0,1 1 1248 0,1-1 256 16,1 1 48-16,1-1 16 0,0 1-656 0,1-1-128 16,1 3-16-16,-1 0-16 0,-1-1-32 0,2 4-16 15,-1 1 0-15,-1 0 0 0,0 0-80 0,-1 3-16 16,0 1 0-16,-2 2 0 0,-2 2-16 0,-3 1-16 16,-1 4 0-16,-4 0 0 0,-6 1 224 0,-2 2 48 15,-1 1 16-15,-2 0 0 0,-1 0-224 0,1 3-48 16,-2-3-16-16,1-2 0 0,-1 0-240 0,2-2 0 0,1 0 0 0,2-4 0 15,0-1 0-15,3-1 0 16,-1-2 0-16,6-5 0 0,0 0 0 0,0 0 0 0,0 0 0 0,0 0 0 16,0 0 176-16,0 0-16 0,0 0 0 0,8 0 0 15,3 0-160-15,1 0 0 0,-1-3 0 0,1 3 0 16,1 0 192-16,2 3-64 0,0-2 0 0,0 2 0 16,1 1 288-16,-1 0 48 0,1 1 16 0,-2 3 0 15,-1-3-480-15,-1 3 0 0,0 2 0 0,-3 2 0 16,-1 3 0-16,-4 0 0 0,-3 2 0 0,-2-2 0 15,-3 0 0-15,-4 2 0 0,-2-1 0 0,-3 1 0 16,-3-2 256-16,-1 0 0 0,0-2 0 0,-1-2 0 16,-1-2-256-16,1-2 0 0,0 0 0 0,0-4 0 15,0 1-192-15,1-4-48 0,-1 0 0 0,1-4 0 16,1 1-288 0,0-4-64-16,6-5-19792 0</inkml:trace>
  <inkml:trace contextRef="#ctx0" brushRef="#br0" timeOffset="-135464.83">26813 15155 32255 0,'0'0'704'0,"0"0"160"0,-7 4 32 0,-5 5 0 0,-4-1-720 0,-4-1-176 0,-3 2 0 0,-5 1 0 0,-2-1 1472 0,-3-1 256 0,-2 1 48 0,0-2 16 15,1 0-1104-15,0 0-224 0,-2 3-32 0,3-6-16 16,3 2 160-16,3 1 16 0,1-1 16 0,2-2 0 16,3-1-480-16,1 1-128 0,1 1 0 0,3-4 0 15,3 2 0-15,1-1 0 0,3 0 0 0,1 0 0 16,2 0 0-16,6-2 0 0,0 0 0 0,0 0-12480 15,0 0-2624-15</inkml:trace>
  <inkml:trace contextRef="#ctx0" brushRef="#br0" timeOffset="-134874.81">26389 15558 28735 0,'0'0'640'0,"0"0"128"0,0 0 16 0,0 0 16 0,0 0-640 0,0 0-160 0,0 0 0 0,7 3 0 0,-7-3 176 0,6 0 0 15,1-3 144-15,-1 0-320 0,-1 0 0 16,-5 3 0-16,7-7 0 0,0 3 512 0,0 1 32 15,1-3 16-15,0 0 0 0,-1 2-64 0,1 0-16 16,-1 1 0-16,3-1 0 0,0-2 464 0,2 3 80 16,-2-3 32-16,1 2 0 0,1 0-208 0,-1-1-32 15,2 1-16-15,1 1 0 0,-1 2-512 0,0-2-96 0,-1 3-32 0,-1 0 0 16,0 3 336-16,-1 1 64 0,-1-2 16 0,-1 5 0 16,-2 1-256-16,-3 1-32 0,-1 1-16 15,-2 1 0-15,-4 4-80 0,-3 2-32 0,-2 1 0 0,-3 1 0 16,-1-2 336-16,0 3 64 0,-3-3 16 0,-1 0 0 15,-1-1-576-15,1-1 0 0,0-4 0 0,1-1 0 16,2 1 0-16,1-5 0 0,2 1 0 16,2-5 128-16,3 2-128 0,6-4 0 0,0 0 0 15,0 0 0-15,0 0 0 0,0 0 0 0,0 0 0 16,7-4 320-16,4 2-32 0,1-2-16 0,2 4 0 16,1-3-272-16,0 3 0 0,2-1 0 0,2 1 0 15,0 1 160-15,2 2-32 0,0-2 0 0,0 4 0 16,-1-1-128-16,2 7 0 0,-1 1 0 0,-5-1 0 15,-3 3 0-15,-4-1 0 0,-2 0 192 16,-5 2-32-16,-2 0 0 0,-4 2 0 0,-4 3 0 0,-2-1-160 0,-5 1 0 16,-2-1 144-16,0 2-144 15,-1-5 0-15,-2 1-256 0,1-4 32 0,-1 0 16 0,1-5 208 0,-1 1 0 16,0-2 144-16,1-6-144 0,0-1 0 0,1-1 0 16,0-6 0-16,1 1 0 15,0-5-1824-15,1-2-256 0,-3-2-48 0,2-5-16 0</inkml:trace>
  <inkml:trace contextRef="#ctx0" brushRef="#br0" timeOffset="-133506.08">21393 16863 11231 0,'0'0'496'0,"0"0"96"0,2 8-464 0,2-2-128 0,-4-6 0 0,4 4 0 15,-4-4 1600-15,4 6 320 0,-4-6 48 0,0 0 16 16,0 0-752-16,0 0-144 0,0 0-16 16,8 0-16-16,-2-3-176 0,1-4-48 0,0 3 0 0,-1-2 0 15,-1-5-256-15,-1-2-48 0,0 3-16 0,0-3 0 16,-3 0-32-16,1-3-16 0,-4 1 0 0,1 2 0 16,0 0 48-16,-2 0 16 0,-2 0 0 0,-2 5 0 15,1-1 96-15,-2 3 16 0,-1 2 0 0,-2 1 0 16,0 3 176-16,-1 3 32 0,-3 3 16 0,1 2 0 0,0 2-272 0,-2 2-48 15,0 3-16-15,0 0 0 0,2 0-240 0,0 3-48 16,0-1-16-16,3 3 0 0,2-6-64 0,1 3-16 16,1-1 0-16,3 1 0 0,2-4-16 0,0 1 0 15,2 2 0-15,3-3 0 0,1 0-128 0,1 0 160 16,2-2-160-16,0-1 160 0,1-3-160 0,1 0 0 16,1-4 0-16,0 0 0 0,1-3-224 0,-1 0 80 15,2-4 16-15,0-2 0 0,-1-7-176 0,1 3-16 16,0-3-16-16,0 0 0 0,-2 1 48 0,1-1 16 0,-1-2 0 0,-1 1 0 15,-1 0 272-15,-1-2-160 0,-1 3 160 16,0 3-128-16,-2-1 128 0,-1 2 0 16,1 3 0-16,-4 6 0 0,0 0 0 0,0 0 0 0,0 0 0 0,0 0 128 15,4 9 128-15,0 1 16 16,-1 1 16-16,-1 4 0 0,0 2-48 0,-1 3-16 0,0 4 0 0,1 3 0 16,-1 2 16-16,0 4 0 0,1-3 0 0,-2 4 0 15,0-1-64-15,0 1-16 0,1-4 0 0,0 0 0 16,-1 0 64-16,0 0 16 0,0-1 0 0,0-2 0 15,2 0-32-15,-1-4 0 0,-1 0 0 0,1-3 0 16,1-4-80-16,-1 1-128 0,0-2 176 0,0-4-176 16,1 0 0-16,-2-11 0 0,0 0 0 0,0 0 0 0,0 0-224 0,0 0 0 15,0 0 0-15,4-7 0 16,0-3-1776-16,1-3-368 16,0 0-64-16,-1 0 0 0</inkml:trace>
  <inkml:trace contextRef="#ctx0" brushRef="#br0" timeOffset="-133207.28">21948 16601 18431 0,'0'0'1632'0,"0"0"-1312"0,0 0-320 0,0 0 0 15,0 9 4192-15,-1 2 768 0,-5-1 160 0,2 3 16 16,-1 3-2784-16,-1 4-560 15,-4 1-128-15,0-1 0 0,-2 5-912 0,2 0-176 16,-2 4-48-16,1-1 0 0,0-2-224 0,0 1-48 16,2 5-16-16,0-2 0 0,1 0-112 0,1 4-128 0,2-4 176 15,3 3-176-15,0-3 160 0,2-3-160 16,2 2 128-16,0-3-128 0,2 2 128 0,3-4-128 0,1-1 0 0,1-1 128 16,0-2-128-16,4-3 0 0,1-3 144 0,2 2-144 15,0-3 0-15,1-2 0 0,1-5 0 0,1 1 0 16,-1-3-304-16,2-4-16 0,0 0-16 0,3-2 0 15,0-3-1760 1,1-1-336-16,-1-1-80 0</inkml:trace>
  <inkml:trace contextRef="#ctx0" brushRef="#br0" timeOffset="-132557.89">22355 16904 11967 0,'0'0'528'0,"0"0"112"0,0 0-512 0,0 0-128 0,0 0 0 0,0 0 0 16,0 0 3376-16,0 0 640 0,0 0 128 0,0 0 16 16,0 0-1408-16,0-4-304 0,-1-3-48 0,1 7-16 15,0 0-2256-15,4-6-464 0,-3-1-96 0,2 0-16 0,-3 7 672 0,5-2 128 16,0-5 32-16,0 3 0 0,-5 4 32 0,6 0 16 15,0 0 0-15,1 0 0 16,-1 0 224-16,1 3 48 0,-2 1 16 0,0 0 0 0,1 2 48 0,-1 1 0 16,0 2 0-16,2 5 0 0,-1 0-176 0,1 1-16 15,-1 2-16-15,1 3 0 0,-1 1-208 16,1 1-32-16,1 2-16 0,0-1 0 0,0-2-160 0,-1 2-16 16,1 0-128-16,1-1 192 0,2-3-192 0,1 0 0 15,-1-2 0-15,4 2 0 0,2-5 0 0,-1-1 0 16,1-2 0-16,0-2 0 0,0-3 0 0,1 1-128 15,-1 0 128-15,1-4-160 16,1-3-928-16,-1-2-192 0,-1 1-48 0,-1-5 0 16,0 0-1808-16,-2-2-352 0,0-1-80 0</inkml:trace>
  <inkml:trace contextRef="#ctx0" brushRef="#br0" timeOffset="-132351.15">22722 16887 6447 0,'-14'7'576'0,"7"0"-576"0,-2-1 0 0,0 1 0 0,-1 2 5936 0,0 4 1072 0,-2 2 224 0,-1 0 32 16,0 2-3808-16,0 3-752 0,0 1-144 0,0-1-48 16,1 3-1168-16,0 0-224 0,0 3-48 0,1-1-16 15,-1-2-576-15,1 2-112 0,1-1-32 0,-1-1 0 16,2-2-192-16,0 1-144 0,1-2 192 0,2-3-192 16,-1 0 128-16,1-4-128 0,2 0 0 0,1-2 0 15,2-5 0-15,1-6 0 0,0 0 0 0,0 0 0 16,0 0-1344-16,0 0-336 0,9 0-64 0,1-6-11168 15,2-3-2224-15</inkml:trace>
  <inkml:trace contextRef="#ctx0" brushRef="#br0" timeOffset="-132064.72">22950 17091 10127 0,'0'0'448'0,"5"5"96"0,2-1-544 0,-1 0 0 0,-6-4 0 0,8 3 0 0,0 0 6096 0,0 0 1120 0,-2-3 208 0,2 3 64 16,-1-3-5328-16,1 0-1072 15,-8 0-192-15,9-3-64 0,0 0-432 0,0 0-80 16,0 0-32-16,0 2 0 0,1-2-288 0,0 0 0 16,1-1 128-16,-1 2-128 0,2 1 0 0,0 1 0 15,-2 0 0-15,1 0 0 0,-1-3 160 0,-1 3-160 16,0 0 128-16,-1 0-128 0,0 3 160 0,0-3-160 0,0 1 192 0,0 1-192 15,1-2 0-15,-1 3 0 0,-1-2-240 0,1 2 80 32,0-3-3360-32,0 3-688 0</inkml:trace>
  <inkml:trace contextRef="#ctx0" brushRef="#br0" timeOffset="-131793.15">23467 16913 5519 0,'0'0'496'0,"0"0"-496"0,0 0 0 0,0 0 0 16,0 0 5920-16,0 0 1088 0,0 0 224 0,-1 8 32 0,1-8-4176 15,-3 9-832-15,1-1-160 0,-2 3-48 0,0 0-912 0,1-1-192 16,-1 3-48-16,2 4 0 16,-1-1-384-16,2 1-64 0,1 3-32 0,0-1 0 0,0 0-160 0,1 0-16 15,0 4-16-15,2-4 0 0,-1-2-224 0,2 3 128 16,0-2-128-16,2 2 0 0,-2-4 128 0,-1 1-128 15,3 0 0-15,-1-4 0 0,0 0 0 0,0-3 128 16,1 0-128-16,-2-4 0 0,1 2 0 0,0-5 0 16,-5-3-192-16,8 0 192 15,0 0-2736-15,1-4-432 0,-3-3-96 0</inkml:trace>
  <inkml:trace contextRef="#ctx0" brushRef="#br0" timeOffset="-131468.92">23700 16690 3679 0,'0'0'320'0,"0"0"-320"0,7 0 0 0,-1 4 0 16,-6-4 6560-16,8 3 1248 0,0-2 240 0,0 2 48 16,0 0-5136-16,0 3-1024 0,0-2-208 0,-1 0-32 15,3-1-752-15,0 3-160 0,2 0-16 0,1 1-16 16,0 1-352-16,1 1-64 0,1 1-16 0,1 3 0 15,-1-2-80-15,2 2-32 0,-1 0 0 0,0 4 0 16,-1-1 96-16,-1 1 16 0,-1 3 0 0,-2 0 0 16,0 3-96-16,-2 8-16 0,-2 5 176 0,-5-2-144 0,0-2-32 15,-4 2 0-15,-2-1 0 0,-2 0-208 0,-2 1 144 16,-3-4-144-16,0 3 128 0,-2-6-128 0,-1 2 0 16,1-5 0-16,0-3 0 0,1-2 0 15,1-2 0-15,-1-1 0 0,0-3 0 0,0-2-384 0,0-2 64 16,1-3 0-16,-2-2 0 15,-2-4-3136-15</inkml:trace>
  <inkml:trace contextRef="#ctx0" brushRef="#br0" timeOffset="-130473.39">24439 16564 13823 0,'0'0'1216'0,"0"0"-960"16,0 0-256-16,-7 0 0 0,1 0 4112 0,-1 4 784 0,1 1 160 0,-2 2 16 16,-1 1-2432-16,-2 4-480 0,-1-2-112 0,1 5 0 15,-2 3-832-15,-1-1-144 16,0 4-48-16,1-1 0 0,0 0-448 0,1 3-80 15,0 0-32-15,2 1 0 0,1 2-240 0,-1-2-48 16,3 2-16-16,-3 0 0 0,8-1-32 0,1 1 0 16,1 3 0-16,1 1 0 0,1-2 48 0,4-2 0 0,-1 4 0 15,1-4 0-15,2 2-176 0,3-2 128 0,1 0-128 0,1-2 128 16,1-1-128-16,3-3 0 0,-1-1 0 0,1-2 0 16,1 0 0-16,2-1 0 0,-3-3 0 0,3-2 0 15,-1-1 0-15,1-6-224 0,1 1 80 0,-2-3 16 31,1-4-1200-31,-2 0-224 0,-1-5-48 0,0 1-17328 0</inkml:trace>
  <inkml:trace contextRef="#ctx0" brushRef="#br0" timeOffset="-126814.97">24648 16744 12895 0,'0'0'1152'0,"0"0"-928"16,0 0-224-16,0 0 0 0,0 0 3392 0,0 0 624 15,0 0 128-15,0 0 16 0,0 0-2112 0,0 0-448 16,0 0-64-16,0 0-32 0,0 0-560 0,0 0-112 16,0 0-32-16,4-4 0 0,0-1-240 0,2 1-48 15,-1 0-16-15,0-3 0 0,0-2-256 0,2 2-48 16,-1 1-16-16,4-1 0 0,0 0-176 0,0-3 128 16,0 0-128-16,0 3 128 0,1-3-128 0,-1 3 0 0,1 1 0 0,-1 2 0 15,2-1 128-15,0 3-128 0,-3 2 0 0,1 2 128 16,-2 0-128-16,0 5 0 15,-1-1 0-15,-4 1 128 0,0-1-128 0,-2 5 128 0,-1-1-128 0,-2 3 128 16,-3 3-128-16,-3-1 0 0,-3 0 144 0,-3 5-144 16,-1 1 0-16,1-1 128 15,0-3-128-15,-1 0 0 0,1-4 192 0,1 2-16 0,2-2-16 0,2-2 0 16,1-4-160-16,0-1 192 0,2 2-192 0,6-8 192 16,0 0-192-16,0 0 0 0,0 0 0 15,0 0 0-15,0 0 0 0,0 0 128 0,0 0-128 16,9-4 128-16,3 0-128 0,1-1 0 0,1 1 128 15,1 0-128-15,0 1 160 0,1-1-160 0,0 4 160 0,1 0-160 16,0 0 128-16,0 3-128 0,-1-2 128 16,-2 3-128-16,-1 2 0 0,-1 1 144 0,-2 3-144 15,-2 0 288-15,-1 6-16 0,-3 1 224 0,-3 0-16 0,-1 0 0 16,-1 5 0-16,-3-2 0 0,-3-2-112 0,-1 4-32 16,-2-2 0-16,-2-3 0 0,2 0-144 0,-2 0-48 15,-1-1 0-15,0-3 0 0,2 0-144 0,-1-3 0 16,1-3 0-16,0 0 0 0,2-1 0 0,0-2 0 15,1-4 0-15,-1 0 0 0,0 0 0 0,1 0-224 16,1-4 80-16,2-2 16 16,2-4-2672-16,2 4-528 0</inkml:trace>
  <inkml:trace contextRef="#ctx0" brushRef="#br0" timeOffset="-126519.71">25095 16727 34319 0,'0'0'1520'0,"0"0"320"0,0 0-1472 0,0 0-368 0,5 6 0 0,2 1 0 15,-7-7 1856-15,6 10 288 0,0-1 64 0,-1 2 16 16,-1-1-1040-16,0 0-208 0,0 0-32 0,1 1-16 16,-1-2-352-16,1 5-80 0,0-1-16 0,1-2 0 15,0 2-224-15,1 3-32 0,-1-3-16 0,1 1 0 16,-1 2-208-16,2 1 176 0,1 2-176 0,0-2 160 0,2 3-160 0,-1-3 0 15,2 0 0-15,0 0 0 0,1 1 0 0,2-3 0 16,-1-2 0-16,0 0 0 0,1-2 0 16,2-5 0-16,1 1 0 0,-1-1 0 15,1-2-1136 1,-1-4-96-16,-1 0-32 0,0 0 0 0,-2-4-2128 0,1-2-448 0</inkml:trace>
  <inkml:trace contextRef="#ctx0" brushRef="#br0" timeOffset="-126301.71">25442 16774 17503 0,'-6'2'1552'0,"0"6"-1232"15,2-1-320-15,-2 2 0 0,-5-1 4608 0,0 1 880 16,0 4 160-16,1 0 48 0,-2 0-3296 0,0 4-656 16,-1 0-128-16,-1 3-16 0,0 1-672 0,1 1-128 15,2 2-32-15,-1-1 0 0,0 1-368 0,2 0-80 0,-1 0 0 0,2-3-16 16,1 3-304-16,3-4 160 0,0-1-160 0,2-4 128 15,0-2-128-15,2 0 0 16,1-4 0-16,0-2 0 0,0-7-320 0,0 0-128 16,7 4-48-16,0-4 0 15,3-3-2336-15,1-1-480 0,5-5-80 0</inkml:trace>
  <inkml:trace contextRef="#ctx0" brushRef="#br0" timeOffset="-125968.89">25792 16821 25743 0,'0'0'1136'0,"0"0"240"0,0 0-1104 0,5-4-272 0,-5 4 0 0,7-4 0 0,-7 4 1472 0,0 0 256 16,0 0 1456-16,0 0-1584 0,0 0-320 15,0 0-64-15,0 0-16 0,0 0-176 0,0 0-48 16,6 7 0-16,-2 1 0 0,-4-8-96 0,3 11-32 16,-1 0 0-16,1 2 0 0,2 0-240 0,-1 1-48 15,-1 2-16-15,1 1 0 0,1 0-224 0,0 0-32 16,-1 3-16-16,0 0 0 0,1-1-272 0,0 2 160 16,-1-1-160-16,2-3 128 0,0-1-128 0,1 3 0 15,-1-4 0-15,1 0 0 0,1 0 0 0,0-2-176 0,-1-3 48 0,1-3 0 31,1-1-2640-31,2-3-528 0,1-3-96 0</inkml:trace>
  <inkml:trace contextRef="#ctx0" brushRef="#br0" timeOffset="-125789.03">26042 16930 18431 0,'0'0'1632'0,"-8"4"-1312"0,-1-2-320 0,-3 0 0 0,-2 0 3920 0,-2 1 720 15,-2 1 144-15,-1 0 16 16,1-2-2560-16,0 2-512 0,-2 0-96 0,2 1-32 15,-1-1-896-15,2-1-176 0,2 1-32 0,0 0-16 16,2-2-336-16,1 1-144 0,2-2 128 0,2 2-128 16,0-3 0-16,8 0 128 0,0 0-128 31,0 0-800-31,0 0-240 0,0 0-48 0,0 0-17200 0</inkml:trace>
  <inkml:trace contextRef="#ctx0" brushRef="#br0" timeOffset="-125268.02">26248 16850 31103 0,'0'0'1376'0,"0"0"288"0,0 0-1344 0,0 0-320 0,0 0 0 0,0 0 0 16,0 0 1408-16,0 0 224 0,0 0 32 0,0 0 16 15,0 0-1040-15,0 0-192 16,0 0-64-16,0 0 0 0,4-7-208 0,-1 3-48 0,1-2-128 0,2 1 192 15,-1-3-192-15,1 5 128 0,1-3-128 0,1-1 0 16,0 0 144-16,1 1-144 0,0-1 128 0,3-1-128 16,0 2 128-16,1 1-128 0,0 1 0 0,0 0 128 15,0 1-128-15,0-1 128 0,0 4-128 0,-1 0 128 16,0 0-128-16,-2 4 192 0,1-1-192 16,-2 3 192-16,-1 5 256 0,1-2 64 0,-3-1 16 0,0 5 0 15,-4 0-64-15,0 3-16 0,-4 1 0 0,0 0 0 16,-2 3-144-16,-3 0-48 0,-2 3 0 0,0 0 0 15,-2 1-64-15,0 2-32 0,-1-2 0 0,0-3 0 0,2 1-160 16,-1-1 160-16,1-2-160 0,-1 1 160 16,2-3-160-16,1-4 0 0,3 0 0 0,0-2 0 15,-1-5 0-15,2 1 0 0,4-7 0 0,0 0 0 0,0 0 0 16,0 0 0-16,0 0 0 0,0 0 0 16,10-3-128-16,0 2 128 0,-1-6 0 0,3 1 0 0,1-1 0 0,2 1 0 15,0 2 0-15,1-3 0 16,-2 5 0-16,2-5 0 0,0 3 0 0,0 0 0 15,-1-1 0-15,4 4 0 0,-1-2 0 0,-2 3 0 16,-1 0 0-16,2 0 0 0,-2 3 0 0,-1 1 0 0,1-2 0 16,-1 0 144-16,-1 0-144 0,0-2 0 0,-1 3 0 15,0-3 0-15,0 0 0 0,-2 0-192 0,0-3-64 16,0 1-16-16,-1 0 0 16,-1-3-3792-16,-2 1-752 0</inkml:trace>
  <inkml:trace contextRef="#ctx0" brushRef="#br0" timeOffset="-124980.3">26880 16694 15663 0,'0'0'1392'0,"5"-3"-1120"0,1-1-272 0,0-2 0 16,1 2 3760-16,1-3 688 0,-2 3 144 0,1-1 16 16,-1 4-2080-16,2-2-416 0,-1-1-96 0,2 4-16 15,-1-2-656-15,0 4-128 0,-1 0-16 0,1 3-16 16,1-1-288-16,2 2-64 0,-2 1-16 0,3 3 0 15,0 4-240-15,-1-1-32 0,1 4-16 0,0 0 0 16,0 0-208-16,0 5-64 0,-2-1 0 0,1 1 0 16,-4 4-128-16,1-1-128 0,-1 4 144 0,-3 1-144 15,-3 3 128-15,0 1-128 0,-2 3 0 0,-2-1 0 16,-2 1 0-16,-3-2 0 0,0-1 0 0,-2-1 0 0,-2-3 0 0,0-2 0 16,-1-5 0-16,0 0 0 0,-1-4-176 0,-1-2-80 15,1-4 0-15,0-2-16 16,2-5-2448-16,-1-2-480 0</inkml:trace>
  <inkml:trace contextRef="#ctx0" brushRef="#br0" timeOffset="-123371.15">26153 15936 8287 0,'0'0'736'0,"0"0"-592"0,0 0-144 0,0 0 0 16,-5 5 2368-16,-3-4 432 0,-1 2 80 0,0-3 32 15,1 0-1696-15,0 0-320 0,-1 0-80 0,-2 0-16 16,-2 0-432-16,2 0-96 0,-1-3-16 0,-1 2 0 16,-2-2-128-16,0 1-128 0,-1 0 144 0,-1 0-144 15,-3-2 192-15,2 1-64 0,1-1-128 0,0 2 192 0,-2-2 0 0,1-3-16 16,1 3 0-16,0-1 0 16,0 1 96-16,1 0 32 0,1-2 0 0,-1 3 0 15,-1-4-80-15,0 4-16 0,0-1 0 0,0-2 0 0,-2 2 0 0,2 0 0 16,0 1 0-16,4-3 0 15,-1 2 16-15,-4 0 0 0,-2-2 176 0,2-1-144 16,1 2-16-16,0 1-16 0,0-2 0 0,-4-1 64 16,1 1 16-16,-1 2 0 0,1-3 0 0,2 1-96 15,4-1-16-15,-1 3 0 0,1-3 0 0,-2 5-64 0,0-5-128 0,1 1 176 0,0 2-176 16,2 0 144-16,-3-3-144 0,-1 1 0 0,0-1 144 16,4 3-144-16,0-2 0 15,1 1 0-15,1 1 0 0,0-3 0 0,1 1 0 16,-1-1 0-16,1 0 128 0,-2 1-128 0,1-1 0 0,1 2 0 0,2 0 0 15,0-2 0-15,0 1 128 16,1 2-128-16,0-3 0 0,0 3 0 0,1-2 0 0,-1-1 0 0,-2-2 0 16,0 1 0-16,1-1 0 0,2 3 128 0,-1-2-128 15,0-2 0-15,2 0 0 0,0 3 0 0,0-2 128 16,1-1-128-16,1 1 0 16,1 1 144-16,-1-1-144 0,3 9 0 0,-3-7 144 15,2-3-144-15,0 3 0 0,-1 3 160 0,2-2-160 0,0 2 128 0,0-2-128 16,-1 0 144-16,0 2-144 0,0-3 160 15,-1 1-160-15,1-1 144 0,0 1-144 0,-1 2 128 0,2 4-128 16,-2-7 128-16,-1 1-128 0,3 6 128 0,0 0-128 16,-1-4 0-16,1 4 0 0,-2-9 128 0,2 5-128 15,0 4 0-15,0 0 0 0,0 0 144 0,0 0-144 16,0 0 128-16,0 0-128 0,0 0 128 0,0 0-128 16,0 0 400-16,4-7 16 15,-4 7 336-15,0 0-432 0,8 0-64 0,-8 0-32 0,8 0 0 16,-8 0 64-16,9 0 16 15,-1 0 240-15,0 0-336 0,0 4-64 0,-2-1-16 0,1 1 0 0,-7-4-128 16,8 2 192-16,-2 2-192 0,1 0 192 16,-1 1-192-16,2-1 160 0,-1 0 0 0,-1-1 32 15,-6-3 16-15,7 2 0 0,-1 0 0 0,1 0-208 0,0 2 176 16,-7-4-176-16,7 4 160 0,-7-4 32 16,8 5 16-16,-1-3 0 0,-7-2 0 0,0 0-16 0,0 0 0 15,0 0 0-15,0 0 0 0,0 0 0 0,0 0-16 16,0 0 144-16,0 0-320 15,0 0 0-15,0 0 160 0,0 0-160 0,0 0 0 16,0 0 0-16,0 0 0 0,-4-7 0 0,-1 3 0 0,-3-2 0 16,1 2 0-16,2-3 0 0,0 1 0 15,-2 2 0-15,-1-3 0 0,0 1 0 0,1-1 0 16,-1 1 0-16,-1-1-144 0,-1 0 144 0,-1 1 0 0,0-1 0 16,2 1 0-16,0-1 0 15,0 3 0-15,0 2 0 0,2 0 0 0,0 0 0 0,7 2 0 16,0 0 0-16,0 0 0 0,-6-3 0 0,6 3 0 15,-7 0 128-15,7 0-128 0,0 0 0 0,0 0 144 16,-6 3-144-16,6-3 0 0,0 0 0 0,0 0 128 16,0 0-128-16,-5 2 0 0,5-2 144 0,0 0-144 15,0 0 0-15,0 0 0 0,0 0 0 0,-4 2 128 16,0 0 112-16,4-2 16 0,0 0 16 0,0 0 0 16,0 0-80-16,0 0 0 0,-4 7-16 0,4-7 0 15,0 6 16-15,0 1 0 16,1 1 144-16,-1-2-144 0,1 4-16 0,1-4-16 0,-1 2 0 15,0 1-32-15,1-2 0 0,-2 2 0 0,0-1 0 16,0-2 80-16,1 3 16 0,-1 2 0 0,0-5 0 0,1 4-96 0,-2-2 0 16,0-2-128-16,-1 3 192 0,1-1-192 0,1 1 128 15,-1-2-128-15,-1 1 0 0,1-2 0 0,1 1 128 16,0-7-128-16,-1 6 0 16,1-6 0-16,0 0 0 0,0 0 0 0,0 0-176 0,0 0 32 15,0 0 0-15,0 0-19952 16</inkml:trace>
  <inkml:trace contextRef="#ctx0" brushRef="#br0" timeOffset="-115508.1">27438 16651 31327 0,'0'0'688'0,"0"0"144"0,0 0 16 0,0 0 48 0,0 0-720 0,0 0-176 0,0 0 0 0,0 0 0 0,0 0 1152 0,0 0 208 16,0 0 48-16,0 0 0 0,0 0-384 0,0 0-80 0,3 9 720 15,-1 1-704-15,0 1-128 0,-1-1-48 16,-2 3 0-16,-1 1-624 0,2 1-160 16,0 2 0-16,0 3 0 0,-4 1 320 0,3 2 16 0,0 4 16 15,-1-1 0-15,1 4-352 0,1 3 0 0,0 1 0 0,1 2 0 16,1 1 128-16,0-2-128 16,1 0 128-16,0 1-128 0,-1-2 0 0,2-1 128 0,-1 0-128 0,2 1 0 15,2-4 0-15,0 3 128 0,1-3-128 0,0 0 0 16,0 4 496-16,1 1 16 0,-2-2 16 0,-1-2 0 15,1 2-784 1,-1-3-144-16,1 0-48 0,-1-3 0 0,-2-1 448 0,0-5 0 0,-1-2 0 0,-2 1 0 0,-1-7 0 16,0 0-160-16,-1-2 16 0,-2-1 0 0,-1-3 144 0,-1-3 0 15,-1 1-144-15,-4-4 144 0,0 2 0 0,-2-3 0 16,-2-3 0-16,-3 2 0 16,1-2 0-16,-1-1-176 0,0 2 176 0,-1-2-128 0,-2 1 128 0,-2-1-192 15,-2 0 192-15,1 2-192 0,-2-1 192 0,0 2 0 16,-4-2 0-16,2-1 0 0,-2 4 0 0,-1-2 0 15,-1 2 0-15,0 2 0 0,-3-2 0 0,0 4 0 16,1-1 144-16,0 1-144 0,-1 0 128 0,-1 1-128 16,-2-1 0-16,1 0 0 0,-1 2 0 0,2-2 0 15,1 3 128-15,7-1-128 0,-3-3 0 0,-1 1 0 16,-3 0 0-16,1-2 0 0,2 1 0 0,0-2 160 0,1 5-160 0,-8-2 128 16,3-2-128-16,1 0 0 0,1 0 0 15,-1 1-176-15,3-2 176 0,-1 2 0 16,0-1 0-16,7 0 0 0,0-2 0 0,0 2 0 0,-3-2 0 15,1 0 0-15,-3 2 0 0,1 0 0 0,0-2 0 16,0 0 0-16,1 3 0 0,-13-3 0 0,-1 4 0 16,5-4 0-16,9 2 0 15,-3-2 0-15,1 2 0 0,0-2 0 0,-1 0 0 0,-1 2 0 16,1 1 0-16,-1-3 0 0,-8 0 0 16,1-3 0-16,1 3 0 0,1 0 0 0,2 0 0 0,-2 0 0 15,2 0 0-15,0 3 0 0,0-3 0 0,1 1 0 0,0 2 0 16,-1-3 0-16,1 2 0 0,0-2 0 0,-2 0-128 15,1-2 128-15,-2 2 0 0,-1-3 0 0,-1 3 0 16,0 0 0-16,1 0 0 0,1 0 0 0,0 0 0 16,-1-1 0-16,0 1 0 0,0 0 0 0,0-3 0 15,0 1 0-15,0 0 0 0,0 0 0 0,-2-2 0 0,1 1 0 0,-1 3 0 16,0-2 0-16,0 2 0 0,1 0 0 0,1 0 0 16,-1 0 0-16,-1 0 0 0,2-2 0 0,1 2 0 15,-1-2 0-15,-2 2 0 0,2-2 0 0,-1 0 0 16,-2 2 0-16,2 0 0 0,0 0 0 0,1 0 0 15,1 0 0-15,0 0 0 0,-1 0 0 0,2 0 0 16,-1 0 0-16,0 0 0 0,1 0 0 0,0 0 0 16,1-3 0-16,0 3 0 15,-5-4 0-15,2 4 0 0,0 0 0 0,2 0 0 0,-1-2 0 16,0 2 0-16,1 0 0 0,-1 0 0 0,-2 0 0 0,2 0 0 16,0 0 0-16,1 0 0 0,0-4 0 15,-11 0 0-15,0 1 0 0,5 3 0 0,2-3 0 16,-1 2 0-16,2 1 0 0,2 1 0 0,-9 2 0 0,2-3 0 15,4 3 0-15,2-3 0 16,0-3 0-16,2 3 0 0,-1 0 0 0,0-3 0 0,1 2 0 0,-2 1 0 16,2-3 0-16,2 3 0 0,0 0 0 0,3 0 0 15,1 0 0-15,0 3 0 16,-2-3 0-16,2 0 0 0,0-3 0 0,0 3 0 0,1 0 0 0,0 0 0 16,2 0 0-16,-2 0 0 0,0-2 0 0,2 1 0 15,-1 1 0-15,2 0 0 0,-2-3 0 0,2 6 0 16,1-6 0-16,2 3 0 0,0 0 0 0,3 3 0 15,-1-3 0-15,1 1 0 0,2 1 0 0,-1-2 0 16,0 3 0-16,0-2 0 0,1 2 0 0,0 0 0 16,-2-3 0-16,2 1 0 0,-1 2 0 0,2-3 0 15,-1 0 0-15,1 0 0 0,0 2 0 0,1 0 0 0,0-2 0 16,2 2 0-16,-2-2 0 0,2 0 0 0,1 0 0 0,-2 0 0 16,0 0 0-16,2 0 0 0,1 0 0 15,0-2 0-15,2 2 0 0,-1 0 0 0,1 0 0 0,0 0 0 16,1-2 0-16,0 2 0 0,0-2 0 0,0 2 0 15,0 0 0-15,-1 0 0 0,1-3 0 0,1 2 0 16,2-2 0-16,-1 3 128 0,1-4-128 0,-1 4 0 16,2-3 0-16,5 3 0 0,-7-3 0 0,1-1 0 15,-1-2 0-15,2 2 0 0,1 1 0 0,0-4 0 16,-1 0 0-16,1 1 0 0,1-3 0 0,1 1 0 16,-1-1-128-16,1 2 128 0,2 7 0 0,-2-10 0 15,0-3 0-15,0 2 0 0,0-2 0 0,0 3 0 0,1-4 0 0,0 3 0 16,-2 0 0-16,1-2 0 15,-1 0 0-15,0 1 0 0,3 0 0 0,0-2 0 0,0 1 0 0,0 0 128 16,-1-3-128-16,0 2 0 0,-1-2 0 0,0 2 0 16,-1-2-208-16,2 1 32 15,0 2 16-15,-1-2 0 0,1 0 160 0,0-1 0 16,-2-1 0-16,0 2 0 0,2 0 0 0,0-2 0 0,-2 2 0 0,2 0 128 16,0-1-128-16,-1-1 0 15,1 0 0-15,0 0-128 0,-2-1-64 0,2 1-16 0,-2-3 0 0,0 2 0 16,1-2 208-16,-1 1 0 0,1-1 0 0,-1 0 0 15,-1 0 0-15,0 2 0 0,1-4 0 0,1 3 0 16,-1-1 0-16,1-1 0 0,-1 4 0 0,0 0 0 16,1-1 0-16,-2 1 0 0,1 2-128 0,1-1 128 15,-1-3 0-15,2 4 0 0,-2 0 0 0,2 2 0 16,-1-2 0-16,1 2 0 0,0 0 0 0,-1 0 0 16,1 2 0-16,1-2 0 0,-1 0 0 0,0 0 0 15,1 3 0-15,0-1 0 0,0-2 0 0,0 0 0 0,0 2 0 16,0-2 0-16,0 3 0 0,0-2 0 0,-2-1 0 0,2 3 0 15,0-1 0-15,0 2 0 0,2-2 0 16,-2 1 0-16,1 1 0 0,0 2 0 0,-1-3 0 0,1 1 0 16,1 1 0-16,-1-1 0 0,0 1 0 15,1-1 0-15,-1-1 0 0,0 3 0 0,2 0 0 0,0 0 0 16,-1-3 0-16,1 3 0 0,-1 1 224 0,1-1-16 16,0 3 0-16,-1-1 0 0,1-1-208 0,-2-1 0 15,2 3 0-15,-3 4 0 0,4-6 0 0,0 2 0 16,0 0 0-16,0-2 0 0,-4 6 0 0,6-3 0 0,1-1 0 15,-2-2 0-15,-5 6 0 0,6-1 0 0,1-2 128 0,0-1-128 16,-7 4 0-16,7-2 0 16,1-2 0-16,-1 1 0 0,-1 2 0 0,0-2 0 15,0 1 0-15,2 2 0 0,0-2 0 0,0 0 0 0,0-1 0 0,-1 2 0 16,3 1 208-16,-1-3-48 0,-1 3-16 0,2-2 0 16,3 0-144-16,-1 2-224 15,-3-2 48-15,3 2 16 0,1 0 288 0,1-3 48 0,0 2 16 0,0 1 0 16,0 0-192-16,1 0 0 0,-1 0 0 0,2 0 0 15,-2 0 0-15,1 0 0 16,-1-3-192-16,0 3 192 0,1 0 0 0,1 0 0 0,-1 0 0 16,1-2 0-16,0 0 0 0,-2 2 0 0,1 0 0 0,-1-2 0 15,0 2 0-15,1-2 0 0,-1 0 0 0,1 2 0 16,-1-3 0-16,0 3 0 0,0-1 0 0,-1-2 0 16,1 1 0-16,0-2 0 0,0 0 160 0,0 1-160 15,3 3 0-15,-1-4 0 0,-1 2 0 0,1 2 0 16,0-3 0-16,1 2 0 0,1-2 0 0,2 3 0 15,-2-1 0-15,0-2 0 0,1 3 0 0,-1 0 0 0,1 0 0 0,-1 0 0 16,1 0 0-16,1 0 0 0,0-3 0 0,-2 3 0 16,0 0-176-16,1-1 176 0,0-1 0 0,1-1 0 15,0 3 0-15,-1-1 0 0,0-2 0 0,-1 3 128 16,-2-3-128-16,1 2 0 0,2 1 0 0,1 0 0 16,0-3 0-16,-1 1 0 0,0 2 0 0,0 0 128 15,1 0-128-15,1 2 0 0,0-2 160 0,0 3-16 16,0-3 0-16,0 1 0 0,-2 2-144 0,2-3-176 0,2 3 48 0,-1-2 0 15,-1-1 128-15,1 3 0 16,-1-3 0-16,1 2 0 0,-1-2 0 0,2 0 0 16,-3 0-128-16,1 0 128 0,0 0 0 0,-1 0 128 0,-2 0 0 0,3 0 0 15,2 0-128-15,0 1 0 16,-1-1 0-16,1 3 0 0,0-3 0 0,1 3 0 0,-2-2 0 0,0 2-128 16,1-2 128-16,-1 2 0 0,0-1 0 0,2-2 0 15,-2 0 0-15,7 1 128 0,0-1 0 16,-3 0-128-16,0 0 0 15,-1 3 0-15,-2-3 0 0,0-3 0 0,0 2 0 0,2 1-144 0,0 0 144 16,0 0 0-16,5 1 128 0,2 2 112 16,-4-3-240-16,0 0 0 0,-1 3 0 0,-2 1-160 15,1-2 160-15,1 0 0 0,-1-2 0 0,-1 2 0 16,0-2 336-16,-1 3 48 0,3-2 16 0,-1-1 0 16,-1 3-400-16,0-3 0 0,-2 0 0 0,2 0 0 15,1 0 0-15,0 0 0 0,1 0 0 0,-1 0 0 0,-1 0 0 0,1 0 0 16,0 2 0-16,-1 0 0 15,-1-2 0-15,-1 0 0 0,2 2 0 0,0 0 0 16,0-2 0-16,0 2 0 0,0-2 0 0,-1 3 0 16,1-3 0-16,0 0 0 0,-1 0 128 0,1 0-128 15,-2 1 0-15,1-1 0 0,-1-1 0 0,2 1 0 16,1 0 0-16,1 0 0 0,-4 1 0 0,2 2 0 0,1-3 0 0,-1 2 0 16,-1-2 0-16,-1 0 0 0,1 0 0 0,0 2 0 15,-1-2 0-15,2 0 0 0,-1 0 0 0,0 0 0 0,1-2 0 16,-1 2 0-16,-2-2 0 0,0-1 0 15,1 2 0-15,0 1 0 0,1-3 0 0,-1 1 0 16,0 0 0-16,-1 2 0 0,2-2 0 0,-1 0 0 16,2 0 0-16,-1 2 0 0,-1-3 0 0,-1 3 0 0,1 0 0 0,-1-1 0 15,-1-2 0-15,0 3 0 0,0-2 0 0,1 2 0 16,-1-2 0-16,0 0 0 0,0-1 0 0,0 2 0 16,0 1 0-16,0-3 0 15,-2 0 0-15,0 2 0 0,-1-1-320 0,2 2 0 16,1-4 0-16,0 1 0 0,-2-1 320 0,1 1 0 0,-2 2 0 0,2-1 0 15,-2 2 0-15,2-3 0 16,2 3 0-16,2-1 0 0,-2-2 0 16,-2 3 0-16,2 0 0 0,-4-4 0 0,2 1 0 0,0-1 0 0,-1 4 0 15,1-2 0-15,5-2 0 0,0 1 0 16,-3-1 0-16,0 2 0 0,-2-2 0 0,-1 1 0 16,1 2 0-16,0-2 0 0,-2 1 0 0,0-2 0 15,2 1 0-15,4 2 0 0,-1-2 0 16,-2 1 0-16,0 0 0 0,0 0 0 0,-1 2 0 15,-3-3 0-15,0 3 0 0,0-1 0 0,0-2 0 0,-2 2 0 16,1-2 0-16,0 3 0 0,1-2 0 16,0 0 0-16,0 0 0 0,0 2 0 0,0-3 0 15,0 3 0-15,0-1 0 0,0-2 0 0,0 3 0 0,1-3 0 16,0 2 0-16,-3 1 0 0,1-2 0 0,0 2 0 0,2 0 0 16,0-4 0-16,-1 4 0 0,-1-3 0 0,1 3 0 15,0 0 0-15,-1 0 0 0,-2 0 0 0,2 0 0 16,0 0 0-16,-1 0 0 0,0 0 0 0,-1 0 0 15,1 3 0-15,0-3 0 0,-3 0 0 0,1 0 0 16,0 1 0-16,0 2 0 0,-1-3 0 0,0 2 0 16,0-1 0-16,1 2 0 0,0 0 0 0,0-2 0 15,-1-1 0-15,1 0 0 0,0 3 0 0,-1-3 0 16,0 2 0-16,-1 0 0 0,2-2 0 0,1 2 0 0,-3-2 0 0,1 0 0 16,-1 3 0-16,-1-3 0 15,-2 0 0-15,1 0 0 0,0 0 0 0,2 0 0 0,-1 0 0 0,-1 0 0 16,1 0 0-16,0 0 0 15,2 0 0-15,1 0 0 0,0 0 0 0,-1 0 0 0,0 0 0 16,-2 1 0-16,2-1 0 0,0 3 0 0,-1-2 0 16,1 2 0-16,0-3 0 15,0 2 0-15,1-2 0 0,-1 0 0 0,-2 2 0 0,1 0 0 16,-1-2 0-16,-1 3 0 0,0-3 0 0,1 1 0 16,-1 2 0-16,0-1 0 0,-1-2 0 0,-2 2 0 15,4-2 0-15,-3 0 0 0,1 2 0 0,-1-2 0 16,1 3 0-16,0-2 0 0,-2-1 0 0,2 3 0 15,-1-3 0-15,-1 0 0 0,-6 0 0 0,8 2 0 16,0 0 0-16,-8-2 0 0,0 0 0 0,8 4 0 16,-2-2 0-16,1 2 0 0,-7-4 0 0,6 5 0 15,1-1 0-15,-1 0 128 0,1 2-128 0,-7-6 0 16,6 4 0-16,-6-4 0 0,7 3 0 0,0 0 0 0,-7-3 0 16,0 0 0-16,7 4 0 0,-7-4 0 0,8 3 0 15,-8-3 0-15,8 4 0 0,-8-4 0 0,8 2 0 16,-8-2 0-16,8 1 0 0,-8-1 0 15,0 0 0-15,8 3 0 0,-8-3 0 16,0 0 0-16,9 0 0 0,0 0 0 0,-9 0 0 0,0 0 0 16,0 0 0-16,8 3 0 0,-8-3 0 0,6 1 0 15,-6-1 0-15,0 0 0 0,8 3 0 0,-8-3 0 16,7 4 0-16,-7-4 0 0,0 0 0 0,6 2 0 16,-6-2 0-16,0 0 0 0,0 0 0 0,6 7 0 15,-6-7 0-15,0 0 0 0,4 6 0 0,-1 2 0 0,-3-8 0 16,3 9 0-16,-3-9 0 0,1 9 0 15,1-1 0-15,-1 3 0 0,-1 1 144 0,0-2-144 0,0 3 160 0,0 4-160 16,0 0 0-16,-1 3 0 0,-2 0 0 16,2-1 0-16,-1 1 0 0,1 1 0 0,0-4 0 0,0 2 0 15,-1-2 0-15,1 3 0 0,-2-4 128 0,2-2-128 16,0 2 0-16,-1-2 0 0,1-1-144 0,0-3 144 16,-1 0-1152-16,2-3-144 15,0-7-32-15</inkml:trace>
</inkml:ink>
</file>

<file path=ppt/ink/ink4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2T13:50:32.309"/>
    </inkml:context>
    <inkml:brush xml:id="br0">
      <inkml:brushProperty name="width" value="0.05292" units="cm"/>
      <inkml:brushProperty name="height" value="0.05292" units="cm"/>
      <inkml:brushProperty name="color" value="#FF0000"/>
    </inkml:brush>
  </inkml:definitions>
  <inkml:trace contextRef="#ctx0" brushRef="#br0">10992 5965 27759 0,'0'0'608'0,"2"-6"128"0,-2 6 32 0,2-7 0 0,1 0-608 0,-3 7-160 0,0 0 0 0,0 0 0 0,0 0 1952 0,0 0 352 15,0 0 80-15,0 0 16 0,0 0-560 0,4 7-112 16,0 1-32-16,-1 5 0 0,-2 0-1024 0,0 3-208 16,-1 1-32-16,0 0-16 0,0 0-240 0,0 3-48 15,0 0-128-15,0 3 192 0,0-2 240 0,0 5 32 16,1-3 16-16,1 1 0 0,-2-2-480 0,1-2 128 16,-1-3-128-16,1 0 0 0,1-4-272 0,0 0-112 15,0-2 0-15,-1-2-16 16,-1-9-1840-16,0 0-352 0,0 0-80 0,0 0-14528 15</inkml:trace>
  <inkml:trace contextRef="#ctx0" brushRef="#br0" timeOffset="384.18">10872 6010 38751 0,'0'0'848'0,"0"0"176"0,0 0 48 0,0 0 16 0,0 0-864 0,0 0-224 0,0 0 0 0,0 0 0 16,-3 0 848-16,-1-8 128 0,3 1 32 0,0 1 0 16,-2-3-784-16,3 2-224 0,0-3 0 0,2 0 128 15,-1 0-128-15,1-1 0 0,2 1 0 0,2-2 0 0,0 2 0 0,2-1 0 16,1 1 0-16,3 1 0 0,1-2 208 0,0 2 32 16,3 2 0-16,2 1 0 0,3-2-400 0,1 3-80 15,2 1-16-15,0 1 0 16,0 3-416-16,1 0-96 0,-1-1 0 0,0 5-16 15,-2 0 624-15,-1 5 160 0,-2 1 0 0,0 1 0 0,-5 5 0 0,-1 1 192 16,-1-2-32-16,-4 5-16 0,-4-2 384 0,-4 5 80 16,-3 0 16-16,-5 1 0 0,-3-1-288 0,-3 0-48 15,1-3-16-15,-2 3 0 0,-5-4-272 0,0-2 0 16,2-2 0-16,0-2 0 0,1 0 0 0,1-4 0 16,-1-2 0-16,1-3 0 0,0 0-144 0,2-2-96 15,1-6-16-15,0 2 0 16,4-2-1440-16,1-3-288 0,3 1-64 0,-1 0-14768 15</inkml:trace>
  <inkml:trace contextRef="#ctx0" brushRef="#br0" timeOffset="1134.49">11250 6200 27647 0,'0'0'1216'0,"0"0"256"0,8 5-1168 0,2-1-304 0,1 0 0 0,1-2 0 0,-1 0 2048 0,0-2 368 16,2-2 64-16,1 2 16 15,-1-2-1344-15,0-1-256 0,1 2-48 0,1-3-16 16,-1-3-624-16,-1-2-208 0,0 0 128 0,-1 1-128 16,0-1 0-16,-2-4 0 0,-2-2 0 0,-1 2 0 0,-2 0 0 0,-3 0 0 15,-2 0 0-15,-1 3 0 0,-3-4-272 0,-1 4 32 16,-3 1 16-16,0 2 0 0,-1 1 352 0,0 2 80 15,0 0 16-15,-2 4 0 0,1 1-48 0,-1 2-16 16,2 3 0-16,-1 1 0 0,-2 2-32 0,1-1-128 16,2 2 192-16,1 2-64 0,1-1 336 0,1 2 64 15,2 0 16-15,3 1 0 0,0 2-544 0,1-2 0 16,1 2 0-16,3-2 0 0,1 2 0 0,0-1 0 16,3-2 0-16,2 0 0 0,0 0 0 0,2 0 0 15,0-3 0-15,1 0 0 0,1-4 0 0,0 1 0 16,2-1 0-16,0-2 0 15,0-1-608-15,-2-2-128 0,0-5-32 0,1 2 0 16,-1-2-416-16,-1 0-96 0,0-3 0 0,-1-2-16 16,0-1-368-16,0-1-80 0,-2 2-16 0,-1-4 0 15,-1 0 0-15,-1-2 0 0,-2 5 0 0,0-3 0 16,1 0 960-16,-3 0 192 0,0-1 32 0,0 1 16 0,-1 0 560 0,0 5-128 16,-2-3 128-16,0 3 0 0,1-1 0 0,0 1 0 0,-1-1 0 0,0 9 0 15,0 0 0-15,0 0 0 0,0 0 0 0,0 0 0 16,0 0 1200-16,0 0 144 0,0 0 16 0,0 0 16 15,0 0 432-15,0 0 96 0,-1 10 16 0,0 0 0 16,-1 2-96-16,2-1-16 0,2 2 0 0,-1 1 0 16,-1-1-640-16,1 3-128 0,1-3-16 0,0 2-16 15,1-2-592-15,-1 4-112 0,0-4-32 0,0 3 0 0,1-3 624 16,0 0 112-16,-2-3 16 0,0-2 16 16,2 1-752-16,-2 0-160 0,-1-9-128 0,0 0 192 0,0 0-192 0,0 0 0 15,0 0 0-15,0 0 0 0,0 0 0 0,0 0 0 16,0 0-192-16,-2-9 192 0,-1-1 0 15,2 1 0-15,-1-5 144 0,1 1-16 0,0-1-128 0,-1-3 0 16,2-3 0-16,0 3 0 0,2-2-144 0,0-1 144 16,2 3-160-16,1 0 160 0,2 1 0 0,1 0 0 15,0 2 208-15,2 4-64 0,1-3-144 0,-1 3 0 16,1 2 0-16,0 3 0 0,3 1 0 0,-1 0 0 16,0 4 0-16,0 0 0 0,0 4 0 0,0 0 0 15,-1 3 0-15,-2-1 0 0,-1 1-320 0,-1-1-64 16,0 1 0-16,-3 0 0 15,-1-4-1344-15,0 4-288 0,-4-7-48 0,3 7-16384 0</inkml:trace>
  <inkml:trace contextRef="#ctx0" brushRef="#br0" timeOffset="1933.87">12161 5900 32367 0,'0'0'704'0,"-2"-7"160"0,0 1 32 0,-1-1 0 0,1-1-704 0,-2 2-192 0,0-1 0 0,0 1 0 16,0-1 1456-16,-3 0 256 0,2 1 48 0,-1 2 16 15,-1 1-1072-15,0-1-192 0,0 4-64 0,0-2 0 16,-1 2 128-16,0 2 32 0,-1 0 0 0,0 3 0 15,0-1-608-15,0 2 0 0,-1 1 0 0,3 1 0 16,-1 4 0-16,0-2 0 0,0 3 0 0,1 2 0 16,4 3 0-16,-3-1 0 0,2 4 0 0,2-1 128 0,-1 6 96 15,2-3 32-15,1 1 0 0,1-1 0 0,0 1 64 0,2 1 32 16,1-2 0-16,0 1 0 0,1 0 32 16,2 2 16-16,-1-5 0 0,1 1 0 0,-1-1-400 0,1-1 0 15,-2 1 0-15,0 1 0 0,1-2 0 0,-1-3 0 16,-1 2 0-16,0-6 0 15,0 0-384-15,-2-2-144 0,1-3-48 0,-2 1 0 16,-1-9-1312-16,0 0-272 0,0 0-48 0,0 0-16 16,0 0-592-16,4-11-112 0,-1-2-16 0,1-4-16 15,-2 2-112-15,2-5 0 0,3-18-16 0,-1 9 0 0</inkml:trace>
  <inkml:trace contextRef="#ctx0" brushRef="#br0" timeOffset="2417.06">12182 6090 36511 0,'0'0'800'0,"0"0"160"0,0 0 48 0,0 0 16 0,-8 0-816 0,-3 0-208 15,-2 3 0-15,-1 3 0 0,-3-2 1552 0,-2 0 272 16,-1 2 48-16,-1 1 16 0,1-1-896 0,0 1-176 16,-1-1-48-16,3 1 0 0,1-3-576 0,1 1-192 0,1-4 0 0,1 2 0 15,4 1 128-15,1-4-128 0,2 0 0 0,7 0 0 16,0 0 0-16,0 0 0 0,0 0 0 0,0 0 0 31,0 0-768-31,11 3-224 0,2-3-32 0,3 2-16 16,1-1-592-16,1-1-112 0,3 3-32 0,0-3 0 15,0 1-128-15,1 2-16 0,0-3-16 0,-1 0 0 0,2 0 336 16,-3 0 80-16,0 3 16 0,-2-2 0 0,-2 2 1056 0,-1-3 192 0,-1 0 64 0,0 0 0 0,1-3 1056 16,-2 2 224-16,-1-5 32 0,-2 2 16 0,-1 3 592 15,0-4 128-15,1-2 32 0,-2 1 0 0,-1-1-656 0,0 1-128 16,-1-2-16-16,2 1-16 0,-1-2-496 0,-2 1-112 16,0 2-16-16,-1-1 0 0,-2 1-256 0,-2 6-64 15,0-10-128-15,-2 3 192 0,-2 0 16 0,4 7 0 16,-6-6 0-16,-2 3 0 0,-1-1 208 0,0 4 32 15,-1 0 16-15,0 1 0 0,-2 5-128 0,0-3-16 16,1 4-16-16,-1 2 0 0,1-1-48 0,1 2-16 16,1 2 0-16,1-1 0 0,1 2-96 0,2 0-16 15,0 1 0-15,1-1 0 0,3 3 96 0,1 1 16 16,1 0 0-16,0-4 0 0,3 4-80 0,1-4-16 16,1 1 0-16,1-1 0 0,4 0-144 0,1-3 0 15,1 1 0-15,1-1 128 0,2-1-128 0,2-2 0 16,2-1 0-16,1-2 0 0,0-1-224 0,0 0 80 15,-2-3 16-15,1-3 0 16,-2-4-496-16,1 3-80 0,-2-2-32 0,-2-1 0 16,0 1-2384-16,-2-3-464 0,-1 1-112 0</inkml:trace>
  <inkml:trace contextRef="#ctx0" brushRef="#br0" timeOffset="3120.64">12712 6038 37887 0,'0'0'1680'0,"1"8"352"0,2 2-1632 0,0 0-400 0,1-1 0 0,-2-1 0 16,1-1 1472-16,-1 2 192 0,1-1 64 0,0 1 0 15,-3-9-1104-15,0 0-224 0,0 0-32 0,0 0-16 0,0 0-352 16,0 0 0-16,0 0 0 0,0 0 0 16,0 0-176-16,6-3 176 0,-2-3-208 0,-4 6 80 0,0 0 128 15,3-7-160-15,-3-1 160 0,0-1-160 0,-2 1 160 0,0-1 0 16,-2 2 0-16,-1-2 0 0,-1 1 0 0,0 4 0 16,-2-1 0-16,-1 4 0 0,0-2 0 0,-2 6 0 15,1-2 0-15,-1 4 0 0,1-1 0 0,-1 3 0 16,1 1 128-16,-1 4-128 0,1-2 160 15,1 3-32-15,1 0-128 0,1 4 192 0,2-4-64 0,1 4-128 16,2 0 176-16,0-1-176 0,2-1 160 0,2 0-160 16,1 2 128-16,3-4-128 0,0 4 128 0,1-3-128 15,1-1 0-15,1 0 128 0,3 0-128 0,1-5 0 16,0 1 0-16,1-1 0 0,1-2-128 0,-1 1-64 16,0-5-16-16,2-2 0 15,0 0-480-15,0-2-80 0,1-2-32 0,1-3 0 16,0 1-1344-16,1-5-272 0,-2 1-48 0,1-3-8576 15,0 0-1712-15</inkml:trace>
  <inkml:trace contextRef="#ctx0" brushRef="#br0" timeOffset="3343.2">12985 5799 15663 0,'0'0'1392'0,"0"0"-1120"0,0 0-272 0,0 0 0 15,-6 6 4800-15,1 2 896 0,1 1 176 0,0 2 32 16,2 2-2912-16,-2 0-592 0,0 4-112 0,1 3-32 15,2-1-1008-15,-1 2-208 0,1 2-32 0,1 0-16 16,1 3-416-16,1-1-64 0,-1 1-32 0,2-2 0 16,1-2-192-16,0 2-32 0,-1-5-16 0,4 2 0 15,0 3-240-15,2-4 144 0,1-3-144 0,1-4 128 0,0 3-128 16,3-2 0-16,-1-5 0 0,2-1-176 16,1-2-1616-16,1 0-320 0,1-6-64 15,2 0-18416-15</inkml:trace>
  <inkml:trace contextRef="#ctx0" brushRef="#br0" timeOffset="3502.42">13218 6076 15663 0,'-8'3'1392'0,"-3"-3"-1120"15,-2 4-272-15,-4-4 0 0,-2 3 5392 0,-2-3 1024 16,-2 4 208-16,1-2 32 0,-2-1-4272 0,1 5-848 16,-1-2-192-16,1-2-16 0,0 2-912 0,4-1-176 0,1-2-48 0,0 2 0 15,3-3-192-15,-1 0 0 16,3-3-144-16,1 3-19840 0</inkml:trace>
  <inkml:trace contextRef="#ctx0" brushRef="#br0" timeOffset="4503.22">13803 5833 3679 0,'0'0'320'0,"0"0"-320"16,0 0 0-16,0 0 0 0,-4-7 4496 0,0 1 832 16,4 6 176-16,-6-4 16 0,-2-3-2640 0,-1 5-544 15,-2-2-96-15,-1 0-32 0,-1 1-512 0,0 1-96 16,-1 0-32-16,-1 0 0 0,0 4-480 0,-1-2-112 15,0 2-16-15,0-2 0 0,2 2-288 0,0 1-64 0,1-2-16 0,-1 4 0 16,3 2-256-16,0-3-48 0,3 2-16 0,0 1 0 16,2 1-128-16,1-2-16 0,1 4-128 0,2-4 192 15,2 2-48-15,3 1-16 0,1 0 0 0,1-1 0 16,0-1-128-16,5 2 160 0,-1-1-160 0,3 1 160 16,1-1-160-16,1 1 0 0,2 0 0 0,2-1 0 15,1 1-144-15,0-2-64 0,1 0-16 0,-1 3 0 16,1-1 224-16,1-1-176 0,-4 1 176 0,0 1-160 15,-1 1 160-15,-2-1 0 0,-2-1 0 0,-2 2 128 16,0 2 32-16,-2-3 16 0,-5 2 0 0,0 3 0 16,-3-2 80-16,-1 2 32 0,-3 0 0 0,-3-2 0 0,-1 3-160 0,-1-3-128 15,-3-3 192-15,-1 3-192 0,-1-2 0 0,0-3 0 16,-2 1 0-16,1-5 0 0,0-2 0 0,0 2 0 16,1-1 0-16,1-3 0 0,1 0 0 0,2 0 0 15,-1-3-144-15,2-1 144 16,1 1-1120-16,3-3-144 0,1 0-16 15,1-2-11472-15,3 1-2288 0</inkml:trace>
  <inkml:trace contextRef="#ctx0" brushRef="#br0" timeOffset="5003.2">14119 6086 12895 0,'0'0'576'0,"0"0"112"0,0 0-560 0,5-7-128 16,-1-2 0-16,-2 1 0 0,-2-4 4624 0,0 2 896 0,-1 2 176 0,-1-1 48 16,-4-2-3456-16,1 2-688 0,-3 1-144 0,2-1-32 15,-2 3-656-15,-1-1-128 0,-2 0-16 0,1 4-16 16,-2 0-320-16,0 3-64 0,0 0-16 0,1 0 0 16,-3 5 0-16,3 2 0 0,-1 1 0 0,1 1 0 15,1-1-16-15,1 5 0 0,2 0 0 0,1 0 0 16,0 0-48-16,2 1-16 0,1 2 0 0,1 1 0 15,2-4-128-15,2 3 160 0,-1-2-160 0,3-1 160 16,2 1-160-16,2-4 0 0,1-1 144 0,2-1-144 0,1 1 0 0,1-5 0 16,-1-1-192-16,1-3 64 15,0 0-448-15,1-3-96 0,1-3-16 0,-1-1 0 16,-1-3-336-16,0-1-80 0,-1 2-16 0,-2-6 0 16,0 0 512-16,-4 0 96 0,-1 0 32 0,1-2 0 15,-3 0 304-15,0-2 176 0,-2 5-192 0,-1 1 192 0,0 0 0 0,0 5 224 16,0 8-16-16,0 0 0 0,0 0 912 0,0 0 176 15,0 0 48-15,-1 10 0 0,0 3-320 0,-1 2-64 16,2 4-16-16,0 1 0 0,0 4-592 0,2-1-112 16,-1 3-32-16,0 2 0 0,1 1-208 0,0-3 144 15,1 1-144-15,0 0 128 0,-2 3-128 0,3-3 0 16,0 2 0-16,0-1 128 0,1-2-128 0,-1-3 0 16,0 1 0-16,0-7 0 15,0-1-432-15,0-2-64 0,0-2-16 0,-1-6 0 16,-3-6-2480-16,0 0-496 0,0 0-96 0,6-6-12000 0</inkml:trace>
  <inkml:trace contextRef="#ctx0" brushRef="#br0" timeOffset="5504.39">14298 5936 18431 0,'0'0'1632'0,"0"0"-1312"0,0 0-320 0,0 0 0 15,0 0 3920-15,0 0 720 0,0 0 144 0,5 3 16 16,-5-3-2512-16,0 0-512 0,0 0-112 0,3 6 0 16,-2 1-768-16,1 1-160 0,-2 1-32 0,0-2 0 0,-2 3-288 0,1 1-64 15,0 2-16-15,-1 0 0 16,1 0-32-16,0 1-16 0,-1 2 0 0,1 1 0 0,0-1-32 0,-1-2-16 16,2 3 0-16,0 1 0 0,0 0-112 0,2-4-128 15,0 2 176-15,2-3-176 0,0-3 0 0,2 1 0 16,-3 2 0-16,3-7 0 0,0 1 0 0,1-1 0 15,1-2 0-15,-1-1 0 0,1-3 0 0,2-3-176 16,-1-1 176-16,1-2-208 0,2-3-32 0,0-2 0 16,0-2 0-16,-1-1 0 15,1-2-160-15,0-1-48 0,-2-3 0 0,0-1 0 16,-3 4 32-16,0-5 0 0,-1 2 0 0,-2 0 0 0,2 2 272 0,-4 3 144 16,1-2-160-16,0 4 160 0,-1-3 0 0,-1 5 0 15,-1 1 0-15,0-1 0 0,2 5 0 0,-2 6 0 16,0-7 0-16,0 7 0 0,0 0 144 0,0 0 32 15,0 0 0-15,-2 8 0 0,1 1 352 0,0 2 80 0,-2 1 16 16,1-1 0-16,-1 5-240 0,3 1-64 0,-1-1 0 16,1 1 0-16,0-3-96 0,0 2-32 0,0 1 0 0,0-1 0 15,1-2-192-15,2-1 144 0,1 0-144 0,1 1 128 16,0-4-128-16,2 0 0 0,-1 0 0 16,3 0 0-16,0-3 0 0,2-1 0 0,1-2 0 0,1-1 0 15,0 1-1072 1,1-4-80-16,1 0-32 0,0 0 0 0,1-2-2720 15,0 0-560-15</inkml:trace>
  <inkml:trace contextRef="#ctx0" brushRef="#br0" timeOffset="6253.39">14863 6088 14735 0,'0'0'640'0,"2"-6"160"0,1-3-640 0,-1 2-160 0,-2-3 0 0,2-4 0 0,-2 5 4320 0,-2-1 832 15,0-3 160-15,-1 2 48 0,1-2-3072 0,-2 3-624 16,-2 0-112-16,0 0-16 0,-2 3-688 0,0 1-128 15,-1-1-16-15,0 3-16 0,-3 4-256 0,2 0-48 16,-2 0-16-16,0 4 0 0,-1 3 16 0,1-1 16 16,0 5 0-16,2 1 0 0,-1-1-144 0,2 5-48 15,0 1 0-15,1-1 0 0,2-2-80 0,2 2 0 16,1-2-128-16,0 2 192 0,2-1-192 0,1 0 128 16,3 0-128-16,1-2 0 0,0 0 128 0,1-3-128 15,1 0 0-15,4-1 0 0,-3-3 0 0,4-2 0 16,1 0 0-16,2-1 0 0,-1-6 0 0,0 2-128 15,0-4 128-15,2-2-208 0,-2-1-128 0,0 2-32 0,-1-7 0 16,-2 2 0-16,-1-2 48 0,-1 0 16 16,-1-3 0-16,-2 2 0 0,-1 1 160 0,0 0 144 0,-1-1-208 0,-2 1 80 15,-1 0 128-15,0 3 0 0,0-1 0 16,-1 2 0-16,-1 3 0 0,1-2 0 0,1 8 0 0,0 0 0 16,0 0 0-16,0 0 0 0,0 0 0 0,0 0 128 15,-4 8 0-15,1 1 0 0,1 1 0 0,0 3 0 16,1 0-128-16,0 1 144 0,1 0-144 0,0-1 160 15,1 0-160-15,2 0 128 0,1 0-128 0,0 0 128 16,1 0-128-16,0-2 0 0,0-2 0 0,2-1 0 16,-1-1 0-16,2-4 0 0,0 0 0 0,0 0 0 15,0-6-272-15,1 0 64 0,1 0 16 0,2-4 0 0,-1-1-64 0,1-4-16 16,-1 2 0-16,1-3 0 0,-1 0 96 0,-2-4 32 16,-1 0 0-16,-1 0 0 0,0 1 144 0,-2 1 0 15,1 0 0-15,-1 0-128 0,-3 2 128 0,0 0 0 16,-1 4 0-16,-1 1 0 0,-1 2 0 15,1 6 0-15,0 0 0 0,0 0 0 0,0 0 128 0,0 0 48 16,0 0 16-16,-2 7 0 0,1 7-64 16,0-4 0-16,1 3 0 0,0 0 0 0,0 0 0 0,0 3-128 15,1-2 192-15,-1 2-64 0,0-3 112 0,1 2 16 16,1 2 0-16,0-2 0 0,0-2 0 0,-1 2 0 0,0-2 0 0,1 0 0 16,-1-2 16-16,-1-5 16 15,0-6 0-15,0 0 0 0,0 0-288 0,0 0 0 16,0 0 0-16,0 0 0 0,0 0 0 0,0 0 0 15,0 0 0-15,0-10-144 0,0-3 144 0,1-2-128 0,2-3 128 0,-1 1-128 16,1-3 0-16,1-1 0 16,1-1 0-16,2 1 0 0,-1-3 128 0,2 2 0 0,1 2 0 0,2 2 0 15,1 0 0-15,1 3 0 0,0 0 0 0,2 2 128 16,3 1-128-16,-1 3 0 0,-2-1-128 0,0 7 128 31,-1-1-480-31,-1 4-16 0,-1 4 0 0,-2-1 0 16,0 4-1248-16,-3 2-256 0,0 2-48 0,-2 2-16 0,0-3-1664 0,-2 3-336 15,-2 3-64-15</inkml:trace>
  <inkml:trace contextRef="#ctx0" brushRef="#br0" timeOffset="6594.92">15328 6073 22047 0,'0'0'976'0,"0"0"208"0,0 0-944 0,0 0-240 0,0 0 0 0,0 0 0 0,0 0 2448 0,0 0 448 16,0 0 96-16,0 0 16 0,0 0-1088 0,0 0-192 16,6 3-64-16,2-3 0 0,0 3-720 0,1-3-160 15,0-3-16-15,0 0-16 0,3-1-432 0,-1-3-64 16,-1-2-32-16,1 2 0 0,-2-1-224 0,0-1 128 15,-1-1-128-15,0-1 0 0,-2 0 0 0,1-3 0 16,-3 4 0-16,-2-3 0 0,0 0 0 0,-1 0 0 16,-1 2 0-16,-1 1-160 0,-3-1 160 0,-2 5 0 15,1-1 0-15,-1 3 0 0,-4 2 0 0,1 2 0 16,0 0 0-16,-1 2 128 0,-2 2 16 0,-1 3 16 16,-2-1 0-16,2 5 0 0,0-2 96 0,1 1 0 15,1 3 16-15,0 1 0 0,2 0 16 0,1 2 0 16,1 1 0-16,4-3 0 0,0 2 112 0,2 1 32 15,2 0 0-15,2 1 0 0,2-1-96 0,1-2-16 16,1 0 0-16,2-2 0 0,3-2-192 0,0-1-128 16,3 0 160-16,2-4-160 0,0 1 0 0,0-3 0 15,0-4 0-15,2 0 0 0,-2 0 0 0,0-4 0 0,0-2-144 16,-1 0 144-16,-2-1-192 0,0 0 192 0,-2 0-208 0,0 0 80 31,-3-3-1664-31,0 1-320 0,-1-2-64 0</inkml:trace>
  <inkml:trace contextRef="#ctx0" brushRef="#br0" timeOffset="8002.91">11825 6716 4607 0,'0'0'400'0,"-1"-7"-400"0,0 0 0 0,1 7 0 0,0 0 3328 0,0 0 576 16,-1-7 112-16,1 7 16 0,0 0-928 0,0 0-192 16,0 0-32-16,0 0-16 0,0 7-448 0,0 0-96 15,-2 4-16-15,2 0 0 0,2 4-928 0,-1 0-192 16,0 2-32-16,0 3-16 0,2 0-624 0,0 5-112 15,-2 3-16-15,2 0-16 0,-1 2-176 0,1 0-48 16,-1-1 0-16,1 1 0 0,0-2-144 0,-1-2 160 16,2-4-160-16,-1-1 160 0,-2-1-160 0,2-5 0 15,1-4-160-15,-2 2 160 0,0-5-128 0,2-3 128 0,-4-5 0 16,0 0-144-16,0 0-128 0,0 0-32 0,4-12 0 0,-2-2 0 16,1-2 112-16,-2-3 0 0,-1-2 16 15,0-2 0-15,1 0 176 0,-1-5-128 0,-1-2 128 0,0-3-128 16,1 3 128-16,-2 3 0 0,2-2 0 15,2 1-128-15,0 6 128 0,1 1 0 0,1 2 0 0,1-1-128 16,0 5 128-16,2 2 0 0,0 0 0 0,0 4 0 16,1 3-192-16,0-1-16 0,0 3 0 0,0 1 0 15,0 3 208-15,0 0-176 0,-1 3 176 0,1 4-160 16,-1-1 160-16,-1 2 176 0,1 4-48 0,-1 1 0 16,-2-1 128-16,2 3 32 0,-1 2 0 0,-1 0 0 0,0 3 256 15,0 2 48-15,0 2 16 0,-1 2 0 16,1-1-160-16,0 0-48 0,0-1 0 0,0-4 0 0,-1 4-256 15,-1-7-144-15,2-1 160 0,0-3-160 0,-1 0 0 16,1-5 0-16,1-3 0 0,-5-5 0 0,0 0-208 0,7-3 16 16,-1-3 0-16,1-5 0 0,-1-4 0 0,0-2 16 15,-1-4 0-15,0-4 0 0,-2 0 176 0,2-4-208 16,-1-1 80-16,0 3 128 0,0 0-304 0,-2 0 64 16,1 1 16-16,1-1 0 0,0 6 16 0,0 2 0 15,-2 1 0-15,1 6 0 0,1-1 208 0,0 6 0 16,-4 7 0-16,0 0 0 0,0 0 208 0,6 1-16 15,1 6 0-15,-1 2 0 0,0 2 0 0,-1-1-16 0,0 3 0 16,0 3 0-16,1 1-48 0,0 3 0 16,1 0 0-16,-1 3 0 0,-1 4-128 0,2-1 192 15,1 1-192-15,0-1 192 0,-2-3-32 0,2 4 0 0,1-4 0 0,0-2 0 16,2-1-32-16,-1-1 0 0,2-2 0 16,0 0 0-16,1-7-128 0,0-2 0 0,0-3 0 0,2-1-176 15,-1-4 176-15,1 0-208 0,-1 2 80 0,0-4 128 16,1-5-208-16,-1-2 80 0,1-2 128 0,-1-3-208 15,2-2 80-15,-2-1 128 0,-1 0-208 0,-1-2 80 16,-2-5-16-16,0 2 0 0,-3 1 0 16,0-1 0-16,-2 1 144 0,-1 1-128 0,0 4 128 0,-1 2-128 15,-2 1 128-15,-1 0 0 0,0 0 0 0,-1 2 0 16,-1 2 0-16,1 2 0 0,1 7 0 0,0 0 0 16,0 0 0-16,-6-1 0 0,-1 1 0 0,0 1 0 15,0 2 192-15,0 1-48 0,-1 1 0 0,2 2 0 0,-1 3 0 16,1 1 0-16,-1 2 0 0,0 0 0 0,2 1 16 0,1 5 0 15,2-2 0-15,0 0 0 0,1 0 16 0,1 2 0 16,3 1 0-16,-1-3 0 0,2-4-176 16,1 3 192-16,3-2-192 0,1-1 192 0,2 0-192 0,1-2 0 15,1-2 0-15,1-2 0 0,2-3 0 0,0-1 0 16,1 0-160-16,-2-3 160 0,1 0-160 0,0-3 160 16,-2 0-160-16,1 0 160 15,-1-4-432-15,0 3 16 0,0-2 0 0,-3-1 0 16,1 1-2144-16,0-1-448 0,-2 1-64 0,-2-2-32 0</inkml:trace>
  <inkml:trace contextRef="#ctx0" brushRef="#br0" timeOffset="8339.03">12965 6651 29375 0,'0'0'1296'0,"0"0"272"0,0 0-1248 0,0 0-320 0,0 0 0 0,0 0 0 16,0 0 2368-16,0 0 432 0,0 0 80 0,2 11 0 15,0-1-1136-15,0 1-224 0,0 1-48 0,-1 1-16 16,-1-1-640-16,0 3-128 0,0 2-32 0,-1 0 0 15,1 2-192-15,1 2-32 0,0 1-16 0,1 1 0 16,-1 1-160-16,2 3-16 0,1 2-16 0,-1-1 0 0,1-2-224 0,2 1 144 16,-1 0-144-16,1-4 128 0,2-3-128 0,1-3 0 15,1 3 0-15,-1-7 0 16,1-3-1136-16,2-1-208 0,0-5-32 0,1 0-12576 16,0-1-2496-16</inkml:trace>
  <inkml:trace contextRef="#ctx0" brushRef="#br0" timeOffset="8520.75">13163 6828 11055 0,'0'0'976'0,"-10"0"-784"15,-1-2-192-15,-4 4 0 0,0 2 5952 0,-4-1 1152 0,-2 1 240 0,2-2 32 16,-1 2-4304-16,-1 0-880 0,-1 1-160 16,1-1-48-16,1 3-1312 0,2-3-272 15,-1 1-48-15,4-1-16 0,-1 3-336 0,3-4 0 16,0 0 0-16,1 1 0 15,2-1-640-15,2-2-128 0,1 4-48 0,7-5 0 16,-5 4-3344-16,5-4-656 0</inkml:trace>
  <inkml:trace contextRef="#ctx0" brushRef="#br0" timeOffset="9257.7">13151 6562 28559 0,'0'0'1264'0,"0"0"272"0,0 0-1232 0,0 0-304 0,0 0 0 0,0 0 0 0,1 7 2880 0,2 2 512 16,-1 2 96-16,1 2 32 0,0 4-1792 16,-1 2-368-16,1 2-64 0,-1 2-16 0,1 0-720 0,0 1-160 15,-2 2-16-15,2-3-16 0,-1 4-208 0,1 0-32 16,0 3-128-16,-1-1 192 0,1 1-48 0,-1-2-16 16,1 1 0-16,0-5 0 0,1 1-128 0,-1-4 160 15,0-1-160-15,1-3 160 0,0-4-160 0,0-3 0 16,0 0 0-16,-4-10 0 0,5 4-256 0,-5-4 80 15,8-4 16-15,0-6 0 0,-3 0-64 0,2-3-16 16,-1-4 0-16,1-3 0 0,-3-1-32 0,1-5-16 16,0 4 0-16,0-2 0 15,1 1-288-15,0 3-48 0,-1 0-16 0,2 6 0 0,-3-2 288 0,1 6 48 16,-1 3 16-16,0 1 0 0,2 2 288 0,-6 4 0 16,0 0 0-16,8 0 0 0,0 4 0 0,-1 2 192 0,-7-6-48 0,6 9-16 15,1-1 64-15,-2 5 0 0,-1 0 0 0,1 4 0 16,0-1-16-16,1 1 0 0,0 0 0 0,-1 0 0 15,1 2 64-15,2-2 16 0,-1 0 0 0,0-3 0 16,0 2-256-16,0-1 144 0,3-3-144 0,-1 0 128 16,-1 1-128-16,1-5 0 0,1-4 0 0,-1 1-176 15,1-3 48-15,-1-2 0 0,-1-2 0 0,1 2 0 16,0-6-960-16,0-1-176 0,-1-2-32 16,0-2-16-16,0 1-1296 15,0-3-256-15,-2 0-48 0,-1 0-16 0,-1-2 48 16,0 0 16-16,-1 1 0 0,-1-3 0 0,0 2 1200 0,-1 0 224 0,0 2 48 0,2 0 16 15,-2 3 832-15,2 0 160 0,-1 0 48 0,1 1 0 0,-2 1 1568 16,2 1 320-16,0 4 64 0,1-4 16 16,0 0 592-16,1 1 112 0,0 3 32 0,0-1 0 0,2 2-288 0,-2-2-48 15,2 1-16-15,-1 3 0 0,2-4-608 0,0 2-128 16,0 2-32-16,1 0 0 0,0 2-464 0,0 2-80 16,-1-1-32-16,0 1 0 0,0 0-16 0,-2 1 0 15,0 1 0-15,-1 2 0 0,-1 1 16 0,-2 5 0 16,0 0 0-16,-2 2 0 0,-2 1-160 0,0 0-16 15,-1-2-16-15,-2 5 0 0,-2-6-224 0,-1 2-32 16,-2-1-16-16,-1-2 0 0,1 0-208 0,0-7 0 16,-1 1 0-16,1-3 0 0,-1-2 0 0,2-2 0 15,-3 0 0-15,2-4 0 0,-1-2-192 0,2-3 64 16,0-2 128-16,1 1-208 0,0-3 208 0,2-3-176 16,-1 2 176-16,2-5-160 0,1 2 160 0,3-2-160 15,1 2 160-15,2-3-160 16,2 3-1568-16,3 3-320 0,2-2-64 0,1 3-16912 0</inkml:trace>
  <inkml:trace contextRef="#ctx0" brushRef="#br0" timeOffset="9706.89">14040 6549 10127 0,'0'0'448'0,"0"0"96"0,0 0-544 0,0 0 0 0,0 0 0 0,0 0 0 0,7 5 6912 0,-2 3 1280 16,-1 3 256-16,0 2 64 16,-2-4-5632-16,1 5-1136 0,1 5-208 0,-1-1-64 0,-1 4-640 0,-1-2-128 15,1 1-16-15,0-1-16 0,1 3-352 0,0 0-64 16,1-4 0-16,-1 2-16 0,0-1-240 0,0 1 176 16,1-2-176-16,0 1 160 0,0 0-160 0,1-3 0 15,0-4 0-15,0 0 0 0,-1-3 0 0,0-3 0 16,-4-7 0-16,0 0-176 0,8 3 0 0,-2-6 0 15,0-4 0-15,-2-2 0 0,-3-1-48 0,-1-5-16 16,-3 2 0-16,-1 0 0 0,-1 0-64 0,-3 0-16 16,-2 0 0-16,-2 2 0 0,-2 2 320 0,-2 3-128 15,-1-2 128-15,-1 5 0 0,1-1 0 0,0 4 0 16,1 4 0-16,0-1 0 0,2 1 0 0,-2 5 0 16,0-1 0-16,2 5 0 0,1 0 192 0,1 0-64 0,1 4-128 15,2-1 192-15,1-2-64 0,2 2 0 0,1 1-128 0,1-1 192 16,1-2-48-16,2 3-16 0,1-4 0 15,1 3 0-15,0-6-128 0,3 1 128 0,2-2-128 0,1-2 128 16,1-1-128-16,4-5 0 0,1 2 0 0,3-6 0 16,0-1 0-16,1 1-176 0,0-4 176 0,1-2-192 15,2 2 192-15,-1-3-160 0,0-1 160 0,-1-2-160 16,0 4-1504-16,1-1-320 16</inkml:trace>
  <inkml:trace contextRef="#ctx0" brushRef="#br0" timeOffset="75700.28">6773 7325 13071 0,'0'0'576'0,"0"0"128"0,0 0-576 0,0 0-128 16,0 0 0-16,0 0 0 0,0 0 1184 0,0 0 208 16,0 0 32-16,0 0 16 0,0 0 160 0,0 0 16 15,-2 6 16-15,2-6 0 0,-1 7-512 0,0-1-96 16,1-6-32-16,-3 8 0 0,2 4 256 0,0-4 48 0,1-8 16 0,-3 9 0 16,0-1-240-16,1 1-48 0,-1 0-16 0,2 2 0 15,-2 2-208-15,1 0-32 16,-1 1-16-16,2-1 0 0,-2 4-256 0,0 3-48 0,2 0-16 0,0 1 0 15,-1 3 144-15,1 0 48 0,1 3 0 0,-1-3 0 16,1 2-224-16,1 0-32 0,0-6-16 0,2 0 0 0,-2 1 224 0,2-2 64 16,0 2 0-16,-1 2 0 15,1-4-512-15,-1-2-128 0,1 3 0 0,1-3 0 16,0 0 0-16,-1 0 0 0,-1-1 0 0,1-2 0 16,-1 2 0-16,2-3 0 0,-2 0 0 0,-1-3 0 15,0-3 0-15,-1-7 0 0,0 0 0 0,0 0 128 16,0 0-464-16,0 0-96 0,0 0-16 15,0 0 0-15,0 0 256 0,0 0 64 0,0 0 0 0,0 0 0 0,0 0 128 0,4-9-160 16,0 2 160-16,-1-1-160 0,-1-1 160 0,1 1 0 16,0 3 0-16,1-3 0 0,-1-1 0 0,1 0 0 15,0 1 0-15,0 2-128 0,0-4 128 0,0 0-208 16,-1 3 80-16,-1 1 128 0,2-1 0 0,-1 1 0 16,0 2 0-16,-1-3 0 0,1 1 0 0,-2 2 0 15,-1 1 0-15,0 3 0 0,0 0 0 0,0 0 0 16,0 0 0-16,0 0 0 0,0 0 0 0,0 0 0 15,0 0-128-15,-5 7 128 0,0 2 0 0,-1-1 240 16,2 1-48-16,0 1 0 0,-1 1 320 0,0 2 48 16,1-3 16-16,0 4 0 0,2-1-256 0,-2 0-32 15,0 0-16-15,-2 3 0 0,3-5-96 0,0 2-32 0,-1 1 0 0,1-5 0 16,1 1-144-16,0-3 0 0,0-1 0 16,2-6 0-16,0 0 0 0,0 0 0 0,0 0 0 15,0 0 0-15,0 0 0 0,0 0 0 0,-5-6 0 16,-1-1 0-16,1 3 0 0,-1-2 0 0,-2-3 0 15,-1 1 0-15,-2-2 0 0,1 1 0 0,-1 1 0 0,1-1 0 16,-1 1 0-16,1 2 0 0,0-1 0 0,3 3 0 16,-1-1 0-16,0 1 0 0,0 2 0 0,1-2 0 31,2 4-1984-31,0 0-336 0,5 0-64 0,0 0-16304 0</inkml:trace>
  <inkml:trace contextRef="#ctx0" brushRef="#br0" timeOffset="77286.38">5225 8667 4607 0,'0'0'400'0,"-3"-8"-400"0,-1 2 0 0,4-4 0 16,3 4 3120-16,-2-2 528 16,-2 1 128-16,-1 1 0 0,0-1-1632 0,1 1-336 15,-2 3-64-15,2-1-16 0,1 4-128 0,0 0-48 0,0 0 0 0,0 0 0 16,0 0-176-16,0 0-32 0,-2 11-16 0,2 2 0 16,2 0-464-16,0 4-96 0,2-1 0 0,-1 1-16 15,-1 0-112-15,2 0-32 0,3 2 0 0,-2 1 0 16,0 0-48-16,2-1-16 0,-1 2 0 15,2-1 0-15,-2-3-128 0,0 0-32 0,1-1 0 16,-1-2 0-16,2-1-160 0,-1 3-32 0,-3-3-16 0,-1-2 0 16,3-1-176-16,-1-1 0 0,-5-9 144 0,5 7-144 15,2 1 0-15,-7-8 0 0,0 0 0 0,0 0 0 0,0 0 0 0,0 0-160 16,0 0 160-16,5-7-160 16,-1 3 160-16,0-2-208 0,0-1 80 0,-2-1 128 15,0-4-176-15,0 2 176 0,4-3-128 0,-3-2 128 0,-1 0 0 0,-1-2-128 16,2 0 128-16,-1 1 0 0,0-5 0 0,-1 1 0 15,2 1 0-15,-1-1-128 0,-2-4 128 0,0 1 0 16,0-3 0-16,1-1-128 0,1 3 128 0,-2-3 0 16,-2 1 0-16,1 0-128 0,1-2 128 0,0 5 0 15,-2-3 0-15,0 3 0 0,1 5-160 0,0 0 160 16,-2 1-192-16,2 4 192 0,-1 2-144 0,1 1 144 16,0-1 0-16,-2-1-144 0,1 5 144 0,0 0 0 0,2 0 0 0,0 7 0 15,0 0 0-15,0 0 0 16,0 0 0-16,0 0 0 0,0 0 0 0,0 0 0 15,0 0 0-15,0 0 0 0,0 0 0 0,0 0 0 16,0 0 128-16,0 0-128 0,0 0 0 0,0 0 144 16,7 0-144-16,-1 0 0 0,-6 0 128 0,7 0-128 15,-7 0 0-15,8 0 0 0,0 0 192 0,1 0-192 16,-1 0 192-16,-1 0-192 0,3 0 192 0,-1 0-64 0,0 0 0 16,1 0-128-16,1 0 160 0,1 0-160 15,-1 0 128-15,3 0-128 0,-1-2 0 0,1 2 128 0,-1 0-128 0,2-1 0 16,0-2 0-16,1 3 0 15,1-3 0-15,0 3 0 0,0-4 0 0,1 2 0 0,1 0 0 0,0-3 0 16,4 4 0-16,0-2 0 0,2-1 0 0,1 2 0 16,3-2 0-16,0 1 0 0,0 2 0 0,1-2 0 15,1 1 0-15,1-2 0 0,-1 1 0 0,1-1 0 16,-2 0 0-16,-1 2 0 0,-2-2 128 0,-2 1-128 16,-3-1 0-16,-2 2 0 0,-3 0 0 0,-1 0 0 0,-2-1 0 0,-1 3 0 15,-1-1 0-15,-2-2 0 0,0 3 0 0,-1 0 0 16,-9 0 0-16,0 0 0 0,0 0-176 0,0 0 176 15,0 0-128-15,-8 4 128 16,-3-1-1760 0,0 1-272-16,-4 2-48 0,-1-2-15008 0</inkml:trace>
  <inkml:trace contextRef="#ctx0" brushRef="#br0" timeOffset="77659.31">5678 8570 3679 0,'0'0'160'0,"0"0"32"0,0 0-192 0,0 0 0 0,0 0 0 0,0 0 0 0,0 0 2720 0,0 0 496 16,0 0 112-16,-1-8 0 15,-3 3-2560-15,2-2-528 0,2 7-112 0,-2-3 0 16,-1-4-1456-16,3 7-272 0</inkml:trace>
  <inkml:trace contextRef="#ctx0" brushRef="#br0" timeOffset="77938.08">5673 8460 3679 0,'0'0'320'0,"0"0"-320"0,0 0 0 0,0 0 0 0,0 0 3600 0,0 0 656 16,0 0 128-16,0 0 32 0,0 0-1440 0,0 0-288 15,0 0-48-15,0 0-16 0,1 9-320 0,0 2-80 16,-1 2-16-16,0-3 0 0,0 3-880 0,0 2-176 16,-1 1-48-16,1-1 0 0,0 0-624 0,0 2-128 15,-1-2-32-15,2 0 0 0,0-2-192 0,1 0-128 16,-1 0 160-16,1-2-160 0,1-2 0 0,1-1 0 16,3-2 0-16,-2-1 0 0,0-1 0 0,3 0 0 15,1-1 0-15,0-3 0 0,0-3 0 0,3 3-160 0,1-1 160 16,2-2-128-16,-1-1 128 0,0 2 0 15,2-2-144-15,-1-1 144 0,-1 3 0 0,-1-2-144 0,-1-1 144 16,0 1 0 0,1 2-448-16,0-2 0 0,-3-3 16 0,1 1 0 15,-3-1-1616-15,-2 0-320 0,-1-3-64 0,-1 1-7968 0,-1 1-1600 16</inkml:trace>
  <inkml:trace contextRef="#ctx0" brushRef="#br0" timeOffset="78144.83">5877 8414 24415 0,'0'0'1088'0,"0"0"208"0,-5 5-1040 0,5-5-256 15,-7 7 0-15,3 1 0 0,2 4 2880 0,-1-2 512 16,0 3 96-16,1 4 32 0,0 0-1600 0,1 3-304 16,0 0-64-16,1-3-16 0,0 6-704 0,1 1-128 15,2-2-48-15,-2 3 0 0,0 0-256 0,3-2-48 16,0 1-16-16,1 0 0 0,1-4-144 0,-1 3-48 16,0-4 0-16,0 2 0 0,1-5-144 0,-1 1 0 15,1-4 0-15,1 0 0 0,-2-2 0 0,2-2 0 16,-1-3 0-16,1-2 0 15,-7-4-1152-15,0 0-176 0,6-2-16 0,1-2-16 16,-1-3-1584-16,0-2-304 0,-2 1-64 0</inkml:trace>
  <inkml:trace contextRef="#ctx0" brushRef="#br0" timeOffset="78438.59">6041 8577 13823 0,'0'0'608'0,"0"0"128"0,0 0-592 0,0 0-144 0,0 0 0 0,1 6 0 16,-1-6 4912-16,1 7 944 0,2 3 192 15,-1 1 32-15,1 0-3488 0,1 0-704 0,0-2-144 0,1 2-16 16,2-1-832-16,-1 3-144 0,1 0-48 0,1 0 0 16,0-2-256-16,1 2-64 0,1 0-16 0,2 0 0 15,1-2-224-15,0 2-144 0,0-3 192 0,0 1-192 16,0-2 0-16,1-3 0 0,-3 1 0 0,2 1 0 15,1-2 0-15,-3 1 0 0,0-5 0 0,1 1 0 0,-1-2 0 0,0 2-144 16,-2-3 144-16,0 0-192 16,-1 0-1184-16,-1-4-240 0,-2-1-48 0,-1-2-16 15,0 1-2064-15,-2-1-416 0</inkml:trace>
  <inkml:trace contextRef="#ctx0" brushRef="#br0" timeOffset="78640.05">6257 8574 26543 0,'0'0'1168'16,"-2"9"256"-16,0-2-1136 0,-2 3-288 0,-1 3 0 0,1 3 0 0,-2-2 2736 0,1 3 480 15,-1 3 112-15,0 0 0 0,1-1-1712 0,0 1-336 16,0 1-80-16,-1-1-16 0,1-3-640 0,0 2-128 16,1-6-32-16,-1 4 0 0,1-1-240 0,1 1-144 15,1-4 160-15,0-2-160 0,1-1 0 0,0-1 0 16,1-9 0-16,1 8 0 0,-1-8 0 0,0 0-240 15,0 0 48-15,0 0 16 16,0 0-2464-16,0 0-496 0,7-1-112 0</inkml:trace>
  <inkml:trace contextRef="#ctx0" brushRef="#br0" timeOffset="79120.19">6388 8402 15663 0,'-2'4'1392'0,"1"3"-1120"0,-2-3-272 0,3-4 0 0,0 0 3600 0,-3 6 672 16,-1-2 128-16,0 2 16 0,4-6-2576 0,-4 3-528 15,4-3-96-15,0 0-32 0,0 0-752 0,0 0-160 16,-7 0-16-16,7 0-16 0,0 0-240 0,0 0 144 15,0 0-144-15,0 0 128 0,-1-6-128 0,1 6 128 16,0 0-128-16,4-7 128 0,0 3-128 0,0-2 128 16,1 2-128-16,1-1 128 0,1 1-128 0,1 0 0 15,0 1 144-15,0 1-144 0,1 0 0 0,0 0 144 16,0 2-144-16,2 0 0 0,0 0 160 0,0 2-160 16,-2-2 128-16,0 4-128 0,-1 3 128 0,0-1-128 15,-2 1 0-15,0-1 128 0,-4 5-128 0,0-1 192 16,-2 4-192-16,-3-1 192 0,-1 4 16 0,-1-2 16 15,-2 2 0-15,1 3 0 0,-3-3 32 0,-1 0 16 16,0-1 0-16,1-2 0 0,-2 2-144 0,2-6-128 16,1 3 192-16,4-6-192 0,0 0 160 0,4-7-160 15,0 0 128-15,0 0-128 0,0 0 160 0,0 0-160 0,0 0 192 0,7 0-192 16,2-3 128-16,2 2-128 0,0-2 0 0,2-1 0 16,2-2 144-16,-1-1-144 0,2 0 0 15,0 2 144-15,-1 1-144 0,2-2 0 0,0 2-160 0,-1-3-12112 16,-1 3-2416-16</inkml:trace>
  <inkml:trace contextRef="#ctx0" brushRef="#br0" timeOffset="79904.89">6246 8218 3679 0,'0'0'320'16,"0"0"-320"-16,0 0 0 0,0 0 0 0,0 0 1296 0,0 0 192 15,0 0 48-15,0 0 0 0,0 0-384 0,0 0-80 16,0 0-16-16,0 0 0 0,0 0-288 0,0 0-64 15,0 0-16-15,0 0 0 0,0 0 80 0,0 0 0 16,0 0 16-16,0 0 0 0,0 0-48 0,0 0-16 16,0 0 0-16,0 0 0 0,0 0-80 0,0 0 0 15,0 0-16-15,0 0 0 0,0 0-96 0,0 0-16 16,0 0 0-16,0 0 0 0,0 0 32 0,0 0 0 16,5 5 0-16,-5-5 0 0,0 0 96 0,0 0 32 15,7 4 0-15,-7-4 0 0,0 0-48 0,0 0-16 16,7 3 0-16,-1-2 0 0,-6-1-112 0,7 2-32 15,-1-2 0-15,2 3 0 0,1-3-208 0,0 0-64 16,-1 0 0-16,0 0 0 0,1-3-192 0,2 3 0 0,-2-2 128 0,1 2-128 16,1-1 160-16,1-2-16 15,-2 0 0-15,1 2 0 0,-2-4 128 0,1 3 32 16,2 0 0-16,0-2 0 0,0 1 16 0,-2 2 16 16,1-2 0-16,-2 1 0 0,0-2-96 0,-1 1-32 0,-8 3 0 0,6-1 0 15,-6 1-48-15,7-3-16 0,-7 3 0 0,8 0 0 16,-8 0-16-16,0 0 0 0,0 0 0 0,0 0 0 15,5 3-128-15,-5-3 0 0,0 0 0 0,4 4-17152 16</inkml:trace>
  <inkml:trace contextRef="#ctx0" brushRef="#br0" timeOffset="80380.39">6881 8476 6447 0,'0'0'576'0,"0"0"-576"0,0 0 0 0,0 0 0 16,0 0 3904-16,0 0 688 0,6-5 128 0,-6 5 16 16,0 0-1632-16,0 0-336 0,6-4-64 0,-6 4-16 15,7 0-896-15,1 2-192 0,-1-2-48 0,1 0 0 16,0 0-752-16,0 0-160 0,0 0-16 0,0 2-16 0,1 0-368 0,1 1-80 16,1-2-16-16,1 2 0 0,-1-3-144 0,1 2 0 15,-1 0 0-15,2 0 128 16,-4 2-1568-16,-1-1-320 0,-2 1-64 0,0-2-14848 15</inkml:trace>
  <inkml:trace contextRef="#ctx0" brushRef="#br0" timeOffset="80570.36">6930 8646 10127 0,'0'0'896'0,"0"0"-704"0,0 0-192 0,8 7 0 0,0-3 4368 0,-1-2 848 16,1 2 160-16,0-4 48 0,0 3-2720 0,1-2-528 15,2-1-128-15,-2 0 0 0,0 0-1152 0,0 0-208 16,0-1-48-16,2 1-16 0,-1 0-416 0,1-3-80 16,-1 3 0-16,2-3-128 0,0 3 144 0,0 0-144 15,-2 0 0-15,1 3 144 16,-1-3-1424-16,1 3-272 0,-2-2-64 0</inkml:trace>
  <inkml:trace contextRef="#ctx0" brushRef="#br0" timeOffset="81189.67">7337 8380 23263 0,'0'0'1024'0,"0"0"224"0,0 0-992 0,0 0-256 0,0 0 0 0,0 0 0 0,0 0 1984 0,0 0 336 15,0 0 80-15,0 0 16 0,7-2-1168 16,-7 2-224-16,6-2-64 0,1 0 0 0,-2-2-512 0,-5 4-128 16,5-7 0-16,2 3-16 0,-2-2-304 0,2-1 160 15,-1 1-160-15,2-1 128 0,0 3-128 0,0-1 0 16,1 1 0-16,0 0 128 0,0-1-128 0,0 1 0 16,2 1 0-16,-1 2 128 0,2 1 368 0,-1 0 64 15,-1 1 16-15,1 2 0 0,-2 1 80 0,0 2 32 16,0 0 0-16,-2 1 0 0,-3 3-64 0,0 0-16 15,-2 3 0-15,-1 4 0 0,-1 0-128 0,-1 3-32 16,0-3 0-16,-2 3 0 0,1 2-256 0,-4 1-64 16,1 1-128-16,0 0 192 0,-2-1-192 0,1 1 0 15,-1-1 0-15,-2 3 0 0,0-3 0 0,1-2 0 0,0-6 0 16,2 2 0-16,-1-4 0 0,2 1 0 0,0-7 0 16,2 3 0-16,-2-6 0 0,5-4 0 0,0 0 0 0,0 0 0 15,0 0-208-15,0 0 64 0,-7-2 16 0,7 2 0 16,-4-6-208-16,2 0-48 0,0-1 0 15,1 0 0-15,1 0 0 0,0-2-16 0,0 1 0 0,1-1 0 16,2-1 112-16,0 1 32 0,-1 2 0 0,1-1 0 0,1-1 256 16,0 5 0-16,-4 4-128 0,5-6 128 15,-5 6 0-15,6-3 0 0,1 3 0 0,1 0 0 16,0 0 192-16,1 3-64 0,1 1-128 0,0 2 192 0,0 1 384 0,2-1 64 16,1 1 0-16,0-1 16 0,0 5-112 0,2-2-32 15,0-1 0-15,1-2 0 0,-4 0-240 0,1-3-48 16,1 1-16-16,1 0 0 0,-1 2-208 0,-1-2 128 15,0-2-128-15,-1-1 0 0,1 2 0 0,0 0 0 16,0-3 0-16,-1 0 0 0,3-3 0 0,-2 0 0 16,-3 2-192-16,-1-4 192 15,0 4-2160-15,-1-6-320 0,0 0-64 0,0-2-15568 16</inkml:trace>
  <inkml:trace contextRef="#ctx0" brushRef="#br0" timeOffset="81420.48">7910 8344 11055 0,'0'0'976'0,"0"0"-784"16,0 0-192-16,0 0 0 0,0 0 4368 0,0 0 832 16,0 0 176-16,1 6 16 0,-1-6-2032 0,1 9-416 15,0-1-64-15,1 1-32 0,-1-2-1232 0,2 3-240 16,-1 1-48-16,1-2-16 0,0 4-576 0,-1 1-112 16,2 0-32-16,1 1 0 0,1 2-192 0,0 0-32 0,2 0-16 0,2 3 0 15,1 0-160-15,2-1-16 0,-1-2-16 0,0-2 0 16,-3-4-160-16,3 0 0 15,1-1 0-15,0 0 0 0,0-3 0 0,0 0 0 0,1 0 0 0,2-2 0 32,-2-4-832-32,0 2-160 0,-1-6-32 0,0 2 0 15,0-4-1984-15,-1 1-416 0,-2-3-80 0</inkml:trace>
  <inkml:trace contextRef="#ctx0" brushRef="#br0" timeOffset="81615.8">8240 8383 28559 0,'0'0'1264'0,"-8"4"272"0,-3 0-1232 0,-2 2-304 15,-1-1 0-15,-3 2 0 0,1-3 2432 0,-2 4 416 16,-3 4 96-16,0-2 0 0,0 4-1344 0,-1 5-288 16,-1-1-48-16,2 2-16 0,-4 6-592 0,3-2-112 15,2-2-32-15,3-1 0 0,2-2-224 0,2 1-48 16,1-3-16-16,3-1 0 0,3-8-224 0,3 1 144 16,-1-3-144-16,0-2 128 0,4-4-128 0,0 0 0 15,0 0-192-15,0 0-13584 16,0 0-2720-16</inkml:trace>
  <inkml:trace contextRef="#ctx0" brushRef="#br0" timeOffset="84270.43">10313 7268 11967 0,'0'0'528'0,"0"0"112"0,0 0-512 0,0 0-128 0,0 0 0 0,0 0 0 0,0 0 3136 0,0 0 576 15,0 0 128-15,0 0 32 16,0 0-2176-16,0 0-432 0,0 0-96 0,2 7-16 15,1-3-544-15,0 2-112 0,-2 3-32 0,0-2 0 16,1 0-240-16,-1 3-48 0,0-1-16 0,0-1 0 0,1 1 224 16,-1 4 64-16,0 0 0 0,2 1 0 0,-2 0 128 15,1-1 48-15,0 4 0 0,1-1 0 0,-2 1-80 0,1 0-16 16,0 0 0-16,1 5 0 16,-1 2-32-16,2-5-16 0,-1 1 0 0,0-2 0 0,-2 2 16 0,-1-3 0 15,1-4 0-15,0 0 0 0,1 3-176 0,-2-3-48 16,0-3 0-16,1 4 0 0,0-8-272 0,-1 5 160 15,0-2-160-15,2-1 128 0,-1-2-128 0,0 1 0 16,-1-7 0-16,0 0 0 0,0 0 0 0,0 0 0 16,0 0 0-16,0 0 0 0,0 0 0 0,0 0 0 15,0 0 0-15,0 0 0 0,0 0 0 0,0 0-176 16,7-4 176-16,-2-1-128 0,-1 1 128 0,1 0 0 16,1-3 0-16,-1 1 0 0,0-1 0 0,0 0-160 15,0 1 160-15,1-1 0 0,-2 1-272 0,1 2 48 16,0-3 16-16,0 3 0 0,1-2 48 0,-1-1 16 15,-1 1 0-15,2-1 0 0,0-2 144 0,-1 1 0 16,1 2 0-16,0-1-128 0,-1 1 128 0,-5 6 0 16,6-4 0-16,-6 4 0 0,0 0 0 0,0 0 0 15,0 0 0-15,0 0 0 0,0 0 0 0,0 0 0 0,0 0 0 0,0 0 0 16,0 0 0-16,0 10 176 0,0-2-176 0,-1 1 192 16,-2 4-32-16,2-2 0 0,0-1 0 15,-3 3 0-15,1-1 64 0,2-1 16 0,0-1 0 16,-1 1 0-16,0-2-240 0,0 1 128 0,1-3-128 15,0-1 0-15,-2-2 0 0,-1 3 0 0,3-1 0 0,1-6 0 16,0 0 0-16,0 0 0 0,-4 3 0 0,-1 1 0 16,0-7 0-16,-2-1 0 0,0 3 0 0,-2-4-160 0,-1-2 160 0,-1 1-128 15,0-2 128-15,-1-1-128 0,-1-2 128 0,0 2 0 16,-1-4 0-16,3 2-128 0,-1 4 128 0,0-3 0 16,0 4 0-16,2-1 0 0,-2-3 0 0,2 3 0 15,2 1 0-15,8 6 0 0,0 0 128 0,0 0-128 16,0 0 160-16,0 0-160 0,0 0-144 0,0 0-128 15,0 0-32-15,0 0 0 16,0 0-2384-16,0 0-464 0,0 0-112 0</inkml:trace>
  <inkml:trace contextRef="#ctx0" brushRef="#br0" timeOffset="85067.72">10072 8333 3679 0,'0'0'320'0,"1"-7"-320"0,-2 4 0 0,1-4 0 0,1-2 1696 0,-1-2 272 15,0 5 48-15,0-1 16 0,0 1-608 0,0 6-112 16,0 0-32-16,0-7 0 0,0 7-64 0,0 0-32 16,0 0 0-16,0 0 0 0,0 0 368 0,0 0 80 15,0 0 16-15,0 0 0 0,0 0 112 0,0 0 32 16,7 3 0-16,-2 5 0 0,0 1-336 0,0 1-64 16,2 1-16-16,-1 2 0 0,1 3-480 0,0-2-112 15,-1 6-16-15,2-1 0 0,1 5-272 0,0-2-64 16,0 2-16-16,-1-3 0 0,0 2-256 0,-1-3-160 15,-1 0 192-15,1-5-192 0,-1 0 0 0,2-2 0 16,-1 0 0-16,-1-3 0 0,0-1 0 0,-1-2 0 16,0-3 0-16,-5-4-144 0,0 0 144 0,7-3-160 15,-7 3 160-15,6-8-160 0,-1 2 32 0,-1-5 0 16,0 0 0-16,0-4 0 0,-3-4 128 0,-1 2-128 16,0-3 128-16,-1 0-128 0,0 3 128 0,0 0 0 0,-1 4-144 0,1-7 144 15,-2 1 0-15,1 2 0 0,-2 0 0 16,1-3 0-16,-1 1 0 0,0 1 0 0,2 1 0 0,-1 2 0 15,0-2 0-15,2 0 0 0,0 4 0 0,1-1 0 16,0 1 0-16,-1 3 0 0,-1-3 0 0,4 2 0 0,-1-2 0 16,0 4 0-16,0-1 0 0,2 3 0 15,1 3 0-15,3-2 0 0,-7 6 128 0,6-3-128 0,-1-1 0 16,2 1 0-16,-1-1 144 0,1 4-144 0,0-2 0 0,0 1 128 16,1-2-128-16,1 3 0 0,1-3 0 0,-1 2 0 15,3 1 0-15,-1 0 128 0,2-3-128 0,2 3 0 16,-1-2 128-16,1 0-128 0,-1 2 0 0,2-2 0 15,-1 2 0-15,1-3 0 0,-1 2 0 0,-1-2 0 16,-1 2 0-16,-1-2 128 0,-3-1-128 0,0 2 0 16,-1 2 0-16,0-3 0 0,-2 3-224 0,-6 0-16 15,0 0 0-15,0 0 0 16,0 0-2896-16,0 0-576 0</inkml:trace>
  <inkml:trace contextRef="#ctx0" brushRef="#br0" timeOffset="85660.12">10569 8323 9215 0,'0'0'400'0,"0"0"96"0,0 0-496 0,7-3 0 0,-7 3 0 0,7-4 0 16,-7 4 3424-16,5-7 592 0,-5 7 112 0,4-5 32 16,-2 1-2368-16,0 0-448 0,-1-2-112 0,0 2-16 15,1-1-368-15,-2-3-80 0,-2 1 0 0,1 1-16 0,0-1-368 0,-2 3-80 16,0-2-16-16,-1-1 0 16,-1 2-160-16,0 1-128 0,5 4 144 0,-8-4-144 0,-1 1 240 0,0 3-48 15,2 0-16-15,-1 3 0 0,-1 1 80 0,1-1 0 16,1 4 16-16,-1 0 0 0,0 0 144 0,1 2 32 15,1 1 0-15,2 1 0 0,-1 2-160 0,2-4-32 16,0 1 0-16,2 1 0 0,1-2-64 0,1 2-32 16,1-5 0-16,2 3 0 0,1-2-160 0,1 1 0 15,2-4 0-15,1 1 128 0,1-4-128 0,0-1 0 16,0-1 0-16,1-2-176 0,-1-1 176 0,0 0-160 16,0-1 160-16,-2-1-160 0,0-2 160 0,0 1-128 15,0 1 128-15,-1-4-128 0,0 4 128 0,1-5 0 16,-2 1-144-16,1 1 144 0,-2 2 0 0,0-3-176 15,-1 3 176-15,0-2-128 0,0 5 128 0,-4 4 0 16,0 0 0-16,0 0-128 0,0 0 128 0,0 0 192 16,0 0-32-16,0 0-16 0,3 7 544 0,-2-1 96 15,-1 1 32-15,0 3 0 0,0 3-352 0,0 3-64 0,1-3-16 16,1 2 0-16,-1 2-144 0,2 2-48 0,-1-2 0 0,1 3 0 16,-2-1-16-16,2-3-16 0,1-1 0 15,0 2 0-15,-2-2-16 0,1 0 0 0,1-2 0 0,0 0 0 16,0 0-144-16,0-2 0 0,1-2-192 0,1-3 192 15,1-2-208-15,-2-1 80 0,0-3 128 0,3 0-208 16,-1-3-2928 0,-1-1-592-16</inkml:trace>
  <inkml:trace contextRef="#ctx0" brushRef="#br0" timeOffset="85918.11">10910 8264 13823 0,'0'0'1216'0,"0"0"-960"16,0 0-256-16,0 0 0 0,4 4 3520 0,-1 1 672 15,-1-4 128-15,1 4 32 0,-3-5-2384 0,5 2-480 16,-5-2-80-16,4 2-32 0,-4-2-688 0,5 0-144 16,-5 0-32-16,7 3 0 0,-1-2-256 0,2-1-48 15,0 0-16-15,0 0 0 0,0-1-64 0,1 1-128 16,0-3 176-16,0 1-176 0,2-2 128 0,-1 4-128 15,1-3 0-15,0 2 0 0,-1-2 160 0,0 3-160 16,-1 0 128-16,-1 0-128 16,0 0-944-16,-8 0-272 0,0 0-48 0,0 0-9120 15,0 0-1840-15</inkml:trace>
  <inkml:trace contextRef="#ctx0" brushRef="#br0" timeOffset="86109.72">10958 8396 20671 0,'0'0'912'0,"0"0"192"0,2 8-880 0,-2-8-224 0,0 0 0 0,0 0 0 16,5 5 2192-16,0-1 400 0,-5-4 80 0,7 0 16 16,-1 4-1152-16,1-2-240 0,-1-2-32 0,1 0-16 0,1 0-656 0,0-2-128 15,-2-2-16-15,3 4-16 16,1-3-272-16,0 2-160 0,1-2 192 0,-1 1-192 0,-1 0 144 0,2 0-144 16,-2-1 0-16,-1-1-10816 15,1 2-2288-15</inkml:trace>
  <inkml:trace contextRef="#ctx0" brushRef="#br0" timeOffset="86600.61">11342 8188 27759 0,'8'2'1216'0,"-4"-2"272"0,-4 0-1184 0,5 0-304 16,-5 0 0-16,5-4 0 0,2 2 1520 0,-2-2 240 15,2 1 48-15,-2-1 16 0,0 2-928 0,0-2-176 16,1 0-32-16,0-1-16 0,1 3-288 0,-1 0-64 16,1-1-16-16,1 2 0 0,-2-2-304 0,2 3 160 15,1-3-160-15,1 3 128 0,-1 0-128 0,0 0 160 0,1 3-160 0,1-3 160 16,-1 3-160-16,1-2 128 0,-1 4-128 0,-1-1 128 16,-1 3-128-16,-1-3 160 0,-2 2-160 0,-1 1 160 15,-3 2 144-15,-1 4 16 0,-4 1 16 0,-2-1 0 16,-3 3-16-16,-2-1 0 0,-3-2 0 15,-1 2 0-15,0-3-320 0,-1 1 0 0,2 0 0 0,-1-3 128 16,2-3-128-16,1-1 0 0,0 0 0 0,1-2 0 16,1-1 0-16,4-2 0 0,6-1 0 0,0 0 0 15,0 0 0-15,0 0 0 0,0 0 0 0,4 3 0 16,-4-3 0-16,10 4 0 0,2-4 0 0,3 0 0 16,2 2 0-16,2-2 0 0,1 2 0 0,1 0 0 0,0 1 0 0,0-2 144 15,0 4-144-15,0-1 0 0,-3 0 128 16,-1 1-128-16,-3-1 0 0,-1 3 0 0,-1 3 256 0,-3 1-64 15,-2 2-16-15,-2 3 0 0,-2 1 256 0,-2 2 48 16,-2 2 16-16,0-1 0 0,-3-3-208 0,-3 3-32 16,-1-1-16-16,-1-2 0 0,-1-1-240 0,-1-3 128 15,1-2-128-15,-3-1 0 0,-2-3 0 0,2-3 0 16,1 1 0-16,0-4 0 0,-1-1 0 0,0-4 0 16,1 2 0-16,-1-2 0 15,0-3-1088-15,1-3-96 0,2 0-32 0</inkml:trace>
  <inkml:trace contextRef="#ctx0" brushRef="#br0" timeOffset="93575.12">7830 9159 2751 0,'0'0'256'0,"0"0"-256"15,0 0 0-15,0 0 0 0,0 0 1696 0,0 0 288 16,0 0 64-16,0 0 16 0,0 0-752 0,0 0-160 16,0-6-16-16,0 6-16 0,0 0-32 0,0-7-16 15,0 7 0-15,0 0 0 0,0 0-304 0,0 0-64 0,0-8-16 16,0 8 0-16,0 0 80 0,0 0 32 16,0 0 0-16,0 0 0 0,0 0-192 0,0 0-32 0,0 0-16 0,0 0 0 15,0 0-144-15,0 0-32 0,-2-5 0 0,2 5 0 16,0 0-192-16,0 0-64 0,0 0 0 0,0 0 0 15,0 0-128-15,0 0 0 0,0 0 0 0,0 0 128 16,0 0-128-16,0 0 0 0,0 0 0 0,0 0 0 16,-2-8 0-16,2 8 0 0,0 0 0 0,0 0 0 15,0 0 0-15,0 0 0 0,0 0 0 0,0 0 0 16,0 0 320-16,0 0 0 0,0 0-16 0,0 0 0 0,0 0-80 0,0 0-16 16,0 0 0-16,0 0 0 0,0 0 224 0,0 0 32 15,-2 8 16-15,2 1 0 0,0 2 16 16,0-1 0-16,-1 3 0 0,1 3 0 0,-1 1 128 0,-1 0 16 15,2 3 16-15,0 2 0 16,0-4-80-16,-1 5 0 0,1-4-16 0,0 2 0 0,-1 2-176 0,0-2-48 16,-1 1 0-16,0-3 0 0,0-2 0 0,1 4 0 15,1-4 0-15,0 3 0 0,0-3-128 0,0 3-16 16,-1-4-16-16,1 1 0 0,0 0-176 0,0-2 128 16,0 0-128-16,0-2 128 0,-2-3-128 0,2 3 0 15,0-3 0-15,0 0 128 0,-1-1-128 0,1 2 0 16,0-5 144-16,0 1-144 0,-1-1 0 0,-1 1 0 15,2-7 0-15,0 8-128 0,0-8 128 0,-1 9 0 16,0-3 0-16,1-6 0 0,0 8 0 0,-1 1 0 16,1-2 0-16,0-7 0 0,0 0 0 0,0 0 0 15,0 0 0-15,0 7 0 0,0-7 0 0,0 0 0 16,0 0 0-16,0 0 0 0,0 0 0 0,0 0 0 16,0 0 0-16,0 0 0 0,0 0 0 0,0 0 0 0,0 0 0 15,0 0 0-15,6 3 0 0,-6-3-160 16,0 0 160-16,0 0 0 0,0 0 0 0,7-3-128 0,-7 3 128 0,6-3 0 15,-6 3 0-15,7-4 0 0,-7 4 0 16,6-4 0-16,-1-3 0 0,-5 7 0 16,6-6 0-16,-2 1 0 0,1-1 0 0,1 1 0 0,1-1 0 15,0 2 0-15,-1-3 0 0,1 1 0 0,-1-1 0 0,1 1 0 32,-1-1-512-32,1-1 16 0,-2 3 0 0,0 1 0 0,-5 4 224 0,0 0 32 0,0 0 16 0,4-4 0 15,-4 4 224-15,0 0 0 0,0 0 0 0,0 0 0 0,0 0 0 0,0 0 0 16,0 0 0-16,3 7 0 0,-3 0 208 15,-1 3 96-15,-1 0 16 0,0 3 0 0,-1 0 48 0,-1 0 16 16,0-2 0-16,0 2 0 0,2 0-64 0,-1-2 0 16,0 2 0-16,1-3 0 0,-1-1-176 0,-1-2-144 15,0-1 192-15,4-6-192 0,-4 4 0 0,4-4 0 16,-5 3 0-16,5-3 0 0,-6 0 0 0,-1-3 0 16,2-1 0-16,-2-2-192 0,-2-1 192 0,-1 1 0 15,-2-1-160-15,0 1 160 0,2-4 0 0,-2 0 0 16,0 0 128-16,-1-1-128 0,-3-2 128 0,2 4-128 15,-1-2 128-15,2 1-128 0,1 1 256 0,3 2-48 16,3 1 0-16,-1 2 0 0,1 0-208 0,6 4 128 16,0 0-128-16,0 0 0 0,0 0 0 0,0 0 0 15,0 0 0-15,0 0 0 16,0 0-1584-16,0 0-352 0,6 4-80 0,1 0-14848 16</inkml:trace>
  <inkml:trace contextRef="#ctx0" brushRef="#br0" timeOffset="94447.51">7713 10425 17567 0,'0'0'768'0,"0"0"176"0,0 0-752 0,0 0-192 0,0 0 0 0,0 0 0 16,-5 6 2272-16,5-6 416 0,0 0 96 0,0 0 16 15,-4 4-1088-15,4-4-224 0,-5 5-32 0,5-5-16 16,0 0-352-16,0 0-80 0,-6 0-16 0,6 0 0 16,0 0-288-16,0 0-48 0,-4-2-16 0,1-2 0 15,1-3-464-15,2 1-176 0,0 6 0 0,2-7 144 16,0-2-144-16,2-2 0 0,0 2 0 0,0 1 0 0,1-1 0 15,2-1 0-15,-1-1 0 0,3 1 0 16,-1-2 192-16,0 2 48 0,-1-1 16 0,3 1 0 0,2 0-256 16,0 1 0-16,0 5 0 0,-2 0 0 0,1 2 160 0,-1 2-160 15,0 2 160-15,0 2-160 0,-1 3 128 0,0-1-128 16,-1 5 0-16,-2 2 0 0,1 3 288 0,-2 1-32 16,0 2-16-16,-1 2 0 0,-2 3 96 0,-2 0 32 15,-3 2 0-15,2 0 0 0,-2 4-48 0,-1 0-16 16,-1 5 0-16,0 0 0 0,-1-1-304 0,0 1 0 15,-1-4 0-15,1 0 0 0,-1-3 0 0,1-4 0 16,-2-1 0-16,1 0 0 0,1-6 0 0,-1 0 0 16,1-4 0-16,0-3 0 0,3 0 0 0,0-4 0 15,3-6 0-15,0 0 0 0,0 0 0 0,0 0 0 16,0 0 0-16,0 0 0 0,0 0 0 0,8-3 0 16,1-3 0-16,0 2 0 0,2-3 0 0,-1 1 0 15,2 2 0-15,0-1 0 0,1 1 0 0,0 0 0 0,0 1 0 0,3-1 0 16,1 2 0-16,0 2 0 15,1-3 0-15,-1 2 0 0,0 1 0 0,0-3 0 16,0 3 0-16,0 0 0 0,-1-1 0 0,-2-2 0 0,1 1 0 16,-2 2 0-16,0-2-304 0,-3 0 48 0,1-2 0 15,-2-1 0 1,0 1-3072-16,-1 0-592 0,8-9-128 0,-6 2-32 0</inkml:trace>
  <inkml:trace contextRef="#ctx0" brushRef="#br0" timeOffset="94715.13">8229 10448 40255 0,'0'0'896'0,"0"0"176"0,0 0 32 0,0 0 16 0,0 0-896 0,5 3-224 0,-3 6 0 0,0 1 0 0,2-2 1344 0,0 4 240 16,0-1 32-16,1 2 16 0,2 0-976 0,-1 0-192 15,2-1-32-15,0 3-16 0,0-2-144 0,1 2-16 16,2 1-16-16,0 1 0 0,2 0-96 0,1 0-16 15,-3 1 0-15,2-1 0 0,2-3-128 0,-1 5 0 16,1-5 0-16,0 3 128 0,0-4-128 0,1 3 0 16,1-2 0-16,1-3 0 0,-1 1 0 0,0-4 0 15,0 3 0-15,0-3 0 0,-3 1-176 0,-1-2 48 16,1-1 0-16,-3-2 0 16,0-4-1984-16,-2 0-400 0,-1-2-80 0,-3 0-16352 0</inkml:trace>
  <inkml:trace contextRef="#ctx0" brushRef="#br0" timeOffset="94938.9">8460 10435 30927 0,'0'0'1360'0,"0"9"304"0,-2 2-1344 0,0-2-320 0,-1 4 0 0,-1-3 0 16,0 4 2432-16,0 0 432 0,-1 2 80 0,0 3 0 15,0-4-1488-15,-1 2-304 0,0 2-64 0,1 1-16 0,-2 2-480 0,0-1-80 16,1 3-32-16,-1-1 0 15,-1 8-192-15,1-5-32 0,0 0-16 0,0-6 0 16,2-1-240-16,1-2 144 0,2-2-144 0,2-2 128 16,-2-1-128-16,2-5 0 0,0-7 0 0,0 0 0 15,0 0-2048-15,0 0-384 0,7-2-64 16</inkml:trace>
  <inkml:trace contextRef="#ctx0" brushRef="#br0" timeOffset="98110.06">11446 8853 9439 0,'0'0'416'0,"0"0"96"0,2-4-512 0,-2 4 0 16,0 0 0-16,0 0 0 0,0 0 288 0,0 0-32 15,0 0-16-15,0 0 0 0,0 0-96 0,0 0-16 16,0 0 0-16,0 0 0 0,0 0 704 0,0 0 128 16,0 0 16-16,0 0 16 0,3-7 112 0,-3 7 32 15,0 0 0-15,0 0 0 0,0 0 80 0,0 0 0 0,0 0 16 0,0 0 0 16,0 0-272-16,0 0-64 0,0 0-16 0,0 0 0 16,0 0-352-16,0 0-64 0,0 0-16 0,0 0 0 15,0 0-80-15,0 0-32 0,0 0 0 0,0 0 0 16,0 0 0-16,0 0 0 0,0 0 0 0,0 0 0 15,0 0 0-15,0 0 0 0,0 0 0 0,-1 7 0 16,-2 4 128-16,0-2 32 0,-1-1 0 0,0-2 0 16,2 1-48-16,-2-1-16 0,-1 1 0 0,-1-1 0 15,0 3-176-15,-1-2-16 0,-1-2-16 0,-1 2 0 16,-2 2-224-16,-1 0 128 0,3-2-128 0,-1 1 0 16,0-2 128-16,-1 3-128 0,0-1 0 0,2-1 144 0,-1-1-144 0,0 3 0 15,-2-2 0-15,0-1 0 0,4 1 0 0,1 1 0 16,-4-2 0-16,2 1 0 0,0 0 0 0,-2-4 0 15,2 0 128-15,1 1-128 0,0 1 0 0,1-1 0 16,-3-3 0-16,1 2 128 0,1 0-128 0,-1-2 0 16,0 2 0-16,-1-3 0 0,-1 2 0 0,-1 0 0 15,0-2 0-15,1 0 0 0,2 0 0 0,-2 0 0 16,-1 0 0-16,-1 0 0 0,0 0 0 0,-1 0 0 16,-1 2 0-16,1 1 0 0,-1-3 0 0,2 0 0 15,0-3 0-15,0 3 0 0,-1 0 0 0,1 0 0 16,1 0 0-16,-1 0 0 0,-2 0 0 0,1 0 0 15,-2 0 0-15,2 0 0 0,1-2 0 0,0 0 0 16,0 2 0-16,-3 0 0 0,1 0 0 0,1 2 0 16,0 0 0-16,1-2 0 0,-1 0 0 0,3 0 0 15,-2 0 0-15,2 0 0 0,1-2 0 0,-1 2 0 16,-1 0 0-16,2 2 0 0,-1-2 176 0,1 3-48 16,-2-2-128-16,0-1 192 0,1 0-192 0,-1 0 176 15,0 3-176-15,0-3 160 0,-1 2-160 0,3-2 0 0,-2 2 0 0,-1-2 128 16,0 2-128-16,1-2 160 0,0 3-160 0,0-3 160 15,0 0-160-15,1 1 0 0,-1-1 0 16,0 3 0-16,0-1 0 0,1 0 0 0,-4 0 0 0,2-2 0 16,0 2 0-16,0 0 0 0,0-2 0 0,0 3 192 15,0-3-64-15,-1 0 0 0,1 1 0 0,-1 2 0 16,1-3-128-16,1 0 0 0,0 0 0 0,0 0 0 0,-1 0 0 16,2 2 0-16,-1-2 0 0,1 2 0 15,1 0 0-15,-1-2 0 0,1 4 0 0,-2-1 0 0,4 0 0 0,-1 1 0 16,-1-2 128-16,-1-1-128 0,1 2 0 0,-1 1 128 15,-1 0-128-15,2 1 128 0,-1-1 32 0,2 0 0 16,-1-1 0-16,-1 1 0 0,1-2-160 0,-1 2 128 16,0-1-128-16,0 1 128 0,1-2-128 0,-1 2 0 15,1-1 0-15,0 1 128 0,0-2-128 0,1 2 0 16,-2 0 0-16,2 1 0 0,0-3 128 0,0 3 0 16,1-1 0-16,0 0 0 0,-1 2 128 0,1-2 32 15,-1 2 0-15,1-2 0 0,-1-1-160 0,1 4-128 16,2-3 192-16,-2 1-192 0,1-1 176 0,1 3-176 15,-2-3 160-15,2 2-160 0,1-1 176 0,0-1-176 16,0 3 192-16,-2-1-192 0,2 1 192 0,0 1-192 16,-2-3 192-16,1 2-192 0,2-2 192 0,-2 1-64 15,0 0 0-15,2-5-128 0,-1 4 144 0,0-1-144 16,1 0 0-16,0 3 144 0,0-2-144 0,0 0 0 16,1 0 144-16,1 3-144 0,-2 1 0 0,1-2 144 0,-1-1-144 0,1 2 0 15,1-1 192-15,-1-1-64 0,1 1 0 16,0-1-128-16,2-6 144 0,-1 10-144 0,0-4 0 0,-2 1 144 0,2-1-144 15,-1 2 0-15,2-1 144 0,0 2-144 16,0 1 0-16,0 1 144 0,0-2-144 0,0-1 0 16,0 4 192-16,0 1-64 0,2-3 0 0,-1-2-128 15,-1 1 192-15,1 2-192 0,1-5 192 0,0 3-192 0,0-1 144 16,-1 1-144-16,0-2 0 0,1 1 144 16,-1-2-144-16,0 4 0 0,2-4 0 0,-2 3 128 0,0-2-128 0,2 1 0 15,-2-2 0-15,1 3 0 0,-1-1 0 0,0 1 0 16,-1-2 128-16,2-1-128 0,-1 1 0 0,-1-7 0 15,0 0 0-15,1 7 0 0,-1-1 0 0,0-6 0 16,0 0 0-16,0 0 0 0,1 8 0 0,-1-8 0 16,0 0 0-16,0 7 0 0,0-7 0 0,0 0 0 15,0 0 0-15,0 6 0 0,0-6 0 0,0 0 0 16,0 0 0-16,0 0 0 0,-1 7 0 0,1-7 0 16,0 0 0-16,0 0 0 0,0 0 0 0,0 0 0 15,0 0 0-15,0 0 0 0,0 0 0 0,0 0 0 16,0 0-144-16,0 0 144 0,0 0 0 0,0 0 0 15,5-7-128-15,1 1 128 0,-1-1 0 0,0 0 0 16,0 1 0-16,1-2 0 0,-1-1 0 0,1 2 0 16,0-1 0-16,-1 3 0 0,-1-1 0 0,0-2 0 15,0 1 0-15,0 1 0 0,1-1 0 0,0 3 0 16,0-1 0-16,1 1 0 0,-6 4 0 0,5-6 0 16,0-1 0-16,0 3 0 0,-5 4 0 0,7-6 0 15,-1 2 0-15,-6 4 0 0,0 0 0 0,6-6 0 0,0 2 0 0,-6 4 0 16,0 0 0-16,0 0 0 0,0 0 0 15,0 0 0-15,0 0 0 0,0 0 0 0,0 0 0 0,0 0 0 16,0 0 0-16,0 0 0 0,-1 7 0 0,-2 1 0 16,1 1 0-16,-1 1 0 0,-1 2 0 0,0-1 0 15,-1-1 0-15,0 1 0 0,-1-2 0 0,2 1 0 16,1-1 0-16,-1-2 0 0,4-7 0 0,-4 8 0 16,1 1 0-16,3-9 128 0,0 0-128 0,-3 7 0 15,3-7 0-15,-2 6 0 0,2-6 0 0,0 0 0 0,0 0 0 0,0 0 0 16,0 0 0-16,-5 1 0 0,5-1 0 0,-7-1-128 15,-2-1 128-15,0-1 0 0,-2 2-144 0,1-2 144 16,-1-1 0-16,1 0-144 16,-3-1 144-16,1 1 0 0,1-3 0 0,1 3 0 0,-1-2 0 0,2 1 0 15,1 1 0-15,1-3 128 0,0 3-128 0,0-2 0 16,2 2 0-16,5 4 0 0,-4-3 0 0,4 3 128 16,0 0-128-16,0 0 0 15,0 0-336-15,0 0-144 0,0 0-32 0,0 0-12400 16,0 0-2480-16</inkml:trace>
  <inkml:trace contextRef="#ctx0" brushRef="#br0" timeOffset="98655.98">8973 10394 3679 0,'0'0'160'0,"0"0"32"0,4-3-192 0,0-4 0 16,1 0 0-16,-1 1 0 0,-1-1 3280 0,-3 7 624 15,5-4 112-15,-5 4 16 0,0 0-1776 0,0 0-352 16,0 0-80-16,0 0-16 0,4 4 80 0,1 3 16 16,-2-1 0-16,-1 2 0 0,0 4-208 0,-1 2-32 15,0 2-16-15,1 1 0 0,0 0-480 0,-1 0-80 16,2 6-32-16,0-4 0 0,-1 1-320 0,1 1-64 16,1-2-16-16,-2 2 0 0,2-1-272 0,-1 0-64 15,0-1-16-15,-1-2 0 0,1-1-304 0,1-2 160 0,0 0-160 0,-2-1 128 16,1-3-128-16,0-1 0 15,1-1 0-15,-2-3 0 0,-2-5 0 0,0 0-192 0,0 0 32 0,0 0 16 32,4-2-3504-32,0-5-688 0</inkml:trace>
  <inkml:trace contextRef="#ctx0" brushRef="#br0" timeOffset="98840.78">9155 10544 18431 0,'0'0'1632'0,"-5"4"-1312"0,-2-2-320 0,-1 2 0 0,-2 0 4560 0,1 1 848 15,-2-1 160-15,-1 0 48 0,-2-1-3376 16,0 3-688-16,2-2-128 0,0-1-16 0,0 1-976 16,1-1-192-16,-1-2-48 0,1 1 0 0,1 1-192 0,-1-2 0 15,1-1 0-15,2 0 0 16,0 0-624-16,3 0-208 0,0 0-64 0,5 0 0 16,0 0-3408-16,0 0-688 0</inkml:trace>
  <inkml:trace contextRef="#ctx0" brushRef="#br0" timeOffset="99408.32">9468 10388 12895 0,'0'0'1152'0,"0"0"-928"0,0 0-224 0,0 0 0 15,0 0 2752-15,0 0 496 0,0 0 96 0,0 0 32 16,0 0-1168-16,0 0-224 0,0 0-64 0,0 0 0 16,0 0-736-16,0 0-160 0,0 0-16 0,0 0-16 15,7-4-608-15,-1-3-112 16,-1 3-16-16,2-2-16 0,-1-1-112 0,1 1-128 0,1-1 176 0,0 1-176 0,0-3 192 16,1 2-192-16,0-1 192 0,1-1-192 15,1 2 160-15,1 1-160 0,1 2 128 0,0 0-128 0,0-1 160 16,0 4-160-16,3 1 192 0,-4 3-192 15,-3 1 224-15,0 3-64 0,-3 2-16 0,0-1 0 0,-2 4 352 0,-4 1 64 16,-3 1 16-16,-2 3 0 0,-3 3-224 0,-1 0-32 16,-2-1-16-16,-3 1 0 0,1-2-112 0,0 2 0 15,1-1-16-15,0-3 0 0,0-1-176 0,0 0 0 16,3-2 0-16,1-2 128 0,2-5-128 0,1 1 0 16,1-3 0-16,4-4 0 0,0 0 0 0,0 0 0 15,0 0 0-15,0 0 0 0,0 0 0 0,0 0 0 16,0 0 0-16,6-4 0 0,1-1 0 0,1 1 0 15,2 2 0-15,2 0 0 0,1-2 0 0,1 1 0 16,1 1 128-16,1 2-128 0,2 0 0 0,-1 2 128 16,0-2-128-16,0 4 0 0,-3 1 224 0,1 3-32 15,-2 2-16-15,-1 0 0 0,-4 4 304 0,-3 5 64 16,-1-2 16-16,-3 2 0 0,-1 2-80 0,-4 2-16 16,-2-2 0-16,-2 2 0 0,-3-1-288 0,-1-1-176 15,-2-4 192-15,1-1-192 0,-1 1 0 0,0-4 0 16,1 0 0-16,0-3 0 0,-1-3 0 0,2 0 0 15,-1-4 0-15,2-3 0 0,2 1 0 0,1-2 0 16,1-2 0-16,0-1-144 16,0-1-2288-16,4 0-448 0</inkml:trace>
  <inkml:trace contextRef="#ctx0" brushRef="#br0" timeOffset="99700.49">10069 10148 32879 0,'0'0'1456'0,"8"0"304"0,0-2-1408 0,1 4-352 0,2 1 0 0,-1 1 0 0,0-2 2320 0,1 5 400 16,-1-1 80-16,2 2 16 0,0 2-1264 0,1 3-240 16,2 4-48-16,-1 0-16 0,-1 6-432 0,1 1-96 15,0 5-16-15,-3-2 0 0,0 3-288 0,-2 3-64 16,-1 0-16-16,-3 1 0 0,-1-1-128 0,-3 6-16 15,-2 1-16-15,0 5 0 0,-3 1-176 0,-3 1 128 16,-2-1-128-16,-1 1 128 0,-2-4-128 0,0-2 0 16,-1 1 0-16,0-6 0 0,-2-6 0 0,1 1 0 15,-3-1 0-15,0-4 0 16,0-3-1088-16,-1-3-128 0,-2-3-48 0,-1-1-13392 16,0-6-2672-16</inkml:trace>
  <inkml:trace contextRef="#ctx0" brushRef="#br0" timeOffset="100269.63">7442 10284 12895 0,'0'0'576'0,"-3"-3"112"0,-2 0-560 0,-1-1-128 16,-2-1 0-16,0 3 0 0,0 2 5120 0,-1 2 1008 15,0 3 192-15,-1 3 32 0,0 1-3536 0,0 1-704 16,-2 6-128-16,0 1-48 0,0 4-576 0,-1 1-112 16,-1 2-32-16,1 2 0 0,-4 8-464 0,1 3-112 15,1-2 0-15,4 3-16 0,0 2-208 0,2-1-32 16,2 1-16-16,2 0 0 0,1-2-80 0,3 1-16 0,2-5 0 0,3 1 0 16,1-1-128-16,6 1-16 0,3-3-128 0,3-3 192 0,0-1-192 0,3-2 0 15,2-5 128-15,2 1-128 16,3-2 0-16,6-6-128 0,4-5 128 0,5-1-208 15,2-1-1520 1,3-5-320-16,2-6-48 0</inkml:trace>
  <inkml:trace contextRef="#ctx0" brushRef="#br0" timeOffset="101288.35">10490 10051 6447 0,'0'0'576'0,"0"0"-576"0,0 0 0 0,-4 7 0 16,4-7 4176-16,0 0 736 0,0 0 144 0,0 0 16 15,0 0-2928-15,0 0-592 0,0 0-112 0,0 0-32 16,0 0-656-16,0 0-144 0,0 0-32 0,0 0 0 15,0 0-304-15,0 0-64 0,-3-7-16 0,3 1 0 16,-1-1 0-16,2 3-16 0,2-2 0 0,-1-1 0 16,1 1 16-16,1-1 0 0,1 1 0 0,2-1 0 0,-2 3-16 0,3-2 0 15,0 2 0-15,-1-2 0 16,1 0 16-16,0 4 0 0,1 0 0 0,0 2 0 0,-1 0 112 0,-8 0 16 16,8 6 16-16,0-2 0 0,-1 3 112 0,-2-1 32 15,0 4 0-15,-1 3 0 0,-1 1-96 0,-3 2-32 16,1 5 0-16,-1 1 0 0,-3 2 48 0,1-1 16 15,-2 1 0-15,-1-1 0 0,-2 4-224 0,-1-4-32 16,-1 1-16-16,0-5 0 0,-2 4-144 0,2-5 0 16,-1 0 0-16,0-3 128 0,3-5-128 0,0 2 0 15,2-2 0-15,1-3 0 0,4-7 0 0,0 0 0 16,0 0 0-16,0 0 128 0,0 0 144 0,8 4 32 16,0-4 0-16,2-4 0 0,1 1 64 0,0-1 16 15,2-2 0-15,2 2 0 0,-1-3-32 0,1 1 0 16,-1-3 0-16,2 5 0 0,0 0-112 0,-1-1-32 0,2 1 0 0,-1 1 0 15,-3 2-208-15,0-2 128 16,-1-1-128-16,-2 4 0 16,0-2-1632-16,-4-2-416 0</inkml:trace>
  <inkml:trace contextRef="#ctx0" brushRef="#br0" timeOffset="105292.8">11216 10068 6447 0,'0'0'272'0,"4"-6"80"0,0-1-352 0,-4 7 0 0,3-6 0 0,-3 6 0 0,4-4 3584 0,-4 4 656 16,4-7 128-16,-4 7 32 0,0 0-2288 16,0 0-448-16,0 0-80 0,0 0-32 0,0 0 176 0,0 0 16 15,4 9 16-15,-2 2 0 0,0 6-480 0,-2 0-80 16,0 3-32-16,0 3 0 0,-2 3-496 0,2 2-96 15,-2 5-32-15,-1-1 0 0,2 2-160 0,1 3-48 16,1-2 0-16,2 6 0 0,-1-2-80 16,2 6-32-16,-1 1 0 0,2 1 0 0,3 0-224 0,0 3 176 15,-2-2-176-15,2-3 160 0,3 1-160 0,-1 1 0 16,-1-7 144-16,3 2-144 0,-1-4 128 0,-1-1-128 16,-1-2 128-16,-1 2-128 0,-1-3 0 0,-2-1 0 15,0-3 0-15,0 0 128 0,-3-4-128 0,-2-2 0 16,-2-1 0-16,0 0 0 0,-2-3 0 0,1-2 0 15,-2-3-144-15,-3-2 144 0,-1 0 0 0,-3-2-144 16,-4-3 144-16,-1 1 0 0,-1-5-192 0,-3 2 192 16,-1-3-192-16,-2 4 192 0,1-3-176 0,-2-2 176 15,-1-1-160-15,-3 2 160 0,-4 0 0 0,-2 1-144 16,-3-2 144-16,-3 2 0 0,-2-4 0 0,-2 3 0 16,0-2 0-16,0 2 0 0,-1 1 0 0,3-2 0 0,1 2 0 15,-1 3-128-15,-3-5 128 0,-2 5 0 0,-2-1 0 0,0 1 0 16,-2-6 0-16,1 6 0 0,-1-1 0 0,5 1 0 15,4-3 0-15,0 2 0 0,2 4 0 0,1 0 0 16,-2-3 0-16,0 2 0 0,0-3 0 0,-1-2 0 16,0 3 0-16,1-3 0 0,2-4 0 0,1 2 0 0,0 1 0 15,3-2 0-15,2 2 0 0,6-2 0 16,-1 4 0-16,1-1 0 0,1-1 0 0,-1-2 0 16,-1 2 0-16,1 1 0 0,-4-2 0 0,2-2 0 0,0 0 0 0,-3 0 0 15,-2 0 0-15,-1 0 0 0,2 0 0 0,0 0 0 16,0 3 0-16,2-3 0 0,0 1 0 0,2 2 0 15,-1 1 0-15,-1-1 0 0,1 1 0 0,-2-2 0 16,-2-1 0-16,-3 2 0 0,0-3 0 0,0 0 0 16,-2 0 0-16,1-3 0 0,-2 3 0 0,3-1 0 15,4 1 0-15,2 0 0 0,0 0 0 0,1 1 0 16,1 2 0-16,0-3 0 0,-4 3 0 0,1-2 0 16,-1 2 0-16,0-3 0 0,0 0 0 0,-2-3 0 15,-2 2 0-15,3 1 0 0,2 0 0 0,0 1 0 16,-1 2 0-16,3-1 0 0,2 0 0 0,2 3 0 15,0-1 0-15,1 2 0 0,4-2 0 0,-2 3 0 16,0-1 0-16,-1-2 0 0,-3 3 0 0,1-5 0 16,0 2 0-16,0 2 0 0,-2-5 0 0,0 3 0 15,3-2 0-15,-1 1 0 0,-2 1 0 0,1 0 0 16,3-2 0-16,2 2 0 0,1-1 0 0,1 0 0 16,1-2 0-16,-5 4 0 0,0-3 0 0,3 1 0 15,0 0 0-15,1 1 0 0,0-1 0 0,0-1 0 16,-1 2 0-16,-1-1 0 0,1 1 0 0,0 0 0 15,-2-2 0-15,-1 2 0 0,2-1 0 0,-1-1 0 0,-1 0 0 0,3 0 0 16,2 2 0-16,2-1 0 0,1-2 0 16,-1 2 0-16,-2-1 0 0,2 0 0 0,2-4 0 0,0 2 0 15,1 0 0-15,1 0 0 0,0 0 0 0,2 0 0 0,-1-2 0 0,1 2 0 16,1-4 0-16,0 1-128 16,-1 1 128-16,2-2 0 0,-1 2 0 15,1 0 0-15,1-1 0 0,1-1 0 0,-1-2 0 0,2 2-128 0,2-3 128 0,0 2 0 16,-1 1 0-16,2-2 0 0,2 2 0 0,-1-3 0 15,1 3 0-15,-1-2-128 0,0 0 128 0,-1 2 0 16,4 4 0-16,-1-6 0 0,0 2 0 0,0-3 0 16,-1 1 0-16,1-1 0 0,1 7 0 0,-1-6 0 15,-1-2 0-15,2 8 0 0,-2-9 0 0,0 2 0 16,1 1 0-16,0-4 0 0,-2 3 0 0,-1 0 0 16,2-2 0-16,-1-2 0 0,2 1 0 0,-1-3 0 15,0 0 0-15,0 0-128 0,1 0 128 0,0-2 0 16,-2-1 0-16,2 2 0 0,1-2 0 0,-1-1 0 15,-1 0 0-15,1-2-128 0,0 2 128 0,-1-3 0 16,1 0 0-16,0-3 0 0,1-1 0 0,0 2 0 16,0 1 0-16,-2 1 0 0,1-3 0 0,0-1 0 15,-1 1 0-15,1-4 0 0,0 1 0 0,0 0 0 16,-1 2 0-16,1-6 0 0,0 0 0 0,-2 1 0 0,0 2 0 0,1 3 0 16,-1 1 0-16,1-1 0 0,-1 2 0 15,0-2 0-15,1 1 0 0,-1-1 0 0,0 2 0 0,2 1 0 16,0-3 0-16,-1 2 0 0,1 1 0 0,0-1 0 15,-2 1 0-15,2 1 0 0,0 1 0 0,-1 2 0 16,1 0 0-16,1 1 0 0,0 1 0 0,0 0 0 16,0 0 0-16,0 2 0 0,0-3 0 0,1 3 0 15,1 0 0-15,-1 3 0 0,0-1 0 0,2-2 0 16,-1 3 0-16,2 1 0 0,-1-2 0 0,1 2 0 0,0 1 0 16,0-1 0-16,0-2 0 0,0 2 0 0,0 1 0 15,0 2 0-15,-1-1 0 0,3 1 128 0,-1-1-128 0,0-2 0 16,0 1 0-16,1-1 0 15,0 1 0-15,1-1 0 0,-1 2 0 0,1 1 0 16,-1-1 0-16,1 1 0 0,-1-1 0 0,1 1 128 0,0-2-128 0,0 1 0 16,1 1 0-16,-1-3 0 0,-1 2 0 0,1 0 0 15,0 4 128-15,0-4-128 0,0 0 0 0,1 4 0 16,-2-4 0-16,1 0 0 0,-1 1 0 0,1-1 0 16,0 3 0-16,-1-2 128 0,1 1-128 0,0 1 0 15,0 0 0-15,0 0 0 0,0-1 0 0,1 1 0 16,0 0 0-16,0 1 0 0,0 0 0 0,0 2 0 15,1-1 0-15,0-2 128 0,2 1-128 0,-1 2 0 16,0-2 0-16,2 0 0 0,4-3 0 0,1 2 0 16,-1 1 0-16,-1 2 0 0,1-2 0 0,-1 0 0 15,-4 0 0-15,1 0 128 0,0 2-128 0,0-2 0 16,-1 2 0-16,1-2 0 0,-1 3 0 0,-1-2 0 16,1 2 0-16,1-2 0 0,-2 0 0 0,2-1 0 0,0 2 0 0,-2-2 0 15,1 3 0-15,-1-2 0 0,2 0 0 16,0 0 0-16,-1-2 0 0,1 1 0 15,-1 1 0-15,-1 0 0 0,1 0 0 0,-1-2 0 0,1 4 0 16,-1-4 0-16,0 1 0 0,1 1 0 0,-1 2 0 16,1-2 128-16,-2 0-128 0,2 2 0 0,0-3 0 15,2 2 0-15,-1-2 0 0,1 3 0 0,2-3 0 0,-1 3 0 16,-1 0 0-16,2 0 0 0,-1-1 0 0,3 1 0 16,-1-2 0-16,0 2 0 0,-1 0 0 0,1 2 0 0,0-4 0 0,-1 2 0 15,1-3 0-15,0 2 0 0,0 1 0 0,-1-3 0 16,1 0 0-16,-2 2 0 0,2-3 0 15,-2-1 0-15,1 4 0 0,-1-2 0 0,1 0 0 0,-1 3 0 16,-1-4 0-16,0 2 0 0,0 0 0 0,0 0 0 16,-1-2 0-16,0 1 0 0,0 1 0 0,0 2 0 15,-1 0 0-15,3 0 128 0,-1-2-128 0,0 2 0 16,-2 0 0-16,3 0 0 0,-1 0 0 0,0 0 0 16,0 0 0-16,1 0 0 0,1 2 0 0,-1 0 0 15,1-4 0-15,-1 2 0 0,2 2 0 0,-1-2 0 16,1 0 0-16,-2 0 0 0,0 0 0 0,0 0 0 15,0 0 0-15,1 0 0 0,-1 0 0 0,1 0 0 16,-1 0 0-16,0 0 0 0,0 0 0 0,-1-2 0 16,1 0 0-16,0 2 0 0,0-2 0 0,-1 2 0 15,0-4 0-15,0 4 0 0,-1-3 0 0,-1 2 0 16,1-2 0-16,0 1 0 0,-2-2 0 0,1 1 0 16,-1 3 0-16,2-1 0 0,-1-2 0 0,0 3 192 0,3-4-64 15,-1 2 0-15,2 2-128 0,0-3 192 0,0 2-64 16,1-2 0-16,0-1-128 0,0 2 0 0,1 2 0 15,0 0 128-15,0 0-128 0,0 0 0 0,0 0 0 0,0 0 0 0,-2 0 0 16,3 0 0-16,-3 0 0 0,2-2 0 16,0 0 0-16,-1 2 0 0,0 0 0 0,-1-3 0 15,1 3 128-15,0 0-128 0,-2 0 160 0,1-1-160 16,-1-2 0-16,0 0 0 0,0 0 0 0,-1 0 0 16,0 2 0-16,-1-2 0 0,-1-1 0 15,1 1 0-15,1 1 0 0,0-2 0 0,2 3 0 0,-1-2 0 16,-1 3 0-16,0-3 0 0,0 3 0 0,2-1 0 15,-1-2 0-15,2 3 0 0,0-2 0 0,-1 2 0 0,1 0 0 0,-1 0 0 16,-1 0 0-16,0 0 0 0,2-2 0 0,-2 2 0 16,1 0 0-16,1-2 0 0,-2 2 0 0,0-3 0 15,1 3 0-15,-2-1 0 0,0-2 0 0,0 3 0 16,-1-2 0-16,1 2 0 0,0 0 0 0,0-2 0 16,-1 2 0-16,0-2 0 0,0 2 0 0,-2 0 0 15,0-3 0-15,1 2 0 0,-2 1 0 0,0-3 0 16,0 3 0-16,1-2 0 0,-1 2 0 0,0 0 0 15,0-2 0-15,0 2 0 0,0-2 0 0,2 2 0 16,1 0 0-16,-2 0 0 0,1 0 0 0,-1 0 0 16,1 0 0-16,0 0 0 0,3 0 0 0,1 0 0 15,0 2 0-15,-1-2 0 0,2 2 0 0,-1 0 0 16,1-2 0-16,0 3 0 0,0-2 0 0,-1-1 0 16,0 0 0-16,0 3 0 0,1-3 0 0,0 2 0 15,1-2 0-15,-1-2 0 0,-5 2 0 0,3-3 0 0,-1 2 0 16,1 1 0-16,0-3 0 0,1 3 0 0,-2-2 0 15,0 0 0-15,1 2 0 0,1-2 0 16,-2 2 0-16,0-2 0 0,4-3 0 0,-1 4 0 0,-2-2 0 0,2 1 0 16,0 0 0-16,-2 0 0 0,0 2 0 15,1 0 0-15,-1-3 0 0,1 3 0 0,0-1 0 0,1 1 0 16,0 0 0-16,1 1 0 0,-3-1 0 0,1 0 0 16,-1 0 0-16,0 0 0 0,1 0 0 0,1-1 0 0,-2 1 0 0,0-3 0 15,2 3 0-15,0-3 0 0,0 2 0 0,-2 1 0 16,0-2 0-16,1-1 0 0,-1 2 0 0,1-2 0 15,-2 2 0-15,0-2 0 0,-1 3 0 0,-1-3 0 16,1 2 0-16,0-1 0 0,-2 2 0 0,1-3 0 16,-1 3 0-16,1-4 0 0,-1 4 0 0,1-3 0 15,1 2 0-15,-1 1 0 0,0 0 0 0,1 0 0 16,-1-3 0-16,1 3 0 0,0 0 0 16,1 3 128-16,0-3-128 0,0 1 0 0,0 2 0 0,2-3 0 15,-1 0 0-15,1 3 0 0,-1-2 0 0,0-1 0 16,2 0 0-16,0 0 0 0,-3-1 0 0,1-2 0 15,1 3 0-15,-1-3 0 0,1 2 0 0,-1 1 0 16,-1 0 0-16,0-3 0 0,-2 3 0 0,-1-2 0 16,1 0 0-16,-1 0 0 0,1 2 0 0,-1 0 0 15,-1 0 0-15,2 0 0 0,-2 0 0 0,0 2 0 16,0-2 128-16,0 2-128 0,-1-2 0 0,-1 2 0 16,1-2 0-16,-1 3 0 0,1 1 0 0,0-1 0 15,-1-2 0-15,1-1 0 0,-2 3 0 0,2-3 0 0,-1 3 0 16,-1 0 0-16,1-3 0 0,-7 0 0 15,0 0 0-15,6 4 0 0,1-4 0 0,-7 0 0 0,8 3 0 0,-8-3 0 16,6 0 0-16,-6 0 0 0,0 0 0 0,0 0 0 16,7 4 0-16,-7-4 0 0,0 0 0 15,5 3 0-15,0 4 128 0,-5-7-128 0,4 9 0 16,0-2 144-16,-1 1-144 0,-2 1 0 0,-1-9 0 0,1 10 0 16,1-1 0-16,-1 2 0 0,-1-2 128 0,0 2-128 0,1-1 0 0,-1-1 0 15,-1 2 0-15,-2 2 0 16,1 0 0-16,-1 0 0 0,0 0 0 0,2 0 0 0,0-1 0 0,-1 4 0 15,1-2 128-15,0 2-128 0,1-1 0 16,-1 0 0-16,-1-2 0 0,2-4 0 16,2-1-1792-16,-2-8-272 15,0 0-64-15</inkml:trace>
  <inkml:trace contextRef="#ctx0" brushRef="#br0" timeOffset="82965.48">20908 7983 16751 0,'0'0'736'0,"0"0"160"0,0 0-704 0,0 0-192 0,0 0 0 0,0 0 0 0,0 0 1632 0,0 0 288 15,0 0 64-15,0 0 16 0,0 0-752 0,0 0-160 16,0 0-16-16,8 7-16 0,0 1-48 0,-2 4-16 16,1 2 0-16,-2-1 0 0,2 4-480 0,-1-1-112 15,-1 3-16-15,-1 2 0 0,2-1 224 0,-1 1 32 16,0 1 16-16,0-2 0 0,1 0-208 0,-3-3-64 0,3 0 0 0,-1 0 0 15,-1-4-384-15,1 0 0 16,-2 0 0-16,1-3 0 0,0 0 544 0,0-3 80 16,-4-7 16-16,0 0 0 0,5 7-512 0,-5-7-128 0,0 0 0 15,0 0 0-15,0 0 0 0,0 0 0 0,0 0 0 0,8 0 0 32,-8 0-416-32,6-4-96 0,1 0-32 0,-2-2 0 0,-1-4 544 0,0 0-128 0,0-3 128 0,0 2 0 15,-2-4 0-15,1-2-128 0,-2 0 128 0,1-3 0 16,-1-2 0-16,0 1 0 0,0-3 0 0,1 2 0 15,-1-2 0-15,2 1-128 0,-2-1 128 0,0-2 0 16,2 0 0-16,0 2 0 0,-2 3 0 0,0 2 0 16,0-1 0-16,1 3 0 0,-1 1 0 0,-1 2 0 15,-3 1 0-15,2 0 0 0,0-1 0 0,-2 4 0 16,1 1 0-16,-1 1 0 0,2 1 0 0,1 7 0 16,-2-6 0-16,0-1 0 0,2 7 0 0,0 0 0 15,-2-6 0-15,2 6 0 0,-2-7 0 0,2 7 0 0,0 0 0 0,0 0 0 16,0 0 0-16,0 0 0 0,0 0 0 0,0 0 0 15,2-6 0-15,-2 6 0 0,0 0 144 0,6-4-144 16,-6 4 128-16,8-3-128 0,-2 1 512 0,2 0 32 16,0 2 0-16,0 0 0 0,0 0-224 0,1 2-32 15,1-2-16-15,1 0 0 0,-1 0-272 0,2 0 0 16,0 0 0-16,0 0 0 0,1-2 0 0,0 2 0 16,1-2 0-16,1 2 0 0,0-4 0 0,2 0 0 15,0-1 0-15,0 1 0 0,2 0 0 0,-1-3 0 0,0 1 0 0,2-1 0 16,-2 0 0-16,1-2 0 15,0 3 0-15,2-2 0 0,1-1 0 0,3 2 0 16,0-1 0-16,1-1 0 0,-1 3 0 0,0 2 0 0,0-3 0 16,-3 3 0-16,-3-1 0 0,-2 1 0 0,-2 1 0 0,-1 3 0 15,-4-4 0-15,-1 4 0 0,-9 0 0 0,0 0 0 32,0 0-1600-32,0 0-256 0,0 0-64 0,0 0-13792 0</inkml:trace>
  <inkml:trace contextRef="#ctx0" brushRef="#br0" timeOffset="84514.76">21389 8076 7359 0,'0'0'656'0,"0"0"-528"16,0 0-128-16,0 0 0 0,0 0 2352 0,0 0 432 0,0 0 96 0,0 0 0 15,0 0-1456-15,0 0-288 16,0 0-64-16,5-5-16 0,-5 5-480 0,5-4-80 16,0-2-32-16,-1-1 0 0,0 1-144 0,0-1-16 15,-1-1-16-15,-1-1 0 0,1-2-32 0,1 1-16 16,-1-3 0-16,-1 2 0 0,1 0-64 0,-2-2-16 16,0 2 0-16,-1 3 0 0,2-1 16 0,-1-1 0 0,-1 3 0 0,0 2 0 15,-1 1 48-15,1 4 16 0,-3-7 0 0,3 7 0 16,0 0 176-16,0 0 32 0,-6 0 16 0,-1 3 0 15,-1 1 144-15,2 0 32 0,-2 1 0 0,0 2 0 16,0 0-160-16,0 3-32 0,2-3 0 0,-1 5 0 16,1-1-192-16,0-1-32 0,1-1-16 0,1 2 0 15,2-2-80-15,-1 1 0 0,0-2-128 0,2 1 192 16,0 2 112-16,1-4 16 0,0 2 0 0,1-3 0 16,0 2-64-16,2-1-16 0,-3-7 0 0,4 6 0 0,0 1-240 0,2-5 176 15,-6-2-176-15,7 4 160 16,-1-1-160-16,-6-3 0 0,8 0 0 0,-1 0-176 15,-1 0 176-15,1-3-160 0,-1-1 160 0,1 0-160 16,0-1 160-16,-2 1-192 0,0-2 192 0,0-1-192 0,1-1 192 16,-1-1 0-16,0 0-144 0,0-2 144 0,0 2 0 0,-1 1-176 15,0-1 176-15,0 1-128 0,0-1 128 0,-1-1 0 16,-1 1 0-16,1 1 0 0,-3-1 0 0,1 5 0 16,1-3 0-16,-2 7 0 0,0 0 0 0,0 0 128 15,0 0-128-15,0 0 176 0,0 0 256 0,0 0 48 16,0 0 16-16,1 11 0 0,-1 2 112 0,0 0 32 15,-1 0 0-15,-1 4 0 0,1 0-112 0,1 0-16 16,-1 3 0-16,1 2 0 0,-2-1-48 0,2 2-16 16,-1 0 0-16,1-2 0 0,-1 1-64 0,2-1-32 15,-1-2 0-15,0-1 0 0,0-3-96 0,0 0-32 16,0-2 0-16,0-3 0 0,0 2-224 0,1-4 144 0,1 1-144 16,-2-9 128-16,0 0-128 0,0 0 0 0,1 7 0 0,-1-7 0 15,0 0 0-15,0 0-224 0,0 0 48 0,0 0 16 31,0 0-1376-31,0 0-256 0,0 0-64 0,0 0-10240 0,0 0-2048 0</inkml:trace>
  <inkml:trace contextRef="#ctx0" brushRef="#br0" timeOffset="84813.15">21607 7981 14735 0,'0'0'640'0,"0"0"160"0,0 0-640 0,0 0-160 0,0 0 0 0,4 6 0 0,-4-6 4576 0,4 7 880 16,0-1 176-16,-1 1 48 16,-3-7-3632-16,4 6-704 0,-2 1-160 0,1 3-32 0,0 1-640 0,1-2-128 15,-2 0-16-15,1-1-16 0,1 3-144 16,0 0-16-16,1 0-16 0,-1 2 0 0,1 0 48 0,2-1 16 16,-1 4 0-16,2-3 0 0,-1 4-16 0,0-4 0 15,1 0 0-15,0 0 0 0,1 1-224 0,0 0 176 16,3-1-176-16,-1-4 160 0,-2 1-160 0,0-3 0 15,0 1 0-15,0-2 0 0,1-1 0 0,-1-1 0 16,-1 0 0-16,-1-1 0 0,0-3-384 0,0 0 64 0,-7 0 0 0,7-3 0 31,0 2-1888-31,-2-4-368 0,0 1-80 0,-1-3-8144 16,0 1-1616-16</inkml:trace>
  <inkml:trace contextRef="#ctx0" brushRef="#br0" timeOffset="85039.23">21812 8004 11967 0,'0'0'528'0,"0"0"112"0,0 0-512 0,-3 7-128 0,-1-1 0 0,0 1 0 16,0 2 4800-16,0 2 912 0,-1 2 192 0,0 0 48 15,0 4-3600-15,-2 0-720 0,-1 0-144 0,0 5-16 16,2-1-736-16,-2-1-144 0,0 2-16 0,0-1-16 16,0-1-224-16,2-1-32 0,-1 1-16 0,2-6 0 15,0 2-80-15,1-3-16 0,1-2 0 0,1-1 0 0,-1 1-192 0,3-5 128 16,0-6-128-16,0 0 0 15,0 0 0-15,0 0 0 0,7 5 0 0,0-3 0 16,1-2-992-16,3-2-144 0,-1-3-16 16,2-1-10704-16,0-2-2144 0</inkml:trace>
  <inkml:trace contextRef="#ctx0" brushRef="#br0" timeOffset="85514.47">21899 7864 16575 0,'0'0'736'0,"0"0"160"0,0 0-720 0,0 0-176 0,0 0 0 0,0 0 0 16,0 0 3600-16,0 0 688 0,0 0 144 0,0 0 32 15,0 0-3088-15,0 0-608 0,0 0-128 0,0 0-32 16,0 0-288-16,0 0-48 0,0 0-16 0,0 0 0 16,4-6 0-16,2 2-16 0,-2 1 0 0,1-1 0 15,-1 0-240-15,1-2 144 0,0 0-144 0,0 2 128 16,2-2-128-16,-2 2 0 0,0-3 0 0,1 5 128 16,-1-2-128-16,0 0 128 0,0 1-128 0,-5 3 128 15,7 0-128-15,0 0 192 0,-7 0-192 0,0 0 192 16,6 3-32-16,-1 4 0 0,-5-7 0 0,6 7 0 15,-3 3-32-15,0 0 0 0,-3 1 0 0,0 0 0 16,0 0 64-16,-1 2 16 0,-1 1 0 0,0-1 0 16,-1 0-32-16,1 1-16 0,-1-1 0 0,0 0 0 0,1 0-160 0,-1-3 0 15,1-3 0-15,0 1 0 0,1-2 0 0,1-6 0 16,1 7 0-16,-1-7 0 0,0 0 0 0,0 0 0 16,0 0 0-16,7 5 0 0,-1-4-128 0,2 2 128 15,1-3 0-15,0 0 0 0,2-3 0 0,-1-1-144 16,2 2 144-16,0-2 0 15,0 1-544-15,2 2 0 0,3-2 0 0</inkml:trace>
  <inkml:trace contextRef="#ctx0" brushRef="#br0" timeOffset="86041.65">22482 8084 20159 0,'0'0'896'0,"0"0"176"0,0 0-864 0,0 0-208 0,0 0 0 0,0 0 0 0,0 0 2560 0,0 0 448 16,0 0 112-16,0 0 16 0,0 0-928 0,0 0-176 16,0 0-48-16,8 0 0 0,1-1-816 0,0 1-160 0,-1-3-48 0,-1 3 0 15,1 0-576-15,1-2-112 0,0 0-16 0,0 2-16 16,-1-2-240-16,3 2 0 15,-1-3 128-15,1 2-128 16,-1 1-496-16,0 0-144 0,2 0-16 0,-1 4-16 16,-2-4-2528-16,-3 0-496 0</inkml:trace>
  <inkml:trace contextRef="#ctx0" brushRef="#br0" timeOffset="86247.65">22478 8249 5519 0,'0'0'496'0,"0"0"-496"0,0 0 0 0,0 0 0 15,0 0 5584-15,0 0 1024 0,4 4 208 0,2 0 32 16,-6-4-4032-16,6 3-800 0,-6-3-160 0,8 4-48 16,0-2-656-16,0 2-144 0,-8-4-32 0,9 3 0 15,-1-2-368-15,0 2-80 0,1-1-16 0,0 0 0 0,0-2-288 16,1 0-64-16,1 0-16 0,1 0 0 0,0 0-144 16,1 0 0-16,1-2 0 0,-1 0 0 15,0-1-1424-15,0 2-272 0,0-4-48 16,-2 1-15408-16</inkml:trace>
  <inkml:trace contextRef="#ctx0" brushRef="#br0" timeOffset="86867.82">22943 7877 15663 0,'0'0'1392'0,"0"0"-1120"0,0 0-272 0,0 0 0 15,0 0 3216-15,0 0 592 0,0 0 112 0,0 0 32 16,0 0-1760-16,0 0-336 0,0 0-80 0,0 0-16 16,0 0-816-16,0 0-176 0,6 0-16 0,-6 0-16 15,5-2-352-15,-5 2-80 0,5-2-16 0,2 2 0 16,-2-2-160-16,0-2-128 0,0 1 192 0,2-1-192 15,-1 2 128-15,1-2-128 0,-1 0 0 0,4-1 0 16,-3-2 0-16,1 3 128 0,0-3-128 0,1 4 0 16,2 0 128-16,-2-1-128 0,0 1 0 0,0 2 0 0,1-2 0 0,-1 1 160 15,-1 2-160-15,-1 2 128 16,1-2-128-16,-1 4 192 0,-7-4-192 0,5 6 192 0,-5-6-64 0,3 7-128 16,-2 3 192-16,-1 0-64 0,-3 1-128 0,1 2 160 15,-2 2-160-15,-1 0 160 0,-2 1-160 0,0 1 0 16,1 0 0-16,1 0 0 0,-1-4 0 0,1 0 0 15,0-3 0-15,1 2 0 0,0-4 0 0,0 1 0 16,2-2 0-16,-1 1 0 0,3-8 0 0,0 0 0 16,0 0 0-16,0 0 0 0,0 0-128 0,0 0 128 15,4 5 0-15,-4-5 0 0,6 4 0 0,1-2 0 16,0 0 0-16,0 0 0 0,1 2 0 0,0-1 0 16,0-2 0-16,1 4 0 0,0-3 0 0,2 0 0 0,-1 2 0 0,1 3 0 15,-1-2 0-15,2 0 0 16,0 4 0-16,-2 2 128 0,-1-2-128 0,1 4 0 15,-4 0 144-15,-1 4-144 0,-1-4 128 0,-1 4-128 0,-3-2 160 0,-1 0-160 16,-2 3 160-16,-2-3-160 0,-2 0 160 0,-1-2-160 16,0-4 144-16,-1 1-144 0,-1 1 128 0,1-2-128 15,-1-1 0-15,3-2 0 0,-1 0 0 0,0-2 0 16,0 0 0-16,2-2 0 0,-1-2-176 0,2 0 176 16,-1 0-160-16,1-2 160 0,0 0-192 0,1-4 192 31,4 6-832-31,-4-6-48 0,2 0-16 0,0-1-11040 0,4-1-2208 0</inkml:trace>
  <inkml:trace contextRef="#ctx0" brushRef="#br0" timeOffset="87170.07">23361 8000 19343 0,'9'4'848'0,"-4"-4"192"0,1 3-832 0,2 0-208 0,-1-2 0 0,1 1 0 0,0 1 5056 0,3-2 960 15,-2 2 192-15,0 1 32 0,0 2-4416 0,2-2-880 16,-2 3-176-16,3 0-48 0,-3-1-352 0,0 1-80 16,0 2-16-16,0 1 0 0,0 3-144 0,1 0-128 15,-3 1 192-15,3 0-192 0,-3 2 160 0,1 1-160 16,0-3 128-16,0 2-128 0,0 0 192 0,1-2-64 16,0-1 0-16,0 0 0 0,-1 0-128 0,0-2 160 15,1-1-160-15,0-1 160 0,1-1-160 0,-1 1 0 16,0-2 0-16,1-3 0 0,2 1 0 0,1-4 0 15,3 2 0-15,-2-2 0 0,2-2-224 0,0-2 32 0,-2-1 0 0,2 1 0 32,0-3-1792-32,-1-2-368 0,0-1-64 0,-1-1-9744 0,-2-1-1936 15</inkml:trace>
  <inkml:trace contextRef="#ctx0" brushRef="#br0" timeOffset="87359.13">23783 8059 30575 0,'-16'12'1344'0,"8"-3"304"0,-4 2-1328 0,1 4-320 0,-1 2 0 0,-1 3 0 16,0 1 2624-16,-2 3 448 0,1 1 80 0,-1-2 32 16,1 1-1616-16,0-1-320 0,1-3-64 0,1 1-16 15,0-5-528-15,1-2-96 0,2-1-32 0,1-2 0 16,2 0-304-16,1-3-64 0,1 1-16 0,0-5 0 16,4-4-128-16,0 0 0 0,0 0 144 0,0 0-144 15,0 0-1728-15,0 0-400 16,0 0-96-16</inkml:trace>
  <inkml:trace contextRef="#ctx0" brushRef="#br0" timeOffset="90653.05">25895 8011 18879 0,'0'0'416'0,"0"0"96"0,-1-7 0 0,1 1 16 0,-1-1-528 0,1 1 0 15,0 6 0-15,0-6 0 0,0 6 1648 0,0 0 208 0,0 0 64 0,0 0 0 16,0 0-96-16,0 0-16 16,0 0 0-16,0 0 0 0,0 0-512 0,0 0-96 15,0 0-32-15,0 0 0 0,4 11-208 0,-2-1-64 0,2 3 0 0,1 1 0 16,2 0-512-16,-1 2-128 0,1 3 0 0,1 2-16 15,-2-1 208-15,4 4 64 0,-1-2 0 0,1-1 0 16,-2 1-512-16,0-4 128 0,-1 1-128 0,0-2 0 16,1-3 0-16,-1-1 0 0,-1-2 0 0,1-2 0 15,-1 0 0-15,1-2 0 0,-7-7 0 0,5 3 0 16,-5-3 0-16,0 0 0 0,0 0 0 0,8 0 0 16,-8 0 0-16,7-2 0 0,-2-2 0 0,0-3 0 15,0-2-464-15,-1 1-48 0,-1-2 0 16,-1-3 0-16,0-3 352 0,-1-4 160 0,0 1-160 0,1-2 160 0,-2-3-128 0,0 1 128 15,1 0 0-15,0 0-144 0,-1-1 144 0,2 1 0 16,0 0 0-16,1 2 0 0,-2-2 0 16,3 3 0-16,0 1 0 0,0 2 0 0,1 0 0 15,0 0 0-15,-1 1 0 0,2 0 0 0,-1 2 0 0,0 1-208 16,0 2 48-16,1-2 16 0,-2 3 144 0,-1-2 0 16,1 4 0-16,0-1 0 0,0 1 0 0,-1-1 0 15,-1 2 0-15,-2 7 128 0,4-4-128 0,-4 4 0 16,4-6 0-16,-4 6-128 0,4-7 128 0,-4 7-128 15,6-2 128-15,0-2-128 0,-6 4 128 0,7-3 0 0,0-1 160 0,0 1-160 16,1 2 160-16,0-2-160 16,0 1 160-16,1 1-160 0,1-2 176 0,2-1-176 15,0 1 192-15,1-1-192 0,1 2 176 0,1-2-176 16,-1 0 160-16,3 1-160 0,1-1 0 0,2 2 128 16,1-2-128-16,1 1 0 0,1 3 448 0,-2-4 64 15,0 2 0-15,-2-1 0 0,-1 2-512 0,1-2 0 16,-3 3 0-16,-2-1 0 15,-1 1-256-15,-2-3-128 0,-2 3-48 0,-1 0 0 16,-8 0-640-16,5 3-128 0,-5-3-16 0,0 0-15760 0</inkml:trace>
  <inkml:trace contextRef="#ctx0" brushRef="#br0" timeOffset="91324.39">26326 8034 25055 0,'0'0'544'0,"0"0"112"0,0 0 32 0,0 0 16 0,0 0-560 0,0 0-144 0,0 0 0 0,0 0 0 0,0 0 944 0,4-4 144 16,0-2 48-16,0-1 0 0,-1 1-208 0,-1-1-32 16,1 1-16-16,-1-2 0 0,1 1-576 0,0-2-112 15,-1 3-32-15,2-5 0 0,0 5 352 0,-1-1 80 0,1 1 16 0,1-1 0 16,0 0-464-16,0 3-144 0,1-2 0 0,0-1 0 15,1 3 0-15,1 2 0 0,1 1 0 0,0-2 0 16,0 0 0-16,2 2 0 0,0 2 0 0,0 2 0 16,-2 1 192-16,0 0 64 0,0 2 32 0,1 3 0 15,-3 2-160-15,1 2-128 0,-3 0 192 0,-1 4-192 16,-1 3 640-16,0 3 32 0,-5 1 0 0,0 2 0 16,-2 3-672-16,-1 1 0 0,-2-2 0 15,-1-1 0-15,-1-1 0 0,0-2 0 0,-2-2 144 0,2-2-144 16,-1-1 0-16,1-4 0 0,-1 1 0 0,2-6 0 15,1 1 0-15,-1-8 0 0,1 3 0 0,2-2 0 16,5-4 0-16,0 0 0 0,0 0 0 0,0 0 0 16,-5-3 0-16,5 3 0 0,-4-4 0 0,3-2 0 15,1-4-448-15,0 2-48 16,1-1-16-16,1 1 0 0,4-1 368 0,-1-1 144 0,0 3-128 0,2 1 128 0,-1-3 0 0,2 2 0 16,0 2 0-16,1 0 0 0,2 1 0 0,-1 1 0 15,1-1 0-15,-1 4 128 0,1 0 320 0,-1 0 64 16,2 3 0-16,0-2 16 0,-2 2-400 0,2 3-128 15,1-2 0-15,-1 0 0 0,-2 1 256 0,1-1 0 16,-1 3 0-16,1-3 0 0,-2-2-256 0,0 2 0 16,-1-1 0-16,0-1 0 0,0 0 0 0,-2-2 0 0,-6 0 0 0,8 0 0 31,0 0-784-31,-2-2-224 0,1 0-32 0,-1-1-10112 0,1-1-2032 16</inkml:trace>
  <inkml:trace contextRef="#ctx0" brushRef="#br0" timeOffset="91884.02">26926 7914 32367 0,'0'0'1424'0,"0"0"304"0,0 0-1376 0,0 0-352 16,0 0 0-16,0 0 0 0,0 0 1712 0,0 0 272 0,1 6 48 0,-1-6 16 15,0 10-1504-15,0-10-288 0,-2 8-64 0,-2-2-16 0,4-6-176 16,-5 7 0-16,-1-1 0 0,6-6 0 15,-6 3 0-15,-1 1 0 0,1 0 0 0,6-4 0 0,0 0 0 16,-8 2 0-16,1-2 0 0,7 0 0 16,-6-2 0-16,6 2 0 0,0 0 0 0,0 0 0 0,0 0 0 0,-7 0 0 15,7 0 0-15,0 0 0 0,0 0 0 0,-6 5 0 16,6-5 0-16,-4 6 128 0,0 0 0 0,0 0-128 16,1 1 192-16,1 2-64 0,-1 0 16 0,0 2 0 0,1-1 0 0,2 1 0 15,-2 0 112-15,2 0 0 16,0-1 16-16,0 1 0 15,0-1 32-15,0-1 0 0,2 1 0 0,-1-3 0 0,2 0-304 0,-3-7 0 16,2 7 0-16,-2-7 0 0,0 0 0 0,4 6 0 16,-4-6 0-16,0 0 0 0,5 3 0 0,1-3 0 15,-6 0 0-15,6 0 0 0,1 0 0 0,-7 0 0 16,8 0 0-16,-2-3 0 0,1 0 0 0,-1 2 0 16,-6 1 0-16,8 0 0 0,0 0 0 0,0 0 0 0,1 0 0 0,0 4 0 15,0-1 128-15,2 1-128 0,1 2 144 0,1 3-144 16,-2-1 0-16,1 1 0 15,0 4 0-15,0-2 0 0,-2 2 0 0,-1 0 0 0,-1 2 0 0,-2 0 0 16,-4-2 0-16,0 2 128 0,-4-2-128 16,-2 0 0-16,-4 0 0 0,-2-2 0 0,-3-2 0 15,0 1 0-15,-2 1 0 0,1-2 0 0,-2-3 0 0,2 2 0 16,-1-3 0-16,0-1 128 0,0-1-128 0,1-3 0 16,-1 0 0-16,2 0-160 0,0-3 32 15,1 1 0-15,1-2 128 0,0-3 0 0,2 1 0 0,3-1-128 31,2 1-928-31,1-5-176 0,3 2-48 0,5 1 0 0</inkml:trace>
  <inkml:trace contextRef="#ctx0" brushRef="#br0" timeOffset="92367.8">27416 8080 11967 0,'0'0'1072'0,"0"0"-864"0,0 0-208 0,0 0 0 15,0 0 4320-15,5-4 816 0,-5 4 176 0,7-5 16 16,-1 1-2608-16,1 0-528 0,-1 2-96 0,1 0-32 16,-1-3-816-16,1 4-160 0,1-4-48 0,0 3 0 15,1-3-608-15,0 4-128 0,1-2-32 0,1 3 0 0,-1 0-272 16,1 0 0-16,-1 0 0 0,-1 3 0 16,-1-2-160-16,0 2-96 0,-1 1 0 0,-7-4-16 15,2 6-3488-15,-2 1-688 0,-1 2-144 0,-3-3-16 0</inkml:trace>
  <inkml:trace contextRef="#ctx0" brushRef="#br0" timeOffset="92522.85">27472 8186 23439 0,'0'0'1024'0,"0"0"240"0,0 0-1008 15,0 0-256-15,0 0 0 0,0 0 0 0,0 0 2400 0,4 7 432 16,-4-7 96-16,5 6 16 0,-5-6-1120 0,0 0-224 16,8 4-32-16,-1 0-16 0,-7-4-704 0,9 3-144 15,0 1-16-15,0-2-16 0,-1-2-352 0,3 2-80 0,-1 0-16 0,0-2 0 16,1 0-224-16,1 0 0 0,-2 3 0 15,2-3 0 1,-1 0-1712-16,0 0-384 0,0-3-80 0</inkml:trace>
  <inkml:trace contextRef="#ctx0" brushRef="#br0" timeOffset="93183.15">28145 7880 11967 0,'12'-7'528'0,"-7"7"112"0,3-2-512 0,-1 2-128 0,1-3 0 0,-3 2 0 16,1-2 3392-16,-2 3 640 0,-4 0 128 0,0 0 16 0,0 0-1936 0,0 0-400 15,0 0-80-15,0 0-16 0,0 0-336 0,0 0-80 16,0 0-16-16,0 0 0 0,0 0-544 0,-9 7-96 15,1-1-32-15,-2-2 0 0,-1-1-368 0,0 1-80 16,-1-2 0-16,1 2-16 0,-1-4-176 0,1 3 0 16,-1-3 0-16,1 0 0 0,1 3 0 0,1-2 0 15,1-1 0-15,1 0 0 0,7 0 0 0,-6 0 0 16,-1 0 0-16,7 0 0 0,0 0 0 0,0 0 0 16,-6 2 144-16,0 2-144 0,6-4 0 0,-5 7 144 15,0-1-144-15,1 1 0 0,0 4 176 0,0-2-176 16,0 1 160-16,0 1-160 0,2 0 144 0,-2 0-144 15,0-1 128-15,1 1-128 0,1 2 0 0,-1-3 128 16,2 2-128-16,-1-4 0 0,1 1 320 0,2-1-32 0,-1 1 0 16,0-2 0-16,0-7-112 0,3 6-32 15,-3-6 0-15,4 4 0 0,-4-4-144 0,0 0 192 16,0 0-192-16,7 3 192 0,-7-3-192 0,6 1 128 0,1 2-128 0,-1-3 128 16,1 0-128-16,-1 0 0 0,1 0 0 0,1 0 128 15,0 0-128-15,-1 2 128 0,3-2-128 0,0 2 128 16,2 0 144-16,1 1 32 0,1 1 0 0,1 0 0 15,-1 1-304-15,1 2 160 0,0 1-160 0,0 1 128 16,-1 1 0-16,-1 3 0 0,-1 0 0 0,-2 2 0 0,0 0-128 16,-1 2 192-16,-4-1-192 0,-1-1 192 15,-3 2-192-15,-2-2 0 0,-2-2 144 0,-1 2-144 16,-3 1 0-16,-1-3 0 0,-2-3 0 0,1 1 0 0,-1-1 0 0,-1-1 0 16,0-2 0-16,-3 2 0 0,1-4 0 0,0 0-128 15,0-1 128-15,0-1 0 0,-1-3-128 16,1 0 128-16,-2 0-128 0,2 0 128 0,0-3 0 15,1-1-160-15,0 2 160 0,2-2 0 0,-2-3-128 0,3 3 128 16,1-1 0-16,0-3 0 16,2 2-1024-16,0-3-80 0,3-2-32 0,4 5 0 15</inkml:trace>
  <inkml:trace contextRef="#ctx0" brushRef="#br0" timeOffset="96020.99">23099 9795 25167 0,'0'0'1104'0,"0"0"240"0,0 0-1072 0,0 0-272 0,0 0 0 0,0 0 0 16,0 0 1888-16,0 0 320 0,0 0 64 0,0 0 16 15,0 0-944-15,9-4-176 0,-1-3-32 16,-1 1-16-16,-1-1-432 0,2-2-96 0,-1 0-16 0,-1 1 0 16,2-3-304-16,0 0-64 0,1 0-16 0,0-2 0 15,3 3-192-15,0-6 0 0,1 4 128 0,0-1-128 16,1 4 0-16,2-2 128 0,-3 2-128 0,3 3 0 16,-2 2 160-16,-1 0-160 0,2-2 160 0,-1 6-160 0,-2 3 192 15,0 4-64-15,-2-1-128 0,-1 7 192 0,-2 0-48 0,-2 4-16 16,-2 3 0-16,-2 4 0 0,-3 2-128 15,-2 4 128-15,-3-3-128 0,-1 2 128 16,-1-5 32-16,-1-1 0 0,-2-2 0 0,1-1 0 16,0-4-160-16,1-2 128 0,1-1-128 0,1-4 128 15,1 2-128-15,0-5 0 0,2-2 0 0,5-4 0 16,0 0 0-16,0 0 0 0,0 0 0 0,0 0 0 16,0 0 0-16,0 0 0 0,0 0 0 0,0 0 0 15,8-1 256-15,2-2 32 0,2 3 0 0,1-2 0 16,0 0 80-16,0 2 16 0,2 0 0 0,-1 2 0 0,-1 0-176 0,1-2-16 15,0 4-16-15,-1 3 0 0,-2-2 16 0,1 0 16 16,-3 5 0-16,-1 0 0 0,-1 3 112 0,-3 3 0 16,-3 1 16-16,-2 3 0 0,-3-1-80 0,-3 2 0 15,-3-1-16-15,-3 3 0 0,-3 1-240 0,0-2 128 16,-2-1-128-16,-2 1 0 0,-1-3 0 0,0-1 0 16,0-4 0-16,2 0 0 0,-2-4 0 0,5-1 0 15,0-2 0-15,-1-3 0 0,0-2 0 0,2-2-128 16,0 2 128-16,2-4 0 15,1 0-752-15,-1-5-32 0,3 3-16 0,3-5 0 16,3-1-2784-16,7-5-576 0</inkml:trace>
  <inkml:trace contextRef="#ctx0" brushRef="#br0" timeOffset="96318.45">23766 9742 32703 0,'8'9'1456'0,"-4"-5"288"0,-1-1-1392 0,1 3-352 0,2-2 0 0,-1 3 0 16,1 0 1840-16,0-4 288 0,-1 4 64 0,0 0 16 15,2-1-960-15,-2 5-192 0,-1-2-32 0,1-1-16 16,0 1-336-16,1 1-64 0,-3 2-16 0,3-1 0 16,0 2-128-16,2 1-16 0,0-1-16 0,0 3 0 0,1-2-176 0,2-1-16 15,-1 3-16-15,2-2 0 0,2 2-224 0,1-1 144 16,-1-2-144-16,2 2 128 0,-1-4-128 0,1-1 0 15,1 1 0-15,-1 1 0 16,0-5 0-16,-1 3 0 0,0-4 0 16,-1-2-912-16,1-1-112 15,-2-2-32-15,-2-2 0 0,0-2-1632 0,-1-1-320 0,0-1-64 0</inkml:trace>
  <inkml:trace contextRef="#ctx0" brushRef="#br0" timeOffset="96525.32">24019 9753 19343 0,'0'0'1728'0,"-4"9"-1392"0,-2-3-336 0,0 5 0 16,-5 2 4352-16,2 0 816 15,-1 4 144-15,-1 3 48 0,-1-1-3024 0,1 1-608 0,-2 4-112 0,1-1-16 16,0 1-752-16,0 2-144 16,0 4 512-16,1 3-752 0,0-3-144 0,3-3-48 0,2 0 0 15,-1-4-272-15,3-3 160 0,3 0-160 0,1-3 128 16,-1-4-128-16,2 0 0 15,2-5 0-15,2 1-928 0,3-5-272 0,1-4-48 0,0-4-18848 16</inkml:trace>
  <inkml:trace contextRef="#ctx0" brushRef="#br0" timeOffset="96949.87">24650 9742 13823 0,'0'0'608'0,"0"0"128"0,0 0-592 0,0 0-144 0,0 0 0 0,2 9 0 16,1 2 4928-16,0-1 960 0,-1 3 192 0,0-2 48 16,-1 5-3696-16,0 1-720 15,0-2-160-15,-1 2-16 0,2 3-752 0,-1 1-144 0,0-4-16 0,1 3-16 16,-1-1-304-16,0 1-64 0,-1-3-16 0,2 3 0 15,0-3 48-15,1 2 16 0,0-2 0 0,-1 3 0 16,2-3-144-16,0-1-16 0,0-2-128 0,0-1 192 16,0-2-192-16,1 0 0 0,-1-3 0 0,1 2 0 15,0-4 0-15,1-2 0 0,-1 0 0 0,-5-4-160 16,6 3-2176-16,-6-3-432 0,8 0-96 0</inkml:trace>
  <inkml:trace contextRef="#ctx0" brushRef="#br0" timeOffset="97167.78">24836 9935 17503 0,'0'0'1552'0,"0"0"-1232"16,0 6-320-16,0 1 0 0,0-7 4208 0,-4 6 784 0,-1 1 144 0,-1-1 48 0,-2 2-2864 0,-1-1-560 16,-2-1-112-16,-1-2-32 0,-1 3-1088 0,0-2-208 15,-1-1-64-15,3 0 0 0,-1-1-256 0,0 1 0 16,0-4 0-16,1 2 0 0,-1-2 0 0,1 0 0 15,2 0 0-15,1 0 0 0,0 0 0 0,2 0 0 16,6 0 0-16,0 0 0 16,0 0-2336-16,0 0-368 0,0 0-80 0</inkml:trace>
  <inkml:trace contextRef="#ctx0" brushRef="#br0" timeOffset="97904.93">25595 9668 5519 0,'0'0'496'0,"0"0"-496"0,6-6 0 0,0 5 0 0,-1-4 3408 0,-5 5 592 16,6-4 112-16,-6 4 32 0,0 0-2208 0,0 0-432 16,0 0-96-16,0 0 0 0,0 0 32 0,0 0 16 15,0 0 0-15,0 0 0 0,-7 0 48 0,-2 0 16 16,-2 0 0-16,-2 4 0 0,-1-2-560 0,-3 2-96 16,1 3-32-16,-2-3 0 0,-2 1-368 0,-1 2-80 15,0-3 0-15,0 2-16 0,2-2-224 0,0-1-144 0,1 1 192 0,0-2-192 16,2 1 128-16,3-2-128 15,1 2 0-15,2-3 0 0,-1 1 0 0,3-1 0 16,2 0 0-16,0 3 0 0,6-3 0 0,0 0 160 0,0 0-32 16,0 0 0-16,0 0-128 15,0 0 192-15,-2 6-64 0,-2 1 16 0,3-1 0 0,-1 3 0 0,2-1 0 16,-1-1 16-16,0 2 0 16,-1-1 0-16,2 1 0 0,-1 2 96 0,0-2 0 15,-1 1 16-15,2-3 0 0,-1 3-144 0,0-1-128 0,-2-1 144 0,2-1-144 16,1-7 160-16,-1 9-160 0,1-9 160 15,0 7-160-15,0 0 128 0,0-7-128 0,0 0 0 0,0 0 0 16,0 0 128-16,0 0-128 0,0 0 0 0,0 0 0 16,0 0 128-16,6 6-128 0,2-2 0 0,0-4 0 15,0 0 128-15,2 0-128 0,2 0 0 0,-2-4 0 16,2 4 128-16,1-3-128 0,0 0 0 0,2 2 0 16,1 1 128-16,2 0-128 0,2 0 0 0,-1 0 0 15,1 0 128-15,1 1-128 0,1 2 0 0,0 0 144 16,2 1-144-16,-2-1 160 0,-1 4-160 0,0 0 160 15,-3 2 0-15,-1-1 0 0,-2 3 0 0,-2 0 0 16,-1-1-16-16,-3 6 0 0,-3-2 112 0,-3 6-80 0,-3 0-32 16,-3-1 0-16,-3 1 0 0,-5 1-144 0,1-1 0 15,-3-1 0-15,-2-2 0 0,-2-2 0 0,0 0 0 16,0-1 0-16,-2-7 0 0,-2 0 0 0,0-1 0 16,0-3-128-16,1-3 128 0,1 0-128 0,-1-3 128 15,2-3-160-15,1 2 160 0,0-3-128 0,3 1 128 16,4-1 0-16,1-1-144 0,1-1 144 0,3 0 0 15,1 1 0-15,2-1-128 16,4-1-2160-16,0 0-416 0,2 3-96 0</inkml:trace>
  <inkml:trace contextRef="#ctx0" brushRef="#br0" timeOffset="98222.81">26080 9469 33631 0,'0'0'1488'0,"0"0"304"0,8-3-1424 0,1 2-368 0,0-2 0 0,2 0 0 16,-1 2 1840-16,2-2 288 0,0 3 64 0,1 0 16 16,0 4-1056-16,3-1-192 0,-2 4-64 0,3-1 0 15,1 5-304-15,1 2-64 0,-2 4-16 0,-2 0 0 16,2 5-224-16,-1 2-48 0,0 3-16 0,-3 6 0 15,-3 0 16-15,-2 6 0 0,-4 1 0 0,-1 1 0 16,-4 2-48-16,-5 3-16 0,-3 1 0 0,-4 3 0 0,-1 1-176 0,-3 4 0 16,0-1 0-16,-3-1 128 0,-2-5-128 15,-1-3 0-15,0 1 0 0,-1-8 0 0,-1-1 0 0,2-7 0 16,-1-1-144-16,-1-3 144 16,-2-5-1072-16,-2 1-144 0,-2-5-48 0,-3 0-12448 15,-3-6-2496-15</inkml:trace>
  <inkml:trace contextRef="#ctx0" brushRef="#br0" timeOffset="98810.63">22704 9323 13823 0,'0'0'608'0,"0"0"128"0,0 0-592 0,0 0-144 16,0 0 0-16,-2 9 0 0,1 2 4528 0,0 2 864 16,-3-3 176-16,-1 3 48 0,-1 3-3168 0,0-3-624 15,-5 4-128-15,2 3-32 0,-3 0-704 0,-1 3-160 0,-1 3-32 0,-2 2 0 16,0 2-240-16,-1 3-48 16,-2 3 352-16,-2 5-432 0,0 0-80 0,1-2-32 0,2-2 0 15,2-1-112-15,3-3-32 0,0 1 0 0,5-4 0 16,3 0 0-16,3 3 0 0,5-3 0 15,2 3 0-15,3-3 32 0,4-3 0 0,2 2 0 0,3-1 0 16,3-2-176-16,4-2 0 0,3-1-160 0,6-1 160 16,0-5-1408-16,3 0-192 15,4-1-48-15,1-1-11248 0,4-5-2256 0</inkml:trace>
  <inkml:trace contextRef="#ctx0" brushRef="#br0" timeOffset="99844.26">24536 10051 3679 0,'0'0'320'0,"0"0"-320"16,0 0 0-16,0 0 0 0,0 0 2336 0,0 0 400 16,0 0 80-16,0 0 0 0,0 0-1344 0,0 0-288 0,0 0-48 0,0 0-16 15,0 0-400-15,0 0-80 16,0 0 496-16,0 0-672 0,0 0-128 0,0 0-16 0,0 0-16 16,0 0-304-16,0 0 0 0,0 0 128 0,-7 0-128 15,7 0 0-15,0 0 0 0,0 0 0 0,0 0 0 16,0 0 0-16,0 0 0 0,0 0 0 0,0 0 0 0,-6-2 0 15,6 2 0-15,0 0 0 0,0 0 0 16,0 0 0-16,0 0 0 0,0 0 0 0,0 0 0 0,0 0 0 0,0 0 0 16,0 0 0-16,0 0 0 15,0 0 128-15,0 0-128 0,0 0 144 0,0 0-144 16,0 0 1088-16,0 0 112 0,0 0 16 0,0 0 16 0,0 0 288 0,0 0 48 16,0 0 16-16,0 0 0 0,0 0-272 0,0 0-48 15,0 0-16-15,0 0 0 16,0 0-304-16,8 2-64 0,-1-2-16 0,1 0 0 0,-1 0-288 0,2 0-48 15,0 0-16-15,2 0 0 0,-1-2-176 0,1 0-32 0,0 2-16 0,1-2 0 16,-1-1-288-16,-1 2 128 16,1-2-128-16,-2-1 0 0,0 2 0 0,0-1 0 15,0-1 0-15,0 3 0 0,-1-2 0 0,0 1 0 16,1-2 0-16,-1 4-12528 16,-1-3-2512-16</inkml:trace>
  <inkml:trace contextRef="#ctx0" brushRef="#br0" timeOffset="100890.7">26728 9356 13823 0,'0'0'1216'0,"0"0"-960"15,0 0-256-15,0 0 0 0,0 0 3712 0,0 0 704 16,0 0 144-16,0 0 32 0,0 0-2528 0,-1-7-496 16,1 1-96-16,1-1-32 0,2 1-672 0,1 2-144 15,0-3-32-15,1 3 0 0,1-2-352 0,0 2-80 16,0-3-16-16,1 2 0 0,-1 1-144 0,1-2 192 0,1 2-192 0,0 0 192 16,-2 1-32-16,2 0 0 15,0 3 0-15,0 0 0 0,0 0 0 0,-1 0 0 0,0 3 0 0,0 1 0 16,-1 3 160-16,1 2 16 0,-1-1 16 0,-1 3 0 15,-1 0 144-15,-1 3 16 0,-3 5 16 16,-1-2 0-16,-2 4 48 0,-1-2 0 16,-1 3 0-16,-2 2 0 0,-2-3-288 0,0 3-48 0,-1 2-16 0,-1-3 0 15,-1-3-224-15,1 0 0 0,-3-1 0 0,1-2 0 16,0-4 0-16,1 2 0 0,2-6 0 0,1-2-160 16,0-4 160-16,1 0-192 0,8-3 192 15,0 0-192-15,-5-3 192 0,5 3-208 0,-6-7 80 0,4-3 128 16,0 4-192-16,4-3 192 0,0-2-160 15,2 1 160-15,0-1 0 0,3-1 0 0,2 2-128 0,0 2 128 16,1-1 0-16,2 0 0 0,0 1 0 0,1 1 0 16,0 5 144-16,0-2-16 0,0 1-128 0,2 2 192 15,-1 1 144-15,3 1 32 0,2 2 0 0,-2-1 0 16,-2 0 16-16,2 0 16 0,0 2 0 0,0-1 0 16,0-2-192-16,2 2-32 0,-1-3-16 0,0 0 0 0,1 0-160 15,-1-3 0-15,-1-1 0 0,3-2 0 16,1-1-512-16,0-3-128 0,1-3-16 0,0-7-20128 0</inkml:trace>
  <inkml:trace contextRef="#ctx0" brushRef="#br0" timeOffset="-181635.53">27675 9239 11343 0,'9'-14'496'0,"-3"5"112"0,-3-2-480 0,3 2-128 16,0-1 0-16,1-1 0 0,-2-2 1408 0,0 4 272 0,-1-2 48 0,0 1 16 16,0 3 48-16,-1-2 16 15,-2 5 0-15,-1 4 0 0,0 0-416 0,0 0-96 16,0 0-16-16,0 0 0 0,-4 9 416 0,0 3 80 0,-2 4 16 0,0 4 0 15,0 3-448-15,2 3-96 0,-1 2-16 0,-1 2 0 16,0-1-352-16,1 1-80 16,1 0-16-16,0 0 0 0,0-2-288 0,1 8-64 0,-1 4-16 15,3 3 0-15,0 4-416 0,-1 0 0 0,2 6 128 0,3-4-128 16,-4-2 0-16,2-1 192 0,2-5-192 0,1 2 192 16,-2-4 256-16,2 2 48 0,0 2 16 0,0 3 0 15,1 1-512-15,2 3 128 0,-3-3-128 0,1 0 0 16,0-4 240-16,0-1 0 0,-2-5 0 0,1 0 0 15,0-6-240-15,0 2 0 0,-2 2 0 0,1-3 0 0,-2 4 0 0,1 0 0 16,-2 2 0-16,-2 1 0 16,0-2 0-16,-1-3 0 0,-1 1 0 0,0-2 0 15,-1-6 0-15,-2 0 0 0,1-4 0 0,-1-2 0 16,-1-1-256-16,-1-3 0 0,0-2 0 0,-1 2 0 16,-1-6 256-16,-1 2 0 0,-1-4 0 0,0 2 0 0,-1-1 0 15,-2-1 0-15,-2-2 0 0,-1 1 0 0,1 1 0 16,0 1 0-16,-1-3 0 0,-2-1 0 15,2-3-336-15,-2 1-176 0,-3 3-16 0,-1-5-16 0,-2 0 544 0,-1 0 0 16,0 1 0-16,-3-2 0 0,0-1 0 0,0 0 0 16,-1 3 0-16,-2-3 0 0,-3-3 0 15,3 3 128-15,2 3-128 0,0 1 0 0,-1-4 0 0,1 2 0 16,-2-2 0-16,-3 4 0 0,0-1 0 0,-1 1 0 16,-1-7 0-16,0 3 0 0,-2 3 0 0,1-1 0 15,-2-2 0-15,9 0 0 0,-2 4 0 0,-2-1 0 0,2-2 0 0,-2 4 0 16,-2-3 0-16,-2 0-128 15,-1 2 128-15,0-4 0 0,-1 0-128 0,0-1 128 16,-2-2-192-16,-1 3 192 0,-2-2 0 0,2 2 0 0,3 0 0 0,-2 0 0 16,-1-2 0-16,-1 2 0 0,-2-2 0 0,-1 2 0 15,-3-4 0-15,-11 1 0 16,3-3 0-16,13 6 0 0,0 0 0 0,0-3 0 0,-2 2 0 0,0-2 0 16,-1 2 0-16,0-2 0 0,0-1 0 15,-17-1 0-15,1 5 0 0,3-1 0 0,2-2 0 0,2 1 0 16,1 0 0-16,0 2 0 0,1 0 0 0,1-2 0 15,-1-1 0-15,1 2 0 0,-1 1 0 0,0-3 0 16,-1 0 0-16,0 2 0 0,2 1 0 0,-1 0 0 16,1-4 0-16,-1-1 0 0,-1 5 0 0,0-4 0 15,-2 1 0-15,3-1 0 0,3 2 0 0,0 1 0 16,-1 1 0-16,1-3 0 0,0-1 0 16,0-1 0-16,-2 3 0 0,1 0 0 0,0-2 0 0,2 1 0 0,2 3 0 0,0 0 0 15,1 0 0-15,0-1 0 16,0-2 0-16,0 1 0 0,1-2 0 0,1 1 0 0,-1-1 0 0,3 0 0 15,2 4 0-15,2-2 0 0,0-1 0 0,1 2 0 16,1 1 0-16,-1 0 0 0,2 0 0 0,-1-3 0 16,0 1 0-16,2 0 0 0,1-2 0 0,0 2 0 0,2-1 0 0,2 2 0 15,1-2 0-15,3 1 0 0,1 2 0 16,1-2 0-16,2 0 0 0,1 2 0 16,2-4 0-16,0 4 0 0,1 0 0 0,1 0 0 15,0-6 0-15,2 5 0 0,0-2 0 0,2 3 176 16,0 0-176-16,1-3 160 0,2-4-160 0,1 4 0 15,0-3-160-15,1 2 160 0,2-3 0 0,2 3 0 16,-1-2-128-16,1-1 128 0,0 1 0 0,1 2 0 0,1-1 0 0,1-3-144 16,1 1 144-16,1-2-128 15,0 2 128-15,1 0-128 0,-1-5 128 0,2 1 0 0,1 1 0 0,0-3 0 16,-1-3 0-16,1 2 0 16,0-2 0-16,1-1 0 0,0-3 0 0,0-1 0 15,1-2 0-15,-1-1 128 0,0-2-128 0,1 2 0 0,-1 1 0 0,0-2 0 16,-1 1 0-16,-1 1 0 0,-3-1 0 15,3-2 0-15,-1 0-160 0,1 1 160 0,-3-4-192 0,0 2 192 16,2-2 0-16,-1-1-128 0,-1 0 128 0,0-2 0 16,-1-3 0-16,0-2 0 0,1-2 0 0,-1 2 0 15,-1 3 0-15,2 0-128 0,0-3 128 0,1 2 0 16,-1 4 0-16,1-2 0 0,0 0 0 0,1-1 0 0,-1 1 0 0,0 1 0 16,1 0 0-16,1-3 0 15,-1 1 0-15,1 8 0 0,1-7 0 0,-3 3 0 0,2-2 0 0,1 3 0 16,0 3 0-16,1 1 0 15,1-1 0-15,-1-4 0 0,2 1 0 0,0 2 0 16,0 1 0-16,0-2 0 0,-2-1 0 0,2 2 0 0,-1-2 0 0,2 4 0 16,0-4 0-16,0 3 0 0,-1-1 0 0,-1 0 0 15,2 4 0-15,0-1 0 0,0 2 0 0,0 4 0 16,0-2 0-16,1 4 0 0,2-1 0 0,-1 4 0 16,1 0 0-16,-1 3 0 0,1 0 128 0,-1 2 0 15,1-1-128-15,0 3 192 0,-1-1-192 0,2 1 0 16,0 2 0-16,0-3 0 0,0 3 0 0,-1 4 128 15,1-2-128-15,1-2 0 0,2 1 208 0,-2 3-48 16,0-1-16-16,0-2 0 0,2 3-144 0,-1-2 192 0,0 0-192 16,-1 0 192-16,0 2 128 0,1-3 48 0,1 3 0 15,-2-1 0-15,0-2-368 0,2-1 0 0,-2 2 0 0,1-2 128 16,1 1-128-16,-1-1 0 0,2-3 0 0,0 1 0 16,0 3 0-16,-1-1 0 0,2 0 0 0,2-1-128 15,-1 1 128-15,2-2 0 0,0-1 0 0,2 1 0 16,2-1 0-16,1 3 0 0,1-2 0 0,5 2 0 15,0 1 0-15,-1 0 0 0,-1 2 0 0,0-1 128 16,-2-2-128-16,1 1 0 0,-1-1 0 0,1 1-128 16,1-3 128-16,0 2 0 0,-2 4 0 0,2-3 0 15,-1 2 0-15,-5-2 0 0,2-1 0 0,0 4 0 16,2-2 0-16,0 2 0 0,2-1 0 0,2 2 0 16,1-1 0-16,-1 0 0 0,2 0 0 0,0 0 0 0,-1 0 0 0,0 0 0 15,1 0 0-15,0 0 0 0,1 0 0 0,0 0 0 16,-1 0 0-16,0 0 0 0,0 0 0 0,0 0 0 15,1 0 0-15,0 0 0 0,1 0 0 0,1 0 0 16,0 2 0-16,9-2 128 0,-3 2-128 0,-1 0 0 16,-2-2 0-16,0 0 0 0,-1 0 0 15,0 0 0-15,1 0 0 0,-3 0 0 0,0 0 0 0,-1-2 0 16,2 0 0-16,1 2 0 0,0-2 0 0,1 2 0 16,2-1 0-16,0 1 0 0,-2-3 0 0,0 0 0 15,-1 3 0-15,2 0 0 0,-1 0 0 0,1-1 0 0,-2-2 0 0,0 3 0 16,0 0 0-16,1 0 0 15,2 0 0-15,-1 3 0 0,2-2 0 0,-1 2 0 16,0 0 0-16,-1 0-128 0,1 1 128 0,0-1 0 0,-2 1 0 0,-6-1 0 16,2-2 0-16,2 2 0 15,0-1 0-15,0-1 0 0,-2-1 0 0,0 3 0 0,1-3 0 16,2 3 0-16,3-2 0 0,-2 2 0 0,-1-1 0 0,-1 0 0 16,-1 0 0-16,1-1 0 0,0 2 0 0,0-3 0 15,-1 0 0-15,0 0 0 16,-1 0 0-16,-1 0 0 0,-1 0 0 0,0 0 0 0,0-3 0 0,1 3 0 15,1 0 0-15,1 0 0 0,-2 0 0 16,0 0 0-16,0 0 0 0,0 0 0 0,2 0 0 0,-2 0 0 16,-1 0 0-16,1 0 0 0,0 3 0 0,0-3 0 15,0 0 0-15,-1 0 0 0,-1 0 0 0,-1 0 0 16,1-3 0-16,0 2 0 0,1 1 0 0,1 0 0 0,0 1 0 0,-1 2 0 16,0-3 0-16,-1 3 0 0,-1-3 0 0,1 4 0 15,-1-4 0-15,1 2 0 16,-1 0 0-16,1 0 0 0,-2 1 0 0,1-2 0 0,-1 2 0 0,1-1 0 15,-1 0 0-15,1 0 0 0,1 2 0 0,-1-1 0 16,2 1 0-16,-1-2 128 0,-1 2-128 0,1 3 0 16,-2-3 0-16,0 2 0 0,-1-3 0 0,1 1 0 15,0 1 0-15,-1-1 0 0,1-3 0 0,2 2 0 16,-2 0 0-16,0-2 0 0,0 2 0 0,-1-3 0 16,0 0 0-16,0 0 0 0,0 0 0 0,-1 0 0 15,-2 0 0-15,0 0 0 0,0 0 0 0,-1 0 0 16,0 2 0-16,2-2 0 0,0 1 0 0,-1 2 0 15,-1-3 0-15,0 4 0 0,0-1 0 0,0-1 0 0,0 0 0 0,0 0 0 16,0-2 0-16,0 0 0 16,0 3 0-16,0-2 0 0,-1-1 0 0,-1 3 0 15,0-3 0-15,-1 0 0 0,-1 0 0 0,-1 0 0 0,1 1 0 0,-2 2 0 16,1-3 0-16,-2 0 0 16,1 2 0-16,-1-2 0 0,-1 2 0 0,1 0 0 0,-3-2 0 15,2 3 0-15,0-2 0 0,-1 2 0 0,-1-1 0 0,-1 2 0 16,-1-4 0-16,1 3 0 0,-1-2 0 15,-1 2 0-15,-1 1 0 0,0-2 0 0,0 1 0 16,-1-2 0-16,1 2 0 0,-1 1 0 0,-1 0 0 0,1 1 0 16,-2-1 0-16,0 3 0 0,-1-4 0 0,1 0 0 15,2 1 0-15,-6-4 0 0,5 4 0 0,0-1 0 16,-5-3 0-16,0 0 0 0,7 3 0 0,-1 0 0 16,1 0 0-16,-7-3 0 0,6 4 0 0,1-2 0 15,-2 0 0-15,2 0 0 0,-2 2 0 0,0-1-128 0,-5-3 128 0,7 2 0 16,-2 2 0-16,1 0 0 0,-6-4 0 0,6 4 0 15,-1 1 0-15,0 2 0 0,-5-7 0 0,0 0 0 16,0 0 0-16,7 4 128 0,-2 2-128 0,-1 1 0 16,0 1 0-16,-2-2 0 0,-2-6 0 0,4 7 0 15,-1-1 0-15,0 4 0 0,-1-3 0 0,0 3 0 0,-1-1 0 0,0 1-128 16,2 1 128-16,-2-1 0 16,0 3 0-16,1 0 0 15,-1 1-352-15,-1-1-96 0,0 0 0 0,3 4-12944 16,1-4-2592-16</inkml:trace>
</inkml:ink>
</file>

<file path=ppt/ink/ink4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0-22T13:59:30.863"/>
    </inkml:context>
    <inkml:brush xml:id="br0">
      <inkml:brushProperty name="width" value="0.05292" units="cm"/>
      <inkml:brushProperty name="height" value="0.05292" units="cm"/>
      <inkml:brushProperty name="color" value="#FF0000"/>
    </inkml:brush>
    <inkml:context xml:id="ctx1">
      <inkml:inkSource xml:id="inkSrc22">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0-22T13:59:48.166"/>
    </inkml:context>
  </inkml:definitions>
  <inkml:trace contextRef="#ctx0" brushRef="#br0">4119 7057 8511 0,'0'-2'384'0,"0"2"64"0,0 0-448 0,0 0 0 0,0 0 0 0,0 0 0 16,0 0 768-16,0 0 64 0,0 0 16 0,0 0 0 15,0 0-400-15,0 0-96 0,0 0-16 0,0 0 0 16,0 0-336-16,0 0 128 0,0 0-128 0,0 0 0 16,0 0 0-16,0 0 0 0,0 0-160 0</inkml:trace>
  <inkml:trace contextRef="#ctx0" brushRef="#br0" timeOffset="3353">3491 7435 10127 0,'0'0'896'0,"0"0"-704"0,0 0-192 0,0 0 0 0,0 0 1744 0,0 0 320 15,0 0 64-15,0 0 16 0,0 0-560 0,0 0-112 16,0 0-32-16,0 0 0 0,0 0-208 0,0 0-32 16,0 0-16-16,1 9 0 0,0 1-176 0,1 1-48 15,-1-1 0-15,2 6 0 0,-1 0-128 0,2 1-48 16,0 0 0-16,0 4 0 0,1 1-192 0,0-2-32 0,1 0-16 15,-1 3 0-15,0-5-96 0,0 2 0 16,1-5-16-16,-1 2 0 0,0-1-64 0,2-4-16 16,-2 0 0-16,-1-2 0 0,1 1-208 0,0-2-144 0,1-3 192 15,-6-6-192-15,6 7 128 0,-6-7-128 0,0 0 0 0,0 0 0 16,8-3 0-16,-8 3 0 16,6-4-192-16,0-2 48 0,-4-3 16 0,1 2 0 15,0-3 0-15,-2-1 0 0,-1-2 128 0,0 3-192 0,0-3 192 0,1-1-192 16,-2-3 192-16,0 2-208 0,-1-5 80 0,1 3 128 15,-2-3-432-15,1-1 48 0,-1 2 0 16,0-1 0-16,1 1 96 0,1-1 32 0,-1-1 0 0,1 1 0 16,0-1 112-16,-1 2 144 0,1-1-208 0,1 0 80 0,0 6 128 0,0-2 0 15,0 2 0-15,0-2-128 16,1 6 128-16,1-1 0 0,0 2 0 0,0 0-128 16,-1 1 128-16,0 1 0 0,-1 7 0 0,3-6 128 0,-3 6-128 15,2-7 0-15,-2 7 0 0,3-4 0 0,-3 4 0 0,3-5 128 16,-3 5-128-16,0 0 0 0,6-6 0 0,-6 6 144 15,0 0-144-15,7-4 0 0,1 1 160 0,-2 2-160 16,-6 1 128-16,8-3-128 0,-1 3 192 0,2 0-64 16,1-2 0-16,1 2 0 0,-1 0 256 0,3-2 32 15,3 2 16-15,-2-2 0 0,2 0 0 0,1 0 0 16,1-1 0-16,1-1 0 0,0 0-176 0,0-1-16 16,0 4-16-16,1-6 0 0,-2 1-224 0,2-1 0 15,-3 0 0-15,0 1 0 0,0-1 0 0,-1 1 0 0,-2-1 0 16,-1 3 0-16,-1 0 0 0,-1-1 0 15,-1 1 0-15,-1 0 0 0,-2-1 0 0,-1 1 0 16,-6 4-128-16,6-4 128 16,-6 4-1888-16,5-2-272 0,-5 2-48 0</inkml:trace>
  <inkml:trace contextRef="#ctx0" brushRef="#br0" timeOffset="3857.85">3806 7407 3679 0,'0'0'320'0,"0"0"-320"0,0 0 0 0,0 0 0 0,0 0 3776 0,0 0 704 0,0 0 128 0,0 0 16 0,0 0-2224 0,0 0-448 0,0 0-96 0,0 0 0 15,0 0-704-15,0 0-144 16,0 0-32-16,6 4 0 0,-6-4-96 0,3 7-32 0,4 3 0 0,0-3 0 16,-2 2 48-16,1 1 16 15,1 3 0-15,1 0 0 0,0 1-208 0,1 0-64 16,0-1 0-16,1 4 0 0,1-1-240 0,-1 1-48 16,3 2-16-16,-1-2 0 0,0-1-208 0,0-1-128 0,-2 0 160 0,2 0-160 15,0 0 128-15,0 0-128 16,-1-2 0-16,1-3 0 0,-3 0 0 0,2-4 0 15,-2 1 0-15,0-1 0 0,-1-2 0 0,-8-4-208 0,7-2 64 0,1 2 16 32,-8 0-2080-32,7-4-416 0,-1 0-64 0</inkml:trace>
  <inkml:trace contextRef="#ctx0" brushRef="#br0" timeOffset="4106.22">3992 7432 21247 0,'0'0'944'0,"0"0"192"0,0 0-912 0,0 0-224 16,-2 7 0-16,-1-1 0 0,-1 1 2272 0,0-1 416 16,0 1 64-16,-1 2 32 0,0 1-1136 0,0 1-240 15,-1 2-32-15,0 0-16 0,-1 3-528 0,1-2-128 16,-1 3 0-16,1 3-16 0,-1-3-240 0,0 2-64 0,1-3 0 0,1 1 0 16,1 3-128-16,0-3-16 15,0-3-16-15,1 2 0 0,2-5-96 0,0 2-128 0,-2-3 176 16,3 2-176-16,1-4 0 0,1 1 0 15,-2-9 0-15,4 6 0 0,0 1 0 0,-4-7 0 0,0 0-240 0,7 1 80 32,-7-1-2336-32,8 0-480 0,0-1-96 0</inkml:trace>
  <inkml:trace contextRef="#ctx0" brushRef="#br0" timeOffset="4609.84">4115 7361 8287 0,'0'0'368'0,"0"0"80"0,0 0-448 0,0 0 0 0,0 0 0 0,0 0 0 15,0 0 3744-15,0 0 672 0,0 0 128 0,0 0 16 0,0 0-2912 0,0 0-592 16,0 0-112-16,0 0-32 0,0 0-448 0,0 0-80 15,0 0-32-15,0 0 0 0,0 0-48 0,0 0-16 16,-5-4 0-16,5 4 0 0,0 0 160 0,0 0 48 16,0-6 0-16,0 6 0 0,0 0 16 0,3-7 0 15,-1 1 0-15,2 2 0 0,2-3-192 0,-3 2-48 16,3 1 0-16,-1-3 0 0,0 4-144 0,-5 3-128 16,8-3 144-16,0-1-144 0,1 1 160 0,0 2-160 15,-9 1 160-15,9-3-160 0,-1 3 208 0,-1 4-48 16,-7-4-16-16,6 6 0 0,-6-6 304 0,4 7 48 15,-1 0 16-15,-2 4 0 0,-2 2-160 0,0-3-32 16,-2 6 0-16,0 1 0 0,-1 2-128 0,1-2-16 16,-1 3-16-16,-2-3 0 0,1 3-160 0,1-3 0 15,2-1 0-15,-1-3 0 0,0 1 0 0,1-3 0 16,0-2 128-16,2 0-128 0,2-1 0 0,-2-8 0 0,4 6 0 0,-4-6 0 16,5 6 128-16,1-5-128 0,-6-1 128 0,10-1-128 15,0-2 0-15,2 0 0 16,0-1 128-16,1 0-128 0,0-2 0 0,1-1 0 0,2 1 0 0,-2-1 0 15,-1 1 0-15,-1 2 0 16,-1-1 0-16,-2 1 0 16,0 1-1040-16,-2 2-192 0,-1-2-48 0</inkml:trace>
  <inkml:trace contextRef="#ctx0" brushRef="#br0" timeOffset="5542.54">3771 8616 10127 0,'0'0'896'0,"0"0"-704"0,0 0-192 0,0 0 0 15,0 0 3200-15,0 0 592 16,0 0 128-16,0 0 32 0,0 0-1520 0,0 0-288 0,0 0-64 0,0 0-16 16,8 4-400-16,-2 2-96 0,-2 1-16 0,3 3 0 15,-1 4-464-15,4-1-112 0,-3 4-16 0,1-2 0 0,0 5-192 0,0-3-64 16,1 3 0-16,2-2 0 15,-1 2-192-15,2-3-32 0,0 2-16 0,-1-2 0 0,0 2-208 0,1-5-32 16,0 2-16-16,-1-2 0 16,1 2-208-16,0-6 0 0,-2 1 128 0,2 1-128 0,0-2 0 15,0-2 0-15,-2 1 0 0,1-5 0 0,-2 3 0 0,0-5 0 16,-1 2 0-16,0-1-160 16,-2-6-1312-16,2 1-256 0,-3-2-48 0,2-3-10672 15,-2-3-2144-15</inkml:trace>
  <inkml:trace contextRef="#ctx0" brushRef="#br0" timeOffset="5769.95">4009 8626 30239 0,'0'0'1344'0,"-6"4"256"0,1 5-1280 0,-2 1-320 16,0 0 0-16,1 3 0 0,-3 2 2592 0,0 0 448 15,-2 0 96-15,-1 2 0 0,0 2-1600 0,2 1-336 16,0 0-64-16,-2-1-16 0,1 2-608 0,1 2-128 15,1-2-32-15,-1-2 0 0,1 1-224 0,1-1-128 16,2-1 128-16,1 1-128 0,-1-2 0 0,4 3 128 16,-1-3-128-16,3-1 0 0,0-5 0 0,3 2 0 15,-1-3 0-15,4-3 128 16,-1 3-1296-16,1-6-256 0,4-2-48 0,0-2-11648 0,3-4-2336 0</inkml:trace>
  <inkml:trace contextRef="#ctx0" brushRef="#br0" timeOffset="6843.23">5341 7471 6447 0,'0'0'576'0,"0"0"-576"15,0 0 0-15,0 0 0 0,0 0 2208 0,-1-6 336 16,1-1 64-16,0 1 16 0,0 2-1312 0,0-3-256 16,0 3-48-16,-1-2-16 0,-1-1-320 0,1 3-64 15,-2-2-16-15,3 6 0 0,0 0 160 0,0 0 16 16,0 0 16-16,0 0 0 0,0 0 224 0,0 0 32 16,0 0 16-16,0 0 0 0,0 0 192 0,2 7 32 15,0 3 16-15,2 0 0 0,0 1-224 0,1 0-48 16,1 1-16-16,-1 4 0 0,0 0-288 0,2-2-48 15,1 3-16-15,-1-1 0 0,1 1-272 0,0 0-48 16,3-1-16-16,-2 1 0 0,-1-4-176 0,-1 0-144 16,1 0 192-16,1-1-192 0,-1-1 128 0,0 0-128 15,0-1 0-15,0 0 0 0,0-4 0 0,-2 1 0 0,1-3 0 0,-1-2 0 16,2 0 0-16,-8-2 0 0,0 0 0 0,7-4-144 16,-1-3 0-16,0 0 0 0,-2-3 0 0,-2 0 0 15,1-4 16-15,-1 3 0 0,0-4 0 16,-2-2 0-16,-2-2 128 0,1-1 0 0,-2 0-144 0,1-1 144 15,-2-1 0-15,0 1 0 0,0-1-144 0,0 1 144 16,0-1 0-16,0 1 0 0,2 4 0 0,-1-2 0 0,2 2 0 0,-1 3 0 16,1-2 0-16,1 2 0 15,0-2 0-15,1 3 0 0,1 2 0 0,0-2 0 0,1 3 0 0,0 1 0 16,-1-2 0-16,1 1 0 0,-1 1 0 0,2 1 0 16,0-1 0-16,0 2 0 0,0 0 0 0,1 1 0 15,1-2 128-15,-1 2-128 0,3-1 0 0,-2 0 0 16,1 2 0-16,-1 1 0 0,1-2 128 0,1 2-128 15,0-3 0-15,2 5 144 0,1-5 64 0,-1 3 16 16,1 0 0-16,0-2 0 0,2 2 96 0,2-5 32 16,-2 2 0-16,0 0 0 0,3 1-96 0,-1-1-32 15,1 1 0-15,1-1 0 0,2 1-224 0,0-2 176 16,2 1-176-16,0 1 160 0,0-1-160 0,-3 1 128 16,-2 2-128-16,-1-3 128 0,-2 1-128 0,-2 0 0 15,-1 5 0-15,-3-2 0 0,-7 3 0 0,7-3 0 16,-7 3 0-16,0 0 0 0,0 0-336 0,0 0 0 15,0 0 0-15,0 0 0 16,0 0-2752-16,-4 6-560 0</inkml:trace>
  <inkml:trace contextRef="#ctx0" brushRef="#br0" timeOffset="7331.35">5718 7297 8287 0,'0'0'736'0,"0"0"-592"0,6-6-144 0,-1 0 0 0,-1 0 2560 0,1-1 496 15,-5 7 80-15,0 0 32 0,0 0-1120 0,7-1-208 16,-7 1-48-16,0 0-16 0,0 0-432 0,0 0-96 16,5 6-16-16,-1 2 0 0,-2 4-32 0,0-1-16 15,-2-4 0-15,0 5 0 0,0-1-416 0,-2 2-64 16,1-3-32-16,1 3 0 0,0 0-224 0,0-2-32 15,0 2-16-15,1-3 0 0,1 0-16 0,0 0 0 16,1-1 0-16,0-1 0 0,1-1-96 0,-1-3-32 16,-3-4 0-16,6 5 0 0,-1 1-128 0,1-4-128 15,1 0 144-15,1-2-144 0,0 0 0 0,1 0 128 16,0 0-128-16,0-2 0 0,3 0 0 0,-2 0 0 16,1-2 0-16,-2 1 0 0,0-1 0 0,0-2 0 0,2-3 0 0,-1 1 0 15,-2 1 0-15,1 1 0 0,1-4-144 0,-1 0 144 31,-3-3-1856-31,0 2-288 0,-1-2-48 0,0 3-8624 0,-1 1-1728 16</inkml:trace>
  <inkml:trace contextRef="#ctx0" brushRef="#br0" timeOffset="7529.95">5991 7192 21999 0,'0'0'960'0,"-5"6"224"0,-1 1-944 0,1 3-240 0,-1 0 0 0,-1 1 0 0,-2 4 2752 0,1 1 496 15,1 1 96-15,0 0 32 0,-3 3-1424 0,3 3-288 16,1 1-48-16,1-1-16 0,1 1-608 0,2-2-128 15,0 2-32-15,2-1 0 0,2-3-240 0,-1 1-48 16,1 1-16-16,2-2 0 0,0-3-272 0,0 0-64 16,0 0-16-16,3-4 0 0,-1-2-176 0,1 0 0 15,-2-3 0-15,0 1 0 16,3-2-944-16,-3-3-272 0,1-2-48 0,-6-2-17680 16</inkml:trace>
  <inkml:trace contextRef="#ctx0" brushRef="#br0" timeOffset="8428.19">5358 8660 13823 0,'0'0'1216'0,"0"0"-960"15,0 0-256-15,0 0 0 0,-4 7 3392 0,3 2 640 16,1-9 128-16,-1 7 32 0,1-7-2208 0,0 0-448 16,-4 6-96-16,4-6-16 0,0 0-528 0,0 0-96 15,0 0-32-15,0 0 0 0,0 0-640 0,0 0-128 16,-5-2 0-16,5 2 0 0,-3-4 0 0,2-3 128 16,-1 3 0-16,2-2-128 0,0-3 0 0,3-2 0 15,2 2 0-15,0-2 0 0,1 1 0 0,0-1 0 0,2 0 0 0,1 0 0 16,0 1 0-16,1-1 0 0,-1-2 160 0,0 4-160 15,-1 0 128-15,1 4-128 0,0-2 0 0,2 2 128 16,-2 1 0-16,-1 4-128 0,2 0 192 0,1 6-64 16,-1 1 16-16,-1 3 0 0,2 4 0 0,-3-1 0 15,-1 4 64-15,0 2 16 0,-2 2 0 0,-1 1 0 16,-1 2 224-16,-2 2 64 0,0 2 0 0,-1-2 0 0,-1 0-192 0,-2-2-16 16,1-1-16-16,-2 0 0 0,-3-2-160 0,1 1-128 15,-1-5 144-15,1 0-144 0,-1-7 0 0,2 1 0 16,0-2 0-16,-1 0 0 0,6-9 0 0,-5 4 0 15,5-4 0-15,0 0 0 0,0 0-192 0,-6-3 192 16,-1 0-192-16,2-4 192 0,1 0-192 0,1-3 192 16,-1 3-192-16,3-2 192 0,1-1-128 0,1-1 128 15,1 2 0-15,-1 3 0 0,0-1 0 0,1-1-128 16,0 2 128-16,-2 6 0 0,3-6 0 0,-3 6 0 0,5-4 0 0,-5 4 0 16,5-4 0-16,1 2 0 15,0 1 0-15,1 1 0 0,1 0 0 0,-1 1 176 0,3-1-176 16,-1 0 160-16,1 2 48 0,1-2 16 15,-1 3 0-15,-1-2 0 0,0 2 224 0,2-2 32 0,2 2 16 16,0 0 0-16,-1-3-176 0,1 0-48 16,0 1 0-16,-1 2 0 0,2-3-144 0,1 2-128 15,-1-2 192-15,1-2-192 0,-1 2 0 0,2-3 0 16,1 2 0-16,0-2 0 0,-2-1 0 0,1 1 0 0,-1-1 0 0,-2 2 0 31,0-5-1040-31,-1-1-224 0,-2 2-32 0,-1-3-11376 0,-2 2-2256 0</inkml:trace>
  <inkml:trace contextRef="#ctx0" brushRef="#br0" timeOffset="8945.81">6001 8114 9215 0,'0'0'400'0,"0"0"96"0,0 0-496 0,0 0 0 16,4-4 0-16,-4 4 0 0,0 0 4928 0,5 0 880 0,3 0 176 0,-1 3 32 15,-1-3-3040-15,5 7-608 0,1-4-128 0,2 4-32 16,1 1-816-16,0 1-176 0,1 2-16 0,2 2-16 15,2 0-512-15,0 0-96 0,-2 4-32 0,0 0 0 16,-2 3-224-16,-2-1-64 0,1 5 0 0,-3 2 0 16,-2 1-48-16,-2 9-16 0,-3 0 0 0,-4 8 0 15,-2 3-192-15,-4 3 128 0,-3 1-128 0,-4 1 0 16,-2 0 0-16,-2-2 0 0,-4-3 0 0,1-2 0 16,1-3 0-16,-3-2 0 0,0-3 0 0,-2-4 0 15,1-3-224-15,-3-4-32 0,-1-2-16 0,-2-3 0 16,0-6-2944-1,-2 0-592-15</inkml:trace>
  <inkml:trace contextRef="#ctx0" brushRef="#br0" timeOffset="9566.54">3518 8347 27119 0,'0'0'1200'0,"0"0"256"0,0 0-1168 0,-6 3-288 0,-7 0 0 0,2 1 0 0,5 0 2176 0,0 2 384 16,0 3 80-16,-1 2 16 0,1 2-960 0,-2 4-192 16,-3 2-32-16,-3 8-16 0,-2 3-576 0,0 4-112 0,1-1-32 15,2 1 0-15,-2-2-336 0,1 5-64 16,-1 0-16-16,4-1 0 0,1 1-32 0,1-4-16 15,3 1 0-15,2-1 0 0,3-1 16 0,2 2 0 16,3 3 0-16,4-4 0 0,1 1-16 0,3-4 0 16,2 3 0-16,3-6 0 0,1 2-64 0,3-5-16 15,3-1 0-15,2-6 0 0,0 0-192 0,2-1 0 16,-1-3-192-16,2-5 192 16,1 1-768-16,3-2-64 0,2-5 0 0,2 2 0 15,0-4-2512-15,1 3-512 0,39-10-112 0,-26 1 0 0</inkml:trace>
  <inkml:trace contextRef="#ctx0" brushRef="#br0" timeOffset="10141.94">4664 8550 18303 0,'0'0'816'0,"0"0"160"0,0 0-784 0,0 0-192 0,0 0 0 0,0 0 0 16,0 0 2224-16,0 0 400 0,0 0 64 0,0 0 32 16,4 10-640-16,0-1-128 0,-1-1-32 0,-1 5 0 15,1 0-528-15,-1 0-112 0,0 1-32 0,-1 5 0 16,0 2-272-16,1-2-48 0,-1 1-16 0,-1 1 0 0,1-1-336 0,1-1-80 15,-1 1-16-15,0-3 0 0,1 2-288 0,-1-2-64 16,0-3-128-16,-1 0 192 0,3-1-192 0,1 0 0 16,0-4 0-16,0-1 0 0,-4-8-128 0,0 0-80 15,0 0-16-15,0 0 0 16,6 3-3040-16,-6-3-624 0</inkml:trace>
  <inkml:trace contextRef="#ctx0" brushRef="#br0" timeOffset="10315.04">4882 8726 14735 0,'0'0'1312'0,"-7"4"-1056"16,-1-2-256-16,-2 2 0 0,-5 0 4752 0,0 2 896 15,-2 0 176-15,-2 1 48 0,-2 1-3408 0,2-2-672 0,-2 1-144 0,2-1-32 16,1-2-1072-16,1 3-224 16,-1-2-32-16,1-1-16 0,1-4-272 0,0 0 0 0,2 1 0 0,-2-1 0 15,3 0 0-15,1-1 0 0,3 1 0 0,2-3-12688 16,7 3-2448-16</inkml:trace>
  <inkml:trace contextRef="#ctx0" brushRef="#br0" timeOffset="10980.21">6752 8190 12895 0,'0'0'576'0,"0"0"112"0,0 0-560 0,0 0-128 0,0 0 0 0,0 0 0 0,0 0 4016 0,0 0 768 15,0 0 144-15,0 0 48 16,-4 7-2352-16,-1 6-448 0,-2 0-112 0,-1 4-16 15,-2 3-816-15,-3 1-160 0,1 1-48 0,0 4 0 16,-1-2-448-16,0 1-112 0,0 1-16 0,1 3 0 0,0 1-160 0,3 1-32 16,2 2-16-16,1 0 0 0,1-1-96 0,2-2-16 15,4 1 0-15,2-1 0 0,0-3 48 16,1 2 0-16,2-5 0 0,2-1 0 0,1 1-176 16,2-5 192-16,0 1-192 0,4-3 192 0,0-4-192 0,3-2 0 15,-1-2 0-15,1-3 0 0,0 2 0 0,2-1 0 16,1-5-160-16,2-2 160 15,2-2-432-15,1 0 16 0,2-4 0 0,1-1 0 16,1-2-1792-16,0-1-352 0,-2-1-80 0,-2-2-14256 0</inkml:trace>
  <inkml:trace contextRef="#ctx0" brushRef="#br0" timeOffset="11396.48">7067 8380 6447 0,'0'0'576'0,"0"0"-576"0,0 0 0 0,0 0 0 16,0 0 3232-16,0 0 544 0,0 0 96 0,-4-4 32 15,2 2-2048-15,-1 0-416 0,1-3-80 0,2 5-16 16,0 0-528-16,0-4-112 0,-2-2-32 0,2-1 0 15,0 3-224-15,0 4-32 0,0 0-16 0,0 0 0 0,2-5 304 0,-2 5 48 16,0 0 16-16,0 0 0 16,0 0 448-16,0 0 112 0,0 0 16 0,0 0 0 0,0 0-192 0,9 6-48 15,0 0 0-15,-1 2 0 0,-3 1-144 0,2 1-16 16,-1-1-16-16,1-1 0 0,-2 5-352 0,1 0-64 16,1 0 0-16,0 1-16 0,0 3-160 0,3 0-16 15,-1 0-16-15,0 1 0 0,1-1-64 0,2 3-16 16,0-3 0-16,0 0 0 0,0 0-224 0,1-2 0 15,1 0 0-15,2-2 0 0,-2-4 0 0,1 2 0 16,0-5 0-16,1 1 0 0,0-3 0 0,-2-2 0 16,1 0 0-16,0-2-160 0,1-2-144 0,0 0-16 15,-1-2-16-15,0-3 0 16,-2 1-2080-16,0-1-400 0,1-3-96 0,0-1-14768 0</inkml:trace>
  <inkml:trace contextRef="#ctx0" brushRef="#br0" timeOffset="11611.38">7378 8317 3679 0,'0'0'320'0,"-8"6"-320"16,-1 1 0-16,-2 3 0 0,0-3 5360 0,-4 7 992 15,-1-1 208-15,-2 2 32 0,0 0-2976 0,-3 4-608 0,-3 1-112 16,1 4-16-16,-1 3-1200 0,0-1-224 0,1 1-48 0,2-1-16 16,3 0-736-16,1-3-144 15,0 4-16-15,3-6-16 0,3-4-144 0,3 2-16 0,0-2-16 0,3-1 0 16,1-5-304-16,2-1 160 0,1-1-160 0,2-2 128 15,3-3-128-15,-4-4-256 0,8 4 64 0,1-4 16 16,3-2-3536-16,3-3-704 0,16-5-128 16,-7-4-48-16</inkml:trace>
  <inkml:trace contextRef="#ctx0" brushRef="#br0" timeOffset="11889.89">7602 8477 9215 0,'0'0'400'0,"0"0"96"0,0 0-496 0,6 0 0 16,2 3 0-16,0-3 0 0,-1 4 5856 0,0-2 1072 16,-7-2 224-16,8 0 32 0,0 0-4688 0,1 0-928 15,0-2-192-15,1 2-32 0,0-2-656 0,1 0-128 16,-1 2-32-16,2-3 0 0,0 2-240 0,-1-2-48 15,0 1-16-15,1 0 0 0,-1 0-224 0,1 2 128 16,0-3-128-16,-1 3 0 0,-2-1 128 0,-3 1-128 16,-6 0 0-16,8 1 0 0,-8-1 0 0,8 3 0 0,-8-3 0 15,0 0 0 1,0 0-2112-16,0 0-512 0</inkml:trace>
  <inkml:trace contextRef="#ctx0" brushRef="#br0" timeOffset="13167.03">8479 7974 10127 0,'0'0'448'0,"0"0"96"0,0 0-544 0,0 0 0 16,0 0 0-16,0 0 0 0,0 0 3296 0,0 0 544 15,0 0 128-15,0 0 0 0,0 0-2080 0,0 0-416 16,4-6-96-16,-4 6-16 0,0 0-320 0,0 0-64 15,0 0-16-15,0 0 0 0,5-4-192 0,-5 4-64 16,0 0 0-16,0 0 0 0,0 0 32 0,0 0 0 16,0 0 0-16,8 2 0 0,-8-2-32 0,9 4 0 15,1-1 0-15,-1 1 0 0,-1 0-64 0,-1 2-32 16,0 1 0-16,1 2 0 0,1-1-96 0,0 1 0 16,0-1-16-16,2 5 0 0,1-1-96 0,1 0-16 15,-1 1 0-15,1 2 0 0,0 0-48 0,0 0-16 0,-1 0 0 16,-1 1 0-16,1-3-112 0,1 1-16 0,-1 2-16 0,0-3 0 15,-2 1-176-15,1 2 160 0,-2-3-160 0,0 0 160 16,-2-2-160-16,-1-2 0 0,-1-1 0 0,-1-2 0 0,-4-6 0 16,3 7 0-16,-3-7 0 0,0 0 0 15,0 0 0-15,0 0 0 0,0 0 0 0,0 0 0 0,0 0-192 0,0 0 192 16,0 0-160-16,3-7 160 16,-2 1-768-1,0-5-48-15,1 1-16 0,3 1-12736 0,0-2-2560 0</inkml:trace>
  <inkml:trace contextRef="#ctx0" brushRef="#br0" timeOffset="15885.83">8144 8224 2751 0,'0'0'256'0,"0"0"-256"0,0 0 0 0,0 0 0 0,-3 9 2880 0,2-2 512 16,-2 0 128-16,3-7 0 0,-2 6-960 0,-2 1-192 15,4-7-32-15,-4 6-16 0,4-6-176 0,-4 7-32 16,4-7-16-16,0 0 0 0,0 0-368 0,0 0-64 16,0 0 0-16,0 0-16 0,0 0-480 0,0 0-80 15,0 0-32-15,0 0 0 0,0 0-384 0,1-7-80 16,2 1-16-16,0-3 0 0,0 2-320 0,3-1-64 16,0-1 0-16,2-2-16 0,-1 5-176 0,1-3 128 15,1 1-128-15,0 3 128 0,0 1-128 0,2 0 0 16,0 1 0-16,2 3 128 0,2-1-128 0,-2-2 0 15,0 3 144-15,-1 4-144 0,0-1 0 0,1 3 144 16,-3 2-144-16,-2 4 0 0,-3-2 128 0,2 5-128 16,-1 1 0-16,-2 3 0 0,-1 1 0 0,-3 1 0 15,0 5 0-15,-3 0 0 0,-2 2 0 0,-3 2 0 16,-1 0-144-16,-3 0 144 0,-1 5 0 0,0 0-128 16,0-3 128-16,0 0 0 0,-3-4 0 0,3-4 0 0,1-2 0 15,0-5-128-15,1-2 128 0,-1-2 0 16,0-4 0-16,2-2-128 0,-1-1 128 0,2-5-192 15,1-1 192-15,0 0-192 0,2-3 192 0,0-1 0 16,1-6 0-16,1 3-128 0,3-3 128 0,0-3 0 0,-1 0-144 16,4-1 144-16,-1-2 0 0,3 3 0 0,1-1 0 0,2 0 0 15,1 1-240-15,1 0 80 0,0 4 16 16,1 1 0-16,1 2 144 0,2-1 0 0,1 7 0 0,2 0 0 16,0 0 224-16,2 0 32 0,0 4 0 0,2 0 0 15,-3 1 224-15,0 2 48 0,1 1 16 0,1 1 0 16,-3-1-80-16,-2 3-16 0,0 0 0 0,1-1 0 0,-2 0-208 15,-1 0-48-15,1-3-16 0,-1 2 0 0,-3-5-176 0,1 0 0 16,1 0 0-16,-2-2 0 16,1-2-816-16,1 0-80 0,1-4-32 15,-2-2-12704-15,-1 2-2528 0</inkml:trace>
  <inkml:trace contextRef="#ctx0" brushRef="#br0" timeOffset="16437.41">8545 7970 5519 0,'0'0'240'0,"0"0"64"0,0 0-304 0,0 0 0 0,0 0 0 0,0 0 0 15,0 0 2496-15,0 0 448 0,0 0 96 16,0 0 16-16,0 0-1392 0,0 0-288 0,0 0-48 0,0 0-16 16,0 0 32-16,0-6 0 0,0 6 0 0,0 0 0 15,1-7 96-15,-1 7 32 0,0 0 0 0,0 0 0 16,0 0 0-16,0 0 16 0,0 0 0 0,0 0 0 0,0 0-208 15,0 0-32-15,0 0-16 0,0 0 0 0,9 0-400 0,-9 0-64 16,9 3-32-16,1 1 0 16,-3 2-144-16,3 1-16 0,-1-1-16 0,1 2 0 15,3 4-176-15,0-2-48 0,2 4 0 0,-1 0 0 0,2 2-112 16,0 1-32-16,2 2 0 0,0 2 0 0,-2 2-64 0,1 0 0 16,1 3-128-16,-2 1 192 0,-3 0-32 0,2 1-16 15,-5 4 0-15,1-2 0 0,-5 1-144 0,1-3 0 16,-3 2 144-16,-2 5-144 0,-2-3 0 0,-1 5 0 15,0 0 0-15,-3-1 0 0,-2-2 0 0,1-1 0 16,-1-3 0-16,-1-4 128 0,2-2-128 0,-2-4 0 16,-1-3 0-16,1 0 128 0,-1-4-128 0,1-3 0 15,1-1 0-15,-2 1 0 0,1-7 0 0,1 1 0 16,0-1 0-16,0-3 0 0,-1 0 0 0,2-3-160 16,5 3 160-16,-4-4 0 0,4 4-144 0,-2-6 144 15,0-1 0-15,1-2-144 16,2 1-1616-16,3-1-320 0,1-4-64 0</inkml:trace>
  <inkml:trace contextRef="#ctx1" brushRef="#br0">11286 1524 0,'0'0'0</inkml:trace>
  <inkml:trace contextRef="#ctx0" brushRef="#br0" timeOffset="19120.24">14281 7387 14111 0,'0'0'304'0,"0"0"64"0,0 0 16 0,0 0 16 0,0 0-400 0,0 0 0 0,0 0 0 0,0 0 0 0,-1-6 928 0,1 6 96 16,0 0 32-16,0 0 0 0,0 0-448 0,0 0-96 0,-2-7 0 15,2 7-16-15,0-4-32 0,0-2 0 16,0 6 0-16,0 0 0 0,-1-5 192 0,1 5 48 15,0 0 0-15,0 0 0 0,0 0 112 0,0 0 16 16,0 0 16-16,0 0 0 0,0 0-32 0,4 9-16 16,0 0 0-16,3 8 0 0,0 3-640 15,-1-2-160-15,2 2 0 0,-2-3 512 0,1 1 64 0,-1 2 0 0,1-3 16 16,-1 2-272-16,1-2-48 0,-1 0-16 0,1-2 0 16,-1 3-96-16,1-4-32 15,-2-3 0-15,0 1 0 0,1-4-128 0,-1 1 128 0,0-3-128 0,-2-2 128 16,-3-4-128-16,0 0 0 0,0 0 0 0,0 0 0 15,0 0-208-15,0 0 80 0,5-4 128 16,0-5-208-16,-1 3 80 0,-1-5 128 0,-1 1-208 0,0-3 80 16,-1-1 128-16,-1-3-160 0,0 2 160 0,-1-5-160 15,-1-1 160-15,0-1 0 0,-1-2 0 16,1 1 0-16,-1-1 0 0,-1 3 0 0,3-1 0 0,-2-4 0 16,1 2 0-16,-1 3 0 0,2-1 0 15,-1 2 0-15,1 2 0 0,1-2 0 0,1 5 0 16,1-2 0-16,0 1 0 0,0 1 0 0,0 2 128 15,2-2-128-15,-1 3 0 0,1-1 0 0,0 1 128 0,-1 1-128 16,3 4 0-16,-1-3 0 0,0 4 0 16,-5 6 0-16,7-4 144 0,-7 4-144 0,6-3 0 15,1 1 224-15,1 0-64 0,0 4-16 0,-1-2 0 16,1 0 112-16,1 2 32 0,2-2 0 0,-2 3 0 0,2-3 224 0,0 1 64 16,1 2 0-16,1 0 0 0,4 0-272 0,-1 0-48 15,-2-3-16-15,1 0 0 0,-2 1-240 0,0-1 0 16,0 0 0-16,0 0 0 0,-1 0 0 0,1-1 0 0,-2 1 0 15,-1 0 0-15,-1-3 0 0,-1 0 0 16,0 3 0-16,1-3-7376 31,-2 3-1456-31,-7 0-304 0</inkml:trace>
  <inkml:trace contextRef="#ctx0" brushRef="#br0" timeOffset="19603.12">14636 7255 2751 0,'0'0'256'0,"0"0"-256"0,0 0 0 0,0 0 0 0,0 0 3552 0,3 9 672 15,-3-2 128-15,0 1 16 0,0 1-1744 0,-2 1-368 16,0 2-64-16,0-1-16 0,2 2-816 0,0 0-160 15,-1-1-48-15,-2 3 0 0,0-2-432 0,0 2-80 16,2 1-32-16,-2 1 0 0,0-2-336 0,3-2-64 0,2-1-16 0,-1-3 0 16,-1-2-192-16,1-1 128 15,3-2-128-15,1 2 0 0,-1-5 176 0,3 2-176 16,-1 0 192-16,1-3-192 0,1 0 192 0,0 3-64 16,-2-3 0-16,3 0-128 0,2-3 128 0,-1 3-128 15,1-2 0-15,-1 1 0 0,0-2 0 0,-1-1 0 0,0 0 0 16,3-1 0-16,-2 4 0 0,-1-5 0 0,-1 2 0 0,-1-2 0 31,-2 2-288-31,-5 4-112 0,5-5-32 0,-1-1 0 16,0 0-2592-16,0-3-528 0</inkml:trace>
  <inkml:trace contextRef="#ctx0" brushRef="#br0" timeOffset="19836.59">14805 7279 5519 0,'0'0'496'0,"0"0"-496"0,0 0 0 0,0 0 0 16,0 0 4224-16,0 0 768 0,0 0 128 0,-3 12 48 15,1-2-1968-15,0 0-384 0,1 0-64 0,0-2-32 16,-1 3-1040-16,1 0-208 0,1 2-32 0,0 4-16 16,0-3-672-16,1 6-144 0,1 0-32 0,-1-1 0 0,2 1-320 0,-1 0-80 15,1 0-16-15,0 0 0 0,-1-3-160 0,1 0 128 16,-1 2-128-16,2-5 128 0,0 2-128 0,0-2 0 0,0-1 0 0,0-2 0 16,-1-1 0-16,1-1 0 15,0 0 0-15,-1-2 0 16,0-3-464-16,-3-4-128 15,0 0-32-15,0 0 0 0,5 4-1904 0,-5-4-384 0,6-1-80 0</inkml:trace>
  <inkml:trace contextRef="#ctx0" brushRef="#br0" timeOffset="20103.64">14936 7401 13823 0,'0'0'1216'0,"0"0"-960"0,0 0-256 0,0 0 0 15,0 0 2880-15,0 0 512 0,0 0 128 0,0 0 0 16,0 0-992-16,0 0-208 0,4 6-32 0,1 2-16 16,-1 1-1120-16,0 2-208 0,0-2-48 0,1 1-16 15,0 1-240-15,1 2-64 0,-2-4 0 0,1 1 0 16,1 1-336-16,0 2-80 0,-1-2-16 0,0 2 0 16,0-3-144-16,1 3 160 0,0 0-160 0,1 0 160 15,-2 0-160-15,1 1 0 0,2-4 0 0,0 3 128 0,-1-2-128 0,-1-5 0 16,1 3 0-16,-1-2 0 0,2-1 0 0,0 1 0 15,0-3 0-15,0-1 0 16,-2-2-1792-16,2-1-320 0,0 0-80 0,0-4-13744 0</inkml:trace>
  <inkml:trace contextRef="#ctx0" brushRef="#br0" timeOffset="20326.25">15070 7398 11967 0,'0'0'1072'0,"-3"6"-864"15,-2 1-208-15,1 3 0 0,0 4 3728 0,1-4 704 16,-1 3 144-16,0 3 32 0,0-6-1984 0,0 3-400 16,1 2-80-16,0 1-16 0,0 1-1040 0,1-2-192 15,-2 2-64-15,1-2 0 0,-1 0-464 0,2 1-112 16,0-4 0-16,1 1-16 0,0-1-240 0,-1-2 128 16,1 1-128-16,0-5 0 0,1 1 0 0,0-1 0 15,0-6 0-15,0 0 0 16,0 0-448-16,0 0-192 0,0 0-48 0,0 0 0 15,0 0-2528-15,6-3-512 0,7-9-112 0,-13 12 0 0</inkml:trace>
  <inkml:trace contextRef="#ctx0" brushRef="#br0" timeOffset="20777.47">15231 7195 10127 0,'0'0'448'0,"0"0"96"0,0 0-544 0,0 0 0 0,0 0 0 0,0 0 0 0,0 0 3840 0,0 0 672 16,0 0 128-16,0 0 32 0,0 0-2832 0,0 0-560 16,0 0-128-16,0-7 0 0,0 7-512 0,1-4-112 15,0 1-16-15,-1 3 0 0,3-6-144 0,-1 0-48 16,-2 6 0-16,4-4 0 0,-4 4-96 0,6-3-32 15,-1 2 0-15,0-2 0 0,0-1-48 0,2 4-16 16,-1-2 0-16,2 2 0 0,-8 0 0 0,7 0 0 16,-1 0 0-16,-6 0 0 0,7 4 0 0,-2 1-128 0,0 1 192 0,-1 2-64 15,-2-1 192-15,-2 3 16 16,-2 2 16-16,0 1 0 0,-2 0-32 0,-1 2-16 16,-2-2 0-16,-1 0 0 0,0 1-304 0,0-1 128 15,1 0-128-15,0-3 0 0,0 0 0 0,1-3 0 0,1 2 0 0,-2-1 0 16,3-2 0-16,4-6 0 15,0 0 0-15,0 0 0 0,0 0 0 0,0 0 128 0,0 0-128 0,8 3 0 16,-1-3 192-16,0 0-192 0,3 0 192 0,0 0-192 16,1 0 144-16,-1-3-144 0,2 3 0 0,0-4 144 15,-2 2-144-15,2-2 0 0,0 1 144 16,-1-1-144 0,0 0-1120-16,-3-1-288 0,0 1-64 0</inkml:trace>
  <inkml:trace contextRef="#ctx0" brushRef="#br0" timeOffset="21647.5">14793 7098 1839 0,'0'0'160'0,"0"0"-160"0,0 0 0 0,0 0 0 15,0 0 368-15,0 0 32 0,0 0 16 0,0 0 0 16,0 0-416-16,0 0 0 0,0 0 0 0,0 0 0 16,0 0 0-16,0 0 0 0,0 0 0 0,0 0 0 15,0 0 288-15,0 0-32 0,0 0 0 0,0 0 0 16,0 0 368-16,0 0 64 0,0 0 16 0,0 0 0 15,0 0-496-15,0 0-80 0,0 0-128 0,0 0 176 0,-6 3-176 0,6-3 0 16,0 0 0-16,0 0 128 16,-7 0-128-16,7 0 0 0,-6 0 0 0,6 0 0 0,0 0 336 0,0 0 48 15,-7 0 0-15,7 0 0 0,0 0 320 0,0 0 64 16,0 0 0-16,0 0 16 0,0 0-16 0,0 0 0 16,0 0 0-16,0 0 0 0,0 0 48 0,0 0 0 15,0 0 0-15,0 0 0 0,0 0 144 0,0 0 48 16,0 0 0-16,0 0 0 0,0 0-96 0,0 0-16 15,0 0 0-15,0 0 0 0,0 0-192 0,0 0-32 16,0 0-16-16,0 0 0 0,0 0-208 0,0 0-64 16,0 0 0-16,0 0 0 0,0 0-192 0,0 0-32 15,0 0-16-15,0 0 0 0,0 0-144 0,0 0 128 16,0 0-128-16,0 0 128 0,0 0-128 0,0 0 0 16,0 0 144-16,0 0-144 0,0 0 368 0,0 0 0 15,0 0 0-15,0 0 0 0,0 0 256 0,0 0 48 16,0 0 16-16,0 0 0 0,0 0-48 0,8 0-16 0,-8 0 0 0,8 1 0 15,-8-1-112-15,8 0-32 16,-8 0 0-16,9 0 0 0,0 0-224 0,0 0-64 16,0-1 0-16,0-2 0 0,2 0-64 0,-1-1 0 0,2 2-128 0,0 1 192 15,1-2-64-15,0 0 0 0,3-1-128 16,1 0 192-16,0-2-192 0,1 3 0 0,-2-1 0 0,0 2 0 16,2-2 240-16,2 1 0 0,1 2 0 0,0-2 0 15,-2-1-80-15,0 4-16 0,-2-2 0 0,-2 2 0 16,1-3-144-16,-2 3 0 0,1 3 0 0,-3-3 0 15,-3 0 0-15,0 0 0 0,-1-3 0 0,-2 3 128 16,0 0-256-16,-6 0-64 0,0 0-16 0,0 0 0 16,0 0 208-16,0 0 240 0,0 0-48 0,0 0-16 15,0 0-1168-15,0 0-224 0,0 0-64 0,0 0 0 16,0 0-1680-16,0 0-352 16,0 0-64-16,0 0-16 0</inkml:trace>
  <inkml:trace contextRef="#ctx0" brushRef="#br0" timeOffset="22562.97">14646 8294 11055 0,'0'0'976'0,"0"0"-784"15,0 0-192-15,0 0 0 0,0 0 2624 0,0 0 496 16,0 0 80-16,0 0 32 0,0 0-1504 0,0 0-288 16,0 0-64-16,0 0-16 0,0 0-656 0,0 0-144 15,0 0-32-15,0 0 0 0,0 0-144 0,0 0-16 16,3-7-16-16,2 3 0 0,-5 4-96 0,7-6 0 0,-2-1-16 0,2 1 0 15,1-1-112-15,-2 1-128 0,2-1 176 16,0-1-176-16,0 2 144 0,0 0-144 16,-1 2 0-16,3-2 144 0,-3 2-16 0,3 0 0 0,-3 1 0 15,4 1 0-15,-1 0 32 0,0 2 0 0,-4 2 0 0,-1 0 0 16,2 2 64-16,-1 3 16 0,1 2 0 0,0-1 0 16,-2 5 240-16,-1 3 48 0,-3 3 16 0,0 0 0 15,-1 7 96-15,-1 0 32 0,-2 2 0 0,-2 0 0 16,0-1-256-16,0 0-48 0,-1-1-16 0,1 2 0 15,-1-2-224-15,-1-2-128 0,-1-2 128 0,0-3-128 16,1-2 0-16,0 3 0 0,-1-5 0 0,0-2 0 16,2-3 0-16,-1-3 0 0,1 2 0 0,0-5-128 15,6-4 128-15,-6 0-160 0,6 0 160 0,0 0-160 16,-8-4 16-16,3-3 0 0,1-2 0 0,0 3 0 16,1-2 144-16,2-1-192 0,1-2 192 0,1 1-192 0,1-2 192 15,0 4 0-15,2-1 0 0,0 1 0 0,1 1 0 16,1 1 0-16,0-1 0 0,2 5 0 0,0-5 128 0,1 3-128 15,0 2 128-15,2 2-128 0,-1 0 176 0,2 2-48 16,1 1 0-16,1-2 0 0,1 2 272 0,-1 1 48 16,1-2 16-16,-1 5 0 0,-1-3-48 0,0 2-16 15,0 3 0-15,0-3 0 0,-1-1-208 0,3 1-64 16,-1-2 0-16,0 3 0 0,1-3-128 0,-2 1 0 16,-1-1 0-16,-1 0 0 0,1-4 0 0,0 3-192 15,0-3 32-15,-2 0 16 16,1-3-2528-16,-2 2-496 0,0-5-96 0</inkml:trace>
  <inkml:trace contextRef="#ctx0" brushRef="#br0" timeOffset="22805.58">15075 8277 10127 0,'0'0'896'0,"0"0"-704"0,0 0-192 0,0 0 0 15,0 0 4928-15,5 4 960 0,-5-4 192 0,5 9 48 16,-1-3-3120-16,1 1-608 0,1-1-128 0,0 2-32 15,1 1-944-15,1 2-192 0,-1-1-32 0,3 4-16 16,0-1-448-16,2 2-96 0,0 0 0 0,1 0-16 16,0 0-272-16,0 3-48 0,1-1-16 0,5 3 0 15,-2-3-160-15,0 0 0 0,-3 0 0 0,1-1 0 16,-2-2 0-16,0-1 0 0,0-2 0 0,0 0 0 16,0-3 0-16,0-1 0 0,0-1 0 0,-1-3 0 15,0-2-1760-15,-2-1-288 0,-1-1-48 0,1-4-10352 16,-3-3-2080-16</inkml:trace>
  <inkml:trace contextRef="#ctx0" brushRef="#br0" timeOffset="23002.14">15359 8266 15663 0,'-11'11'688'0,"8"-5"144"0,-3 3-656 0,0 2-176 16,-3 3 0-16,-2 2 0 0,-1 1 5312 0,1 3 1040 0,-3-1 208 0,1 5 32 15,2 2-4176-15,-1-1-848 0,0 5-160 0,2-1-48 16,0-3-672-16,1 2-144 15,1-5-32-15,2-1 0 0,1-1-320 0,1-1-192 16,-2-4 192-16,4-2-192 0,-1-5 0 0,2-1 0 16,1-8 0-16,0 0 0 15,0 0-1856-15,0 0-416 0</inkml:trace>
  <inkml:trace contextRef="#ctx0" brushRef="#br0" timeOffset="24672.56">16065 7441 5519 0,'1'-10'240'0,"0"3"64"0,1 1-304 0,-1-1 0 0,-1-3 0 0,0 3 0 16,0 2 2176-16,1 1 384 0,1-4 80 0,-2 8 16 0,0 0-864 0,0 0-160 16,0 0-32-16,0 0-16 0,0 0-176 0,0 0-16 15,0 0-16-15,0 0 0 0,0 0-32 16,0 0-16-16,6 8 0 0,0 2 0 0,-1 2-304 0,1 1-64 15,1 2-16-15,1 2 0 0,-2 0-256 0,2 1-48 16,1 3-16-16,0-1 0 0,1-1-240 0,0-2-64 16,1 0 0-16,-1 0 0 0,1 2-64 0,-1-5-32 15,2-3 0-15,-2 2 0 0,-2-7-224 0,0 3 128 16,-1-1-128-16,-1-1 0 0,2-1 0 0,-2-3 0 16,1 1 0-16,0-4 0 0,-2 0-128 0,0 0-32 15,0-4 0-15,-1-3 0 0,0-2-16 0,0-1 0 16,-1-3 0-16,-2-4 0 0,0-10 48 0,1 3 0 0,-2-5 0 0,-2-1 0 15,1-1 128-15,0 1-128 0,-1-2 128 16,1 4-128-16,-2-1 128 0,2 2 0 0,0-2 0 16,1 1-128-1,0 9-272-15,1-2-48 0,2-1-16 0,-1 2 0 0,2-1 160 0,0 1 48 16,1-1 0-16,1-1 0 0,2-1 256 0,-1-1 0 0,1 4 0 0,0 1 0 16,1 2 0-16,-1 4 0 0,-1-1 0 0,-1 4 0 15,1 1 0-15,-1 1 0 0,0 1 0 0,-1 1 0 16,0 2 0-16,-5 4 176 0,0 0-176 0,5-3 160 15,2 1 96-15,-1 0 32 0,2 2 0 0,1 0 0 16,1 0 288-16,0 2 64 0,1-2 16 0,-1 2 0 16,2 1-272-16,1 1-48 0,0-3-16 0,-1 2 0 15,0-1-320-15,1-2 144 0,1 0-144 0,1 0 0 16,-2 0 0-16,-2 0 0 0,0 0 0 0,-1 0 0 16,0 2 0-16,-3 0-144 0,0-2 16 0,-7 0-11264 15,0 0-2240-15</inkml:trace>
  <inkml:trace contextRef="#ctx0" brushRef="#br0" timeOffset="25341.73">16711 7264 16127 0,'0'0'704'0,"0"0"160"0,0 0-688 0,0 0-176 0,0 0 0 0,0 0 0 15,0 0 1040-15,0 0 176 0,0 0 48 0,0 0 0 16,0 0-368-16,2-6-64 0,-1-3 0 0,-1 1-16 15,0 8-288-15,-2-7-48 0,-2 1-16 0,0-1 0 16,-1 1-144-16,0 2-48 0,-1-2 0 0,0 2 0 16,-1 1-80-16,1-3-32 0,-2 2 0 0,0 3 0 15,0-2 48-15,0 1 16 0,2 2 0 0,-1 2 0 16,1-2 192-16,-1 4 32 0,-1-1 16 0,2 1 0 16,-1-1-80-16,0 3-32 0,1 1 0 0,1-1 0 15,-3 2 16-15,1 1 0 0,2 2 0 0,1-1 0 16,2 2 128-16,-1-4 16 0,2 2 16 0,1 2 0 0,1-4 16 15,0 2 0-15,1 2 0 0,0-4 0 16,2-1-288-16,0-1-48 0,-4-6-16 0,0 0 0 0,8 4-192 0,0 1 128 16,-8-5-128-16,9 0 0 0,0 0 0 15,0 0 0-15,-1-5 0 0,0 1 0 0,0 3 0 0,0-4-128 16,-1 1 128-16,1-3-160 0,0-3 160 0,0 0-192 16,0 0 192-16,0 0-192 0,0-4 192 0,-2 4 0 15,1-2 0-15,-2 4-128 0,-1-1 128 0,-1 3-128 16,-3 6 128-16,0 0-128 0,0 0 128 0,0 0 0 15,0 0 0-15,0 0 0 0,0 0 0 0,0 0 0 0,0 0 160 0,0 0-160 16,-3 9 272-16,0 1-32 16,2 1-16-16,0-1 0 0,-1 6 48 0,2 0 16 0,0-2 0 15,0 3 0-15,0 3 32 0,2-3 0 0,-1 2 0 0,2 4 0 16,-1-2-48-16,1-2 0 0,-1-2 0 0,2-1 0 16,0-2-144-16,0 2-128 0,1-3 144 0,-1 2-144 15,-1-5 0-15,0 2 0 0,-1-4 0 0,2 1 0 16,1-3 0-16,-1 1 0 0,-4-7 0 0,0 0 0 31,0 0-2336-31,0 0-512 0,0 0-96 0,0 0-32 0</inkml:trace>
  <inkml:trace contextRef="#ctx0" brushRef="#br0" timeOffset="26242.3">16344 8324 23439 0,'0'0'1024'0,"0"0"240"0,-1 6-1008 0,1-6-256 0,0 0 0 0,0 0 0 16,0 0 1664-16,0 0 272 0,0 0 64 0,0 0 16 0,0 0-1248 0,0 0-256 16,0 0-64-16,0 0 0 0,0 0-288 15,0 0-160-15,0 0 160 0,0 0-160 16,0 0 0-16,0-6 128 0,0-2-128 0,2-1 0 0,2 0 0 0,1 1 144 16,1 1-144-16,0-2 128 0,2 1-128 0,2-1 0 15,0 3 144-15,-1-2-144 0,0-2 0 0,0 4 144 16,2-1-144-16,-1 3 0 0,2 1 240 0,0 0-64 15,-2 3-16-15,1 0 0 0,-5 0-32 0,1 0 0 0,-1 4 0 0,1 0 0 16,-2 1 192-16,-1 3 48 16,-1 1 0-16,-2 4 0 0,-1 0 32 0,-1 2 16 15,-2 0 0-15,-1-2 0 0,0 4-128 0,-1-2-32 0,-2 1 0 0,1-1 0 16,-1 0-128-16,1 0-128 16,-4 0 144-16,3-5-144 0,0-1 0 0,2 2 0 15,1-4 0-15,0 2 0 0,4-9 0 0,0 0 0 0,0 0 0 16,0 0 0-16,0 0 0 0,0 0 0 0,0 0 144 0,0 0-144 15,0 0 240-15,8 0-48 0,1 0 0 0,0 0 0 16,0 0 48-16,2 0 0 0,-1 0 0 0,2 0 0 16,0 1-64-16,0 2-16 0,-1-1 0 0,0 2 0 15,-1 3-32-15,0 3-128 0,-3 1 192 0,0 2-64 16,-2 2 240-16,-1 0 32 0,-1 1 16 0,-3 3 0 16,-2-2-144-16,1 0-16 0,-3-1-16 0,0 1 0 15,-1 0-240-15,-2-1 128 0,1-6-128 0,-2 1 0 16,0-2 0-16,-1-1 0 0,1-3 0 0,0-1 0 15,0-1-128-15,1-2 128 0,-1 1 0 0,0 0 0 0,0-2-160 16,0-2 160-16,0 2-128 0,-1-3-12640 16,0-3-2528-16</inkml:trace>
  <inkml:trace contextRef="#ctx0" brushRef="#br0" timeOffset="26560.22">16840 8048 13823 0,'7'2'1216'0,"2"-2"-960"0,3 3-256 0,1-2 0 16,1-1 5760-16,2 3 1088 16,-3-3 240-16,1 4 32 0,0-2-5008 0,1 2-1024 15,2-1-192-15,2 5-32 0,-1 1-272 0,0 1-48 0,1 3-16 0,2 7 0 16,-2 0-176-16,-2 1-32 0,-2 1-16 0,-2 3 0 15,-4 1-128-15,-3 3-32 0,-3 2 0 0,-4 2 0 16,-2 4 16-16,-2 2 0 0,-3 2 0 0,-2 2 0 16,-4 3-160-16,0-2 0 0,-3-1 0 0,-1 1 0 15,-2-3 0-15,0-3 0 0,1-1 0 0,-2-2 0 16,0 0 0-16,-1-8-272 0,-1-1 64 16,0 0 16-1,-2-2-1392-15,-4-2-272 0,-5-1-48 0,-1-4-10560 0,-3 2-2112 0</inkml:trace>
  <inkml:trace contextRef="#ctx0" brushRef="#br0" timeOffset="27072.46">14459 8057 12895 0,'0'0'576'0,"0"0"112"0,0 0-560 0,0 0-128 0,0 0 0 0,0 0 0 16,0 0 4528-16,0 0 864 0,0 6 176 0,-2 1 48 15,-4 3-3072-15,1 1-624 0,-1-1-112 0,-2 6-16 16,-1 1-736-16,-1 3-144 0,0-3-16 0,1 5-16 15,-3-1-336-15,0 2-64 0,0 4-16 0,1-1 0 0,-1 1-144 0,1 2-16 16,1 1-16-16,1 3 0 16,1-2-32-16,1 5-16 0,2-2 0 0,1 0 0 15,3 1-96-15,-1-1-16 0,2-1 0 0,2 1 0 0,2-1-128 16,1-3 192-16,1 0-192 0,2 0 192 0,3-4-192 0,1 1 0 16,2-6 144-16,2-2-144 0,2-2-192 15,3-1-128-15,3-3 0 0,3-2-16 16,5-5-1248-16,4 1-240 0,3-3-48 15,3-2-16688-15</inkml:trace>
  <inkml:trace contextRef="#ctx0" brushRef="#br0" timeOffset="27541.98">15753 8482 11967 0,'0'0'528'0,"0"0"112"0,0 0-512 0,0 0-128 0,0 0 0 0,0 0 0 16,0 0 3648-16,0 0 688 0,0 0 144 0,0 0 16 15,0 0-2432-15,0 0-480 0,0 0-112 0,0 0 0 16,0 0-384-16,0 0-64 0,3-6 0 0,-3 6-16 0,0 0-304 0,0 0-64 15,6-5-16-15,-6 5 0 0,7-4-176 0,1 1-16 16,0-1-16-16,-1 1 0 0,3 2-112 0,0-1-32 16,1-2 0-16,0 1 0 0,2 3-80 0,-1-1 0 15,1-2-16-15,2 0 0 0,-1-1-176 0,1 4 192 16,-1-2-192-16,0 2 192 16,-1 0-1040-16,1 0-208 15,-1-1-32-15</inkml:trace>
  <inkml:trace contextRef="#ctx0" brushRef="#br0" timeOffset="28141.45">17523 8126 8287 0,'0'0'736'0,"2"-6"-592"0,-1-4-144 0,2 4 0 0,-3 6 3392 0,1-4 640 0,-1 4 3472 16,0 0-3792-16,0 0-752 0,0 0-144 0,-6 6-48 15,-1 2-784-15,-2 5-144 16,-1 3-48-16,-2 1 0 0,-3 0-768 0,1 3-176 16,0 1-16-16,-1 4-16 0,2-2-336 0,0 5-64 15,0-5-16-15,1 4 0 0,2-1-96 0,2-3-32 16,0 1 0-16,4-1 0 0,1 4 48 0,3 0 0 0,3-1 0 0,1-3 0 15,1-2-80-15,3 1-16 0,4-3 0 0,0-2 0 16,1 3-96-16,1-3-128 0,2-2 176 0,0 0-176 16,1-2 128-16,1-2-128 0,2-5 0 0,1 4 0 31,-1-3-1008-31,1-3-256 0,0 2-48 0,0-6-18480 0</inkml:trace>
  <inkml:trace contextRef="#ctx0" brushRef="#br0" timeOffset="30299.25">17737 8277 27583 0,'0'0'608'0,"0"0"128"0,0 0 32 0,0 0 0 0,0 0-624 16,0 0-144-16,6-7 0 0,-3 1 0 0,1 2 496 0,2-3 64 15,-1 1 16-15,1-1 0 0,1 0-368 0,0 4-64 16,-1-3-16-16,1 2 0 0,0 0-128 0,1 1 0 15,-1-3 0-15,-1 0 128 0,1 2-128 0,2 0 160 0,0 1-160 0,0-1 160 16,-1 4 112-16,0-2 32 16,0 2 0-16,0 0 0 0,0 0 416 0,0 2 96 0,0 2 16 0,-1 0 0 15,0 3-144-15,-1-1-32 0,0 3 0 0,-1 2 0 16,0-1-80-16,-1 6-32 0,0-1 0 0,-1 4 0 16,-3 1-144-16,0-1-16 0,-2 8-16 0,0-4 0 15,-2 1-96-15,0 2-16 0,-1-2 0 0,-2 2 0 16,1-1-256-16,-2 0 0 0,0-2 128 0,0-3-128 0,0-3 0 15,0 0 0-15,0-4 0 0,1-3 0 16,0 1 0-16,0-5-176 0,2 0 176 0,5-6-160 0,-6 1 160 0,6-1-192 16,0 0 192-16,-7-1-192 15,1-2 64-15,0-4 0 0,2 1 0 0,2-1 0 16,-1 1 128-16,2-3 0 0,0-2-144 0,1-3 144 0,1-2 0 16,0 2 0-16,2 1 0 0,1 3 0 0,0 0-176 15,2-1 176-15,2 5-128 0,0 1 128 0,1 1 0 16,0 1 128-16,0 3-128 0,1 3 128 0,0-3-128 15,1 2 160-15,0 2-160 0,2 0 192 0,0 3-48 16,2-1-16-16,-1 1 0 0,2-1 224 0,-2 1 32 16,1 0 16-16,-1-1 0 0,1 1-240 0,-2-3-160 15,0 2 192-15,0-3-192 0,-1 1 0 0,0-4 0 16,-2 2 0-16,0-2 0 0,0-2 0 0,-3-1 0 16,0-1-176-16,0-2 176 15,-1-5-2432-15,-1 1-384 0,-1-4-80 0,0-1-12880 0</inkml:trace>
  <inkml:trace contextRef="#ctx0" brushRef="#br0" timeOffset="30526.68">18173 8230 24127 0,'0'0'1072'0,"0"0"208"0,0 0-1024 0,0 0-256 0,6 3 0 0,-1 4 0 16,0-3 2880-16,0 3 528 0,1-1 112 0,-1 1 0 16,1-1-1424-16,1 5-304 0,1-2-48 0,0 4-16 15,0-3-688-15,1 3-144 0,0 1-16 0,1 0-16 16,1 2-368-16,-1-2-80 0,1 4-16 0,1-3 0 15,-1 1-224-15,2-2-48 0,2 2-128 0,-2 1 192 16,0 0-192-16,0-4 0 0,0 0 0 0,0 0 0 16,0-2 0-16,2-1 0 0,-2-3 0 0,0-2 0 15,0-1-928 1,0-3-128-16,-1-2-32 0,1-2 0 0,-2-1-2432 0,-1-2-480 0</inkml:trace>
  <inkml:trace contextRef="#ctx0" brushRef="#br0" timeOffset="30729.94">18448 8260 29663 0,'-11'8'1312'0,"4"-2"272"0,-2 3-1264 0,-2 0-320 0,-2 2 0 0,-1 2 0 0,-3 4 2208 0,1 0 384 16,1 3 80-16,-1-1 16 0,3 2-1376 0,1-1-272 16,0 2-48-16,2-1-16 0,2 0-464 0,1 1-80 0,1-5-32 15,0 3 0-15,3-3-240 0,0-1-160 16,0-2 192-16,2-3-192 0,0-2 128 0,1 0-128 15,0-9 0-15,0 0 0 16,0 0-672-16,0 0-240 0,6 1-48 0,2-2-11712 16,0-2-2352-16</inkml:trace>
  <inkml:trace contextRef="#ctx0" brushRef="#br0" timeOffset="30976.81">18695 8247 20271 0,'0'0'1792'0,"0"0"-1424"0,0 0-368 0,0 0 0 16,0 0 3264-16,0 0 576 0,0 0 112 0,2 4 16 0,-2-4-1920 0,4 9-400 15,-1-1-80-15,-1 1-16 0,1 1-592 0,0-3-112 16,-1 2-16-16,0 1-16 0,0 3-224 16,1-2-32-16,1 5-16 0,-2-2 0 0,1 2-288 0,0-2-48 15,1 2-16-15,0-3 0 0,-2 1-192 0,-1 0 0 16,3 1 0-16,0 0 0 0,0 0 0 0,0 0 0 0,-1-3 0 0,1-2 0 31,-2-2-1056-31,4 1-256 0,-2-5-48 0,-4-4-11376 16,0 0-2288-16</inkml:trace>
  <inkml:trace contextRef="#ctx0" brushRef="#br0" timeOffset="31153.87">18871 8313 28559 0,'0'0'1264'0,"-5"4"272"0,-3 2-1232 0,-1-3-304 0,-3 4 0 0,-1-3 0 15,-1 0 1968-15,-2 2 336 0,3 1 64 0,0 0 0 16,-1-2-1584-16,-1-1-320 0,1-2-64 0,-1 0-16 16,1-2-384-16,0 2 0 0,-1-2 128 0,2 0-128 15,1 0 0-15,2-2 0 0,2 0 0 0,1 0 128 32,7 2-1840-32,0 0-368 0,0 0-80 0</inkml:trace>
  <inkml:trace contextRef="#ctx0" brushRef="#br0" timeOffset="31692.08">19090 8169 18431 0,'0'0'1632'0,"0"0"-1312"0,0 0-320 0,0 0 0 0,0 0 2848 0,0 0 496 16,0 0 112-16,0 0 0 0,0 0-1936 0,-4-6-400 15,4 6-80-15,-1-7-16 0,1 1-336 0,0 6-80 16,3-7-16-16,1 1 0 0,1-1-176 0,1 0-32 16,1 1-16-16,-1 2 0 0,2-3-160 0,0 5-16 0,0-2-16 0,1-3 0 15,2 1-32-15,-1-1 0 16,2 3 0-16,0-1 0 0,-1 1-16 0,1 0-128 16,-1 4 192-16,-2 0-64 0,1 0-128 0,0 0 160 0,-3 4-160 0,0 3 160 15,-2-1 144-15,0 3 16 0,-1 2 16 0,-2-1 0 16,-4 3 64-16,0 2 16 0,-4-2 0 0,-1 3 0 15,-3 1-192-15,-1-2-32 16,-1 0-16-16,0 1 0 0,-1-2-176 0,0-2 0 0,1-2 0 0,2 1 0 16,-1-1 0-16,3-1 0 0,0-2 0 0,2-1 0 15,2-2 0-15,4-4 0 0,0 0 0 0,0 0 0 16,0 0 0-16,0 0 128 0,0 0-128 0,0 0 192 16,0 0-192-16,0 0 0 0,7 3 0 0,3-2 0 15,0 2 0-15,2 1 0 0,0-4 0 0,0 2 128 0,0 1-128 16,-1-2 128-16,1 3-128 0,0 2 128 0,-2 0-128 0,0 1 128 15,-3 3-128-15,0 1 128 16,-3 2 32-16,0 0 0 0,-3 0 0 0,1 0 0 16,-4 1 48-16,0 2 16 0,-2 1 0 0,-2 0 0 15,0 3-224-15,-1-3 128 0,-2-1-128 0,0-2 0 0,0-1 0 0,0 0 0 16,-1-2 0-16,1 0 0 0,1-3 0 0,1 1 0 16,0-5 0-16,-1 3 0 0,0-4 0 0,8-3 0 15,0 0 0-15,-6-3 0 16,-1-1-688-16,2-3-80 0,1 2 0 15,1-3-18688-15</inkml:trace>
  <inkml:trace contextRef="#ctx0" brushRef="#br0" timeOffset="31961.94">19592 7804 13823 0,'0'0'608'0,"9"4"128"0,3 2-592 0,1 4-144 0,0-4 0 0,0 2 0 15,0 1 6992-15,0 2 1376 0,2 2 272 0,-2 0 48 16,1-3-6112-16,3 6-1216 0,2 1-240 16,-2 3-48-16,1-3-496 0,-1 6-112 0,0 1-16 15,-1 2 0-15,-2 4-256 0,-1 0-64 0,-1 0-128 0,-4 3 192 16,-2 0-192-16,-2 4 0 0,-2-3 128 0,-5 5-128 16,-1 2 0-16,-1 2 0 0,-3 3 0 0,-3 1 0 15,-3 0 0-15,-2-4-192 0,-1-4 192 0,-1 1-160 16,0-6 32-16,-1 0 0 0,1-5 0 0,0-2 0 15,-2-5-2256-15,0-5-448 0,-2-2-96 16</inkml:trace>
  <inkml:trace contextRef="#ctx0" brushRef="#br0" timeOffset="41819.83">26538 7021 18831 0,'0'0'400'0,"0"0"96"0,0 0 16 0,0 0 32 0,-6-7-544 0,6 7 0 0,-5-2 0 0,-1-2 0 0,1-2 1472 0,0 2 176 15,0 1 32-15,-1 0 16 0,1-4-736 0,0 3-128 16,-3 2-48-16,1-2 0 0,0 0 192 0,-1 1 48 16,-1 1 0-16,-2 0 0 0,-2 2-16 0,-1-2 0 15,-6 2 0-15,2 2 0 0,-2-2 16 0,-1 4 16 16,-3-1 0-16,-2 1 0 0,-3 0-496 0,2-2-96 15,-2 2-32-15,-1-1 0 0,-1 1-144 0,-2-1-16 16,-1 0-16-16,1 0 0 0,0-3 80 0,2 1 0 16,-1 2 16-16,2-3 0 0,1 0-336 0,2 3 0 15,3-3 0-15,5 0 128 0,2 0-128 0,2 0 0 16,2-3 0-16,3 3 0 0,2-3 0 0,8 3 0 0,0 0 0 16,0 0 0-1,0 0-528-15,0 0-80 0,0 0-16 0,0 0 0 16,0 0-1936-16,10 3-400 0,1 0-80 0,2 1-16 0</inkml:trace>
  <inkml:trace contextRef="#ctx0" brushRef="#br0" timeOffset="42418.28">26118 7415 16639 0,'0'0'736'0,"0"0"160"0,0 0-720 0,0 0-176 0,0 0 0 0,4-4 0 0,0 0 1184 0,0-2 208 16,0-1 32-16,0 0 16 0,-2 1-352 0,1-3-80 15,-1-2-16-15,0 1 0 0,-1-3-96 0,0 2 0 16,-1-2-16-16,0 0 0 0,-1 3-96 0,0-4-16 16,-2 4 0-16,-1-2 0 0,-1 2-208 0,-2-1-48 15,0 2-16-15,-3 2 0 0,0 0 352 0,-2 4 80 16,0-1 16-16,1 4 0 0,-1 0-240 0,0 0-32 16,-1 4-16-16,-2 3 0 0,2-1-96 0,2 1-32 0,-1 3 0 0,3 1 0 15,1 0-64-15,1 0-16 0,1 2 0 0,3-3 0 16,3 1-320-16,0-2-128 0,1 2 0 0,2-1 0 15,1 3 0-15,1-4 0 0,0 2 0 0,2-2 0 16,1-1 0-16,2 1 0 0,3-2 0 0,-1-1 0 16,0-2-256-16,1-1-112 0,0-2-16 0,0-2 0 31,0-2-208-31,-1-1-48 0,0-2-16 0,2-4 0 0,-1 4-768 16,-1-2-160-16,-3-1-16 0,1 2-16 0,-3-2 1152 0,0 1 224 0,-2 2 48 0,0-3 16 15,-1 1 176-15,-1 2 0 0,-3 6 0 0,0 0 0 16,0 0 1472-16,0 0 240 0,0 0 32 0,0 14 16 15,1 1-352-15,1 5-64 0,-2 3 0 0,0 4-16 16,1 0-464-16,0 6-96 0,1 0 0 0,-2-2-16 0,-2 2-624 0,1 0-128 16,0-3 0-16,1 0 0 0,-2-3 176 0,2-3 80 15,-1 1 32-15,1-4 0 0,1-2-288 0,1 1 0 16,-1-3 0-16,2-4 0 16,0 0-544-16,3-5-160 0,-2-1-48 15,-4-7-12752-15,7 0-2560 0</inkml:trace>
  <inkml:trace contextRef="#ctx0" brushRef="#br0" timeOffset="43033.05">28416 7122 35007 0,'0'0'768'0,"-10"-4"176"15,-3 5 16-15,-4 4 16 0,-4-3-784 0,-5 3-192 0,-3-1 0 0,-4 0 0 0,-4-2 896 0,-2 5 144 16,0-3 32-16,-2 2 0 0,1-2-304 0,0 1-48 0,2-1-16 0,0 3 0 15,0-3-336-15,4 1-80 16,2-4-16-16,3 2 0 0,1-2-272 0,2 2 128 16,3 0-128-16,2-2 0 0,1 1 0 0,4 1 0 0,1 1 0 0,3-1 0 15,3-3 288-15,1 1-48 0,1 2-16 0,7-3 0 16,0 0-368-16,0 0-80 0,1 9-16 0,3-1-12464 16,3-2-2496-16</inkml:trace>
  <inkml:trace contextRef="#ctx0" brushRef="#br0" timeOffset="43604.75">28191 7648 11967 0,'0'0'528'0,"0"0"112"16,0 0-512-16,7 0-128 0,1 0 0 0,-1-4 0 0,0 4 4160 0,-1-4 816 16,0-2 144-16,-1-4 48 0,0 0-3456 0,0 0-688 15,-1-2-144-15,0 1-32 0,-1-3-384 0,-2-2-80 16,-2 3 0-16,-2-4-16 0,-1 0 32 0,0 1 16 0,-2 2 0 0,-1 1 0 16,-2 0 32-16,0 4 16 0,-1 1 0 0,-1 5 0 15,-2-1 0-15,0 1 0 0,-3 6 0 0,2 1 0 16,-1 3-32-16,2 2-16 15,0-1 0-15,1 3 0 0,2 1-112 0,1 4-32 16,0 0 0-16,1-2 0 0,2 6-112 0,1-3-32 0,1-2 0 0,2 0 0 16,2 1-128-16,1-2 160 0,0-4-160 0,3 2 160 15,0-1-160-15,1-1 0 0,2-1 0 0,2-2 128 16,-1-1-128-16,1-2 0 0,2-4 0 0,0 0 0 16,2 0 0-16,1-4-192 0,-1 2 64 0,1-5 128 15,-1-2-352-15,0-1 48 0,0-3 16 0,0-2 0 16,-1-1 16-16,-1-1 0 0,-2 0 0 0,0 2 0 15,-1 0 272-15,-2 0 0 0,1 1-128 0,-2 4 128 0,-1 2 0 16,0 3 0-16,-4 5 0 0,0 0 0 16,0 0 144-16,0 0 96 0,4 9 16 0,-1 4 0 15,-1 4 272-15,0 0 64 0,-1 3 16 0,0 1 0 0,-1 1-240 0,0 2-48 16,-1-1-16-16,1 1 0 0,-1-1-64 0,1 2-16 16,-2-1 0-16,1-3 0 0,0 5 16 0,-1-3 0 15,1 1 0-15,-2-4 0 0,2-1-48 0,1 1-16 16,0-3 0-16,0-4 0 0,0 0-176 0,0-2 0 15,0-1 0-15,0-10 0 0,0 0 0 0,0 0-176 16,0 0 16-16,0 0-13712 16,5-4-2736-16</inkml:trace>
  <inkml:trace contextRef="#ctx0" brushRef="#br0" timeOffset="45186.94">25861 8074 3679 0,'0'0'320'0,"0"0"-320"0,0 0 0 0,0 0 0 15,0 0 2640-15,0 0 464 0,0 0 96 0,0 0 0 16,0 0-1200-16,0 0-240 0,0 0-48 0,0 0-16 16,-1 9-80-16,-2-3-16 0,1-2 0 0,-2 4 0 0,-3 1 0 0,1-2 0 15,-2 2 0-15,1-1 0 16,-1-1-240-16,1 2-48 0,-3-1-16 0,1 1 0 16,0 0-528-16,-1-1-128 0,-1-2 0 0,-1 1-16 15,-1-3-320-15,0 1-64 0,-1-1-16 0,-1 2 0 0,0-2-224 0,-1-4 0 16,0 3 0-16,2-3 0 0,-2 0 0 15,0 0 0-15,2-3 0 0,-2-1 0 0,0-2 0 0,-1 2 0 16,0 1 0-16,2-1 0 0,-1-1 0 0,0 4 0 16,-1-4 0-16,2 1 0 0,-1 0 0 0,1 1 0 15,1 2 0-15,0-2 0 0,0 3 0 0,3 0 0 16,-1 3 0-16,1-2 0 0,1 2 0 0,-1 1 144 16,1-2-144-16,0 2 128 0,-1-1-128 0,1 1 0 15,0 0 144-15,1 1-144 0,0-1 144 0,0 2-144 16,0 1 192-16,-2 0-192 0,2-1 256 0,0 2-64 0,0-1-16 15,0-1 0-15,1 1-176 0,-1-1 192 16,-1-2-192-16,0 3 192 0,1 2 0 0,1-3 0 0,-1 1 0 0,2-1 0 16,2-2 32-16,1 0 16 0,-1 5 0 0,0-2 0 15,-2 1-64-15,2-2-16 0,-1 4 0 16,1-4 0-16,0 3-160 0,0-1 128 0,0 1-128 0,-1 2 128 16,1-2-128-16,0-1 0 0,-2 1 0 0,2 1 128 15,0-3-128-15,0 4 0 0,1 2 0 0,0 0 128 16,0-3-128-16,0 3 0 0,-1-2 0 0,1 2 0 15,1 0 0-15,2-3 0 0,-2 4 128 16,-1-1-128-16,0 0 0 0,0 0 0 0,0 0 0 0,2 0 0 16,-1 0 0-16,2 2 0 0,1-2 128 0,2 0-128 15,0-3 0-15,-1 3 0 0,-1 0 0 0,-1 2 0 16,-1-3 0-16,1-2 0 0,0 1 128 0,1-1-128 16,-1-1 0-16,1 2 128 0,0-2-128 0,0-1 128 15,1 1-128-15,-1 0 0 0,-1-1 0 0,1-2 0 16,1 1 0-16,0 0 0 0,-1-1 0 0,0 1 0 15,0-7 0-15,0 0 0 0,0 0 0 0,0 6 0 0,0-6 0 16,0 7 0-16,0-1 0 0,0-6 0 16,0 7 0-16,1-1 0 0,-1-6 0 0,2 7 0 0,-1-1 0 15,0-2 0-15,-1-4 0 0,0 7 0 0,0-7 0 16,0 0 0-16,0 0 0 0,0 6 0 0,0-6 0 0,2 7 0 16,-1 0 0-16,-1-7 0 0,0 0 0 0,0 0-144 15,0 0 144-15,0 0 0 0,0 0-224 0,0 0 64 16,0 0 16-16,0 0 0 0,0 0 144 0,0 0 0 15,4-6 0-15,0 2 0 0,0-2-288 0,0-2 32 16,-2-1 0-16,2 0 0 0,0 1 0 0,1 1 0 16,2-2 0-16,-2 3 0 0,2-1 128 0,-2-1 128 15,0 2-192-15,1 0 192 0,-1 2 0 0,0-2 0 16,0 2 0-16,0 0 0 0,-5 4 0 0,6-5 0 16,-6 5 0-16,0 0 0 0,0 0 0 0,0 0 0 15,0 0 0-15,0 0 0 0,0 0 0 0,0 0 0 16,0 0 0-16,0 0 144 0,0 0-144 0,2 9 0 0,0 0 144 15,-1-1-144-15,-2 1 224 0,-1 2-32 0,0-1 0 0,-1 3 0 16,-1-4 96-16,-1 2 16 0,2-1 0 16,1-1 0-16,-1 2-80 0,0-1-16 0,1 0 0 0,-1-4 0 15,1 2-208-15,-1 1 176 0,0 2-176 0,2-5 160 16,-2-2-160-16,-1 1 0 0,1-1 0 0,-3 0 0 16,1 1 0-16,0-1 0 0,0-1 0 0,-1-2 0 15,1-1 0-15,0 0 0 0,0 0 0 0,-2-4 0 16,1 2-160-16,-1-5 160 0,0 1 0 0,0-5-144 15,0 1 144-15,1 1-128 0,-1-2 128 0,0 1-128 16,0-1 128-16,0-1 0 0,0 2 0 0,1-1-128 16,-1 1 128-16,2-3 0 0,1 4 0 0,0 2 0 0,2 1 0 15,-1-1 0-15,3 7 0 0,0 0 0 0,0 0 0 0,0 0 0 0,0 0 0 0,0 0 128 16,0 0-128-16,0 0 128 16,0 0-128-16,0 0 128 15,9 3-1408-15,-1 1-256 0,-1 1-64 16,-1-1-16992-16</inkml:trace>
  <inkml:trace contextRef="#ctx0" brushRef="#br0" timeOffset="46006.71">24980 9792 18015 0,'0'0'800'0,"0"0"160"0,0 0-768 0,0 0-192 0,6-1 0 0,1-2 0 0,-1 0 2064 0,1-3 368 16,-2 2 80-16,0-3 16 0,1 1-928 0,-2-3-176 16,-2-2-32-16,1 3-16 0,0-5-496 0,-1 3-112 15,2-6 0-15,-1 0-16 0,-1 2-384 0,0-2-80 16,-2 2-16-16,-2-2 0 0,0-1-112 0,0 4-32 15,1-4 0-15,-2 4 0 0,-2 2 160 0,-1 2 32 16,-2-1 0-16,0 6 0 0,-3-3 64 0,1 5 0 16,0-2 16-16,-1 4 0 0,1 0-160 0,-1 0-48 15,-1 2 0-15,1 2 0 0,-1 0-16 0,0 5-16 16,0-1 0-16,2 1 0 0,-1 2-32 0,2-2-128 16,0 4 192-16,1 0-64 0,0-2-128 0,2 3 160 0,0 2-160 15,1-3 160-15,1 0-160 0,0-1 192 0,0 0-192 0,3 1 192 16,0-3-192-16,1 1 0 0,0-2 0 0,2-1 128 15,1-2-128-15,2 1 0 16,0-1 0-16,2-3-176 0,0 3 176 0,0-4-192 0,3 0 192 0,-1-2-192 16,0 0 192-16,0-2-208 15,2 0-16-15,0-4 224 0,1 1-192 0,0-3 192 0,0 1-192 16,-1-3 192-16,1 1-144 0,0-2 144 0,-3 2-128 16,0-1 128-16,1-1 0 15,0 1-192-15,2-2 192 0,-2 4 0 0,-2-1 0 0,-1 2 0 16,-1 1 0-16,1-1 0 0,-2 1 0 0,-5 6 0 0,0 0 0 0,0 0 0 15,0 0 0-15,0 0 128 16,0 0 16-16,5 6 16 0,-5-6 0 0,3 9 0 0,-2 2 32 0,0 2 0 16,-1 0 0-16,0 1 0 0,-1 6 272 15,0 0 64-15,0-1 16 0,-1 5 0 0,0-1-16 0,-1 0 0 16,0-2 0-16,2-2 0 16,0 4-128-16,-1-5-16 0,1 0-16 0,-1 3 0 0,0 0-208 0,2-1-32 15,0-4-128-15,2 3 192 0,-2 1-192 0,1-3 0 16,0 0 128-16,2 0-128 0,-1-1 0 0,2-6 0 0,0 1 0 15,0-1 0-15,0-1 0 0,0-2 0 16,1-3 0-16,1 0-160 16,-6-4-608-16,6 0-112 0,1-2-16 0,0-4-16 15,1-1-2416-15,0-2-464 0</inkml:trace>
  <inkml:trace contextRef="#ctx0" brushRef="#br0" timeOffset="46472.59">25602 9250 25631 0,'0'0'1136'0,"0"0"224"0,0 0-1088 0,0 0-272 0,0 0 0 0,0 0 0 0,0 0 2080 0,0 0 352 15,0 0 80-15,-5 5 16 0,-1-1-608 0,0 5-112 16,-3-1-16-16,1 2-16 0,-1 2-640 0,0 3-128 15,-2 0-32-15,1 2 0 0,-2 3-368 0,0 1-80 16,0 3-16-16,0 2 0 0,1 0-128 0,0 0-16 0,2 2-16 0,1 2 0 16,2-1-48-16,0 2-16 15,2 2 0-15,2 1 0 0,0-1-48 0,4 6-16 16,-1-5 0-16,3-1 0 0,3-6-96 0,0-1-128 16,-1-2 176-16,4-2-176 0,3-2 128 0,-1-6-128 0,1-1 0 0,2 0 0 15,0 1 0-15,2-1 0 0,2-3-128 0,0-1 128 31,2-2-512-31,5-3 0 0,1 0 0 0,-3-2 0 16,0-4-2496-16</inkml:trace>
  <inkml:trace contextRef="#ctx0" brushRef="#br0" timeOffset="47172.59">26051 9559 15263 0,'0'0'672'0,"0"0"144"0,0 0-656 0,0 0-160 16,0 0 0-16,0 0 0 0,0 0 1760 0,0 0 320 0,0-7 64 0,0 7 16 15,0-4-624-15,-2-2-112 0,-2 3-16 0,0-1-16 16,-2-2-336-16,4-1-64 0,2 7-16 0,-3-4 0 16,1-2-48-16,0-1-16 0,2 7 0 0,0-6 0 15,0 2-96-15,0 4-32 0,0 0 0 0,0 0 0 0,0 0 64 0,0 0 16 16,0 0 0-16,0 0 0 0,0 0 64 0,0 0 16 16,0 0 0-16,4 6 0 15,1 2-224-15,2 1-32 0,0 2-16 0,-1 4 0 16,1 0-240-16,0 1-48 0,3 1-16 0,1 6 0 0,1 1-112 0,0-1-32 15,-2 0 0-15,4 0 0 0,-1-2-64 0,1 1-16 16,0-2 0-16,1 1 0 0,-2-4-144 0,0 1 0 0,-1-3 0 16,0 2 128-16,-1-4-128 0,1 0 0 15,-1-3 0-15,-1 0 0 0,2-4-144 0,-2-2 144 16,1-1-192-16,-1-3 192 16,2-3-1168-16,0-1-128 0,-2-2-32 0,0-1 0 15,-1-3-1936-15,-1 3-400 0,0-2-80 0</inkml:trace>
  <inkml:trace contextRef="#ctx0" brushRef="#br0" timeOffset="47376.97">26301 9472 6447 0,'-5'4'576'0,"-2"3"-576"0,1-2 0 0,-2 6 0 16,-2-1 7104-16,-1 3 1296 0,1 3 272 0,-2 1 48 16,-1 3-5392-16,1 3-1088 0,2 3-224 0,-1 2-32 15,1-2-1024-15,0 0-208 0,1-1-48 0,1 1 0 0,0 1-368 0,1-1-80 16,-3-1 0-16,3 1-16 0,0-4-240 0,2-1 128 15,2 1-128-15,1-5 0 16,-1 0 0-16,3-4 0 0,1 1 0 0,2-7 0 16,0 3-592-1,2-7-176-15,3 0-16 0,1-3-16 0,0-4-2128 0,1-2-416 0</inkml:trace>
  <inkml:trace contextRef="#ctx0" brushRef="#br0" timeOffset="47856.6">26524 9283 16575 0,'0'0'736'0,"0"0"160"0,0 0-720 0,-7 3-176 0,2 3 0 0,5-6 0 15,0 0 4656-15,-6 4 896 0,-2-2 176 0,8-2 32 16,0 0-4080-16,0 0-816 0,0 0-160 0,0 0-48 16,0 0-400-16,0 0-64 0,0 0-32 0,0-6 0 15,4-3-160-15,1 2 0 16,-2 0 0-16,2 1 0 0,4-1 128 0,-3 1-128 0,0-1 0 0,0 2 128 16,1-2-128-16,1 2 0 15,1-1 0-15,0 2 128 0,0 0-128 0,-1 4 128 0,-8 0-128 0,8 0 128 16,0 4 0-16,0-2 0 0,-1 6 0 0,0-1 0 15,-2-1 64-15,-1 3 0 0,0 5 0 0,-3 0 0 16,-1-1 0-16,-1 4 16 0,0 0 0 0,-2 1 0 16,-2-1 0-16,-2 3 0 0,0-3 0 0,-1 0 0 15,2-1-208-15,1-2 0 0,-1-1 128 0,2-6-128 16,0 3 0-16,1-3 0 0,2 0 0 0,1-7 0 0,0 0 0 16,0 0 128-16,0 0-128 0,0 0 0 0,0 0 0 15,5 2 0-15,3-1 0 0,0-2 0 0,1 1 0 0,1 0 0 16,2-2 0-16,0-5 0 0,0 0 0 15,5 1 0-15,0-1 0 0,-1-1 0 0,-1 3-336 0,-3 1 32 16,0 0 16-16,0-2-12448 16,-1 2-2496-16</inkml:trace>
  <inkml:trace contextRef="#ctx0" brushRef="#br0" timeOffset="48323.8">27062 9835 11967 0,'0'0'1072'0,"0"0"-864"0,0 0-208 0,0 0 0 0,0 0 3648 0,0 0 704 16,0 0 128-16,0 0 16 0,0 0-1648 16,0 0-336-16,0 0-64 0,7-4-16 0,1-2-944 0,-2 3-192 15,-6 3-32-15,8-4-16 0,0 0-400 0,1-1-80 16,0 1 0-16,0 0-16 0,2 2-304 0,-1-1-64 16,2 2-16-16,-1-2 0 0,2 3-240 0,-2 0-128 0,3 0 160 0,-1 0-160 15,0 0 128-15,1 0-128 16,-1 0 0-16,0 3 0 15,-1-3-1424-15,0-3-384 0,0 3-80 0</inkml:trace>
  <inkml:trace contextRef="#ctx0" brushRef="#br0" timeOffset="48674.68">27519 9453 21183 0,'0'0'944'0,"4"6"192"0,1 1-912 0,-2-1-224 0,-3 4 0 0,1-4 0 16,2 2 5120-16,-2 1 992 0,-1 2 192 0,0-1 32 15,2 3-4448-15,-2 0-896 0,-3 0-176 0,2 1-48 16,-1 1-432-16,1 0-80 0,-2-2-32 0,1 1 0 0,-2 4-224 0,3-3 128 16,1-2-128-16,-2 4 0 15,0-4 0-15,0 0 128 0,4 0-128 0,-1 0 0 0,-1-2 0 0,1-5 0 16,2 1 0-16,2 0 0 0,-1 2 0 15,0-4 0-15,1 0 0 0,2-1 0 0,1-1 0 0,1 1-192 16,0-4 192-16,1 0-160 0,2 0 160 0,0-4-192 16,1 1 192-16,5-1-192 0,1-2 192 0,-2-4-128 15,-1 4 128-15,-1-2-128 16,0-1-272-16,-1-2-48 0,-1 2-16 0,-1 1 0 16,-2-1-272-16,1-1-48 0,-1 1-16 0,0-2 0 15,-3 1-2128-15,1-2-416 0,-1 0-96 0,-3 0-11920 0</inkml:trace>
  <inkml:trace contextRef="#ctx0" brushRef="#br0" timeOffset="48881.75">27801 9436 15663 0,'0'0'1392'0,"0"0"-1120"15,-3 9-272-15,-1-3 0 0,0 1 5200 0,0 1 992 16,1 2 192-16,-1 2 32 0,-2 5-3376 0,2 0-672 16,0 3-144-16,1 1-32 0,0 4-1072 0,2-2-224 15,-1 5-32-15,2-2-16 0,0 1-336 0,0 2-80 0,2-1-16 0,0-2 0 16,1 0-208-16,1-2-32 0,-2-1-16 0,2 0 0 15,2 0-160-15,0-2 0 0,-2-5 0 0,3 1 128 16,-1-3-128-16,2-1 0 0,-1-1 0 0,0-1 0 31,1-4-848-31,0 0-112 0,0-4 0 0,0-3-16 16,1-3-2224-16,0-1-448 0</inkml:trace>
  <inkml:trace contextRef="#ctx0" brushRef="#br0" timeOffset="49256.66">28009 9235 33807 0,'0'0'1488'0,"0"0"320"0,0 0-1440 0,0 0-368 0,0 0 0 0,7 4 0 0,-2 3 1872 0,0-5 304 16,-5-2 64-16,8 7 16 0,-3-3-1072 0,3 3-224 15,0-4-32-15,1 4-16 0,0-3-384 0,0 5-80 16,-1-2 0-16,3 3-16 0,1-1-96 0,-1 2-16 0,1-1 0 0,0 3 0 16,0 0 80-16,-1 3 16 15,1 5 0-15,0-1 0 0,1 1-32 0,0 4-16 0,0-2 0 0,0 5 0 16,-1 2-48-16,0 3-16 0,0 3 0 0,0 1 0 16,-2 0-96-16,-2-1-16 15,-3 1 0-15,-1 0 0 0,-1 2-64 0,-3-2 0 0,-3 0-128 16,-2 3 192-16,-3-4-192 0,0-5 0 0,-4-3 0 0,-2 3 0 15,-2 0 0-15,-1-2 0 0,-1-2 0 0,1-1-160 0,1-3 160 16,-1-5-192-16,1-2 192 0,1-3-192 16,-1-3-960-16,2-6-192 0,-1-1-32 15,1 0-13296-15,1-6-2672 0</inkml:trace>
  <inkml:trace contextRef="#ctx0" brushRef="#br0" timeOffset="61703.21">24959 11018 13871 0,'0'0'608'0,"0"0"144"0,0 0-608 0,4-7-144 16,0 3 0-16,0-2 0 0,-2-5 1152 0,1 1 192 15,0-1 32-15,-1-2 16 0,1-2 16 0,-2 0 16 16,0-3 0-16,-1 3 0 0,-2-4-288 0,-1 2-64 15,-1-5-16-15,0 2 0 0,-1-1-64 0,0 1-16 16,-3 3 0-16,-1 0 0 0,-2 1-336 0,1 3-64 16,-2 3 0-16,0 3-16 0,0 3 240 0,-1 4 48 0,0 0 16 15,-1 4 0-15,-1 6-160 0,2 0-48 0,0 3 0 16,0 0 0-16,1 4-336 0,1 3-80 16,0-3-16-16,3 3 0 0,2-1-224 0,0 1 0 0,4-2 0 0,1 2 0 15,-1-1 0-15,2-2 0 0,0-1 0 0,4 1 0 16,1 0 0-16,2 0 128 0,-1-5-128 0,4-1 0 15,-1-1 0-15,1 1 0 0,2-2 0 0,1-5 0 16,0-2-224-16,2-2 16 0,-1 0 0 0,2-4 0 16,-2-5-160-16,1 0-16 0,-1 1-16 0,-1-5 0 15,0 0 112-15,-1 0 32 0,0-4 0 0,0 1 0 0,-3-1 112 16,0 0 144-16,-1 0-208 0,-2 1 80 16,0 3 128-16,-3 0 0 0,1 3 0 0,0-1-128 15,0 2 720-15,-4 9 160 0,0 0 16 0,0 0 16 0,0 0-288 0,0 0-64 16,0 0-16-16,3 9 0 0,0 0 368 0,-2 3 80 15,-2 4 16-15,-1 3 0 0,1 5-576 0,0 2-112 16,-2 2-32-16,0 2 0 0,1-1 320 0,-2 7 64 16,0 1 16-16,0 4 0 0,-1 2-112 0,1-3-32 15,0 4 0-15,0-5 0 0,0-5 160 0,0 1 48 16,1-1 0-16,1-3 0 0,-2-5-480 0,3 0-144 16,-1-3 0-16,2-3 0 0,0-3 0 0,0-4 0 15,2-2 0-15,-1-5 0 0,-1-6 0 0,0 0 0 16,0 0 0-16,5-6 0 15,0-5-1408-15,1 1-320 0,-2-6-80 0,-1-1-18544 0</inkml:trace>
  <inkml:trace contextRef="#ctx0" brushRef="#br0" timeOffset="62366.3">25590 10787 20271 0,'0'0'896'0,"0"0"192"0,0 0-880 0,0 0-208 0,0 0 0 0,0 0 0 15,0 0 1904-15,0 0 336 0,0 0 64 0,0 0 0 16,0 0-96-16,-4 7-32 0,-1 2 0 0,0 2 0 16,-3-1-400-16,0 7-96 0,-2 0-16 0,0-1 0 15,0 1-480-15,-2 2-96 0,0 5-32 0,1 2 0 16,-1 0-672-16,1 5-144 0,1-1-32 0,2 0 0 16,1 4-48-16,2 1-16 0,0-3 0 0,1 3 0 15,1-2-16-15,2-2-128 0,1-2 192 0,3 1-64 0,1-2 0 16,2-2-128-16,2-3 192 0,2 4-64 0,2-6 256 0,3 1 32 15,2-1 16-15,0-2 0 16,1-3-848-16,0-1-160 0,2-2-48 0,6 0 0 16,0-3-1264-16,-1-5-256 0,1-3-48 0,1-2-10608 15,-1-4-2112-15</inkml:trace>
  <inkml:trace contextRef="#ctx0" brushRef="#br0" timeOffset="62766.77">25877 11051 36047 0,'0'0'1600'0,"0"0"320"0,0 0-1536 0,0 0-384 0,0 0 0 0,0 0 0 15,0 0 1488-15,0 0 224 0,0 0 32 0,0 0 16 16,0 0-1376-16,0 0-256 0,5-7-128 0,0 3 0 15,1 0 0-15,0-1 0 0,1 1 0 0,1-3 0 16,-1 1 0-16,1 2 0 0,1 1 0 0,1-1 0 16,-2 2 256-16,1 2 16 0,0 0 0 0,0 0 0 15,0 5-272-15,0 0 0 0,-1 4 0 0,1 1 0 16,-1 0 224-16,0 1 32 0,0-1 16 0,1 6 0 16,0-2 192-16,-1 5 48 0,0-2 0 0,0 2 0 0,1 5-256 0,-1-1-32 15,-2-2-16-15,2 2 0 16,1 0-48-16,1-1-16 0,-3-3 0 0,1 0 0 0,3 1-144 0,-1 0 0 15,2-3 0-15,0-2 0 0,1 0 0 0,0-5 0 16,0 2 0-16,2-4 0 16,-1 1 0-16,0-5 0 0,-1-1 0 0,3-3 0 15,1-3-672-15,0-1-224 16,-1-2-32-16,0-4-12592 0,-1 0-2528 0</inkml:trace>
  <inkml:trace contextRef="#ctx0" brushRef="#br0" timeOffset="62999.84">26216 11043 46991 0,'0'0'1024'16,"-6"8"224"-16,-7-2 32 0,2 7 64 0,1-2-1088 0,-2 4-256 0,-1 2 0 0,0 3 0 0,2 4 880 0,-1-3 112 0,1 4 32 0,-1-2 0 16,0 1-576-16,3-1-128 0,1 1 0 0,0-5-16 15,2 1-160-15,2 1-16 0,1-4-128 0,2 1 192 16,-1-3-192-16,4 1 0 0,0-3 0 0,4-3-160 31,-1 1-928-31,3-5-192 0,1-2-48 0,1 1 0 16,14-1-5504-16,-3-6-1104 0,-11 0-6784 0</inkml:trace>
  <inkml:trace contextRef="#ctx0" brushRef="#br0" timeOffset="63474.12">26588 11239 32367 0,'0'0'1424'0,"0"0"304"0,0 0-1376 0,0 0-352 0,0 0 0 15,0 0 0-15,0 0 2624 0,7-2 448 0,-1-1 80 0,-6 3 32 16,8 0-1744-16,0-4-352 0,0 0-64 0,0 1 0 16,-8 3-304-16,10 0-48 0,1-3-16 0,-1 0 0 0,1 3-336 0,0 0-64 15,1-4 0-15,1 1-16 16,0 3-240-16,2 0 0 0,-1 0 0 0,1 0 0 15,-1-4-560 1,-2 4-208-16,0 3-32 0,1-3-13744 0,-2 0-2752 0</inkml:trace>
  <inkml:trace contextRef="#ctx0" brushRef="#br0" timeOffset="63990.85">27036 10997 41055 0,'0'0'1824'0,"0"0"368"0,0 0-1744 0,0 0-448 0,0 0 0 0,8 4 0 0,-2-4 1312 0,2 0 176 15,-1 0 48-15,-1-1 0 0,1-5-1072 0,1 2-208 0,1-2-32 0,0-1-16 16,0 1-208-16,2-1 0 16,-1-1 0-16,1-1 0 0,-1 3 0 0,2 2 0 15,0-3 0-15,0 1 0 0,1 3 0 0,0-1 0 16,-1 4 0-16,-1 0 0 0,1 0 128 0,0 4-128 15,0 2 176-15,-2 1-176 0,-2 0 224 0,0 3-64 16,-2 3-16-16,1 3 0 0,-2 1 0 0,-1 3 0 0,-3 1 0 16,-1 1 0-16,-1 4-16 0,-1 1 0 0,-2 4 0 0,-2 1 0 15,-2 1 16-15,1-1 0 0,-5-2 0 0,1-2 0 16,1 3-144-16,-1-8 0 0,0 1 0 0,-1-5 0 16,0-2 0-16,3-1 0 0,0-3 0 0,0-2 0 15,-1-3 0-15,3-2 0 0,-1-1-128 0,1-3 128 16,7-2-144-16,-6-4 144 0,-1 1-192 0,2-3 192 15,2-1-208-15,2-1 64 0,0 2 16 0,2-1 0 16,0-2-192-16,3 1-48 0,1 1 0 0,1 1 0 16,-1-1 144-16,1 3 32 0,2-2 0 0,0-1 0 15,0 5 192-15,1-2 0 0,2 1 0 0,-1-1 0 0,1 4 0 16,0 0 0-16,2 0 0 0,2 2 0 0,-1 0 0 16,1 1 0-16,-1-2 128 0,0 2-128 15,2-1 192-15,0 5-32 0,-2-3 0 0,2 0 0 0,0-2-16 16,-1 2 0-16,1-1 0 0,0 0 0 0,0-2-144 0,-1-1 0 0,1 0 0 15,0-1 0-15,-1-2 0 16,1-1 0-16,0 1 0 0,0-3 0 16,-1-5-2832-16,1 0-448 15,-2-1-96-15</inkml:trace>
  <inkml:trace contextRef="#ctx0" brushRef="#br0" timeOffset="64252.2">27674 10837 14735 0,'0'0'1312'0,"0"0"-1056"15,0 0-256-15,0 0 0 0,0 0 4976 0,0 0 928 16,0 0 192-16,5-2 48 0,2 2-2896 0,0 2-576 0,1 1-112 0,0 1-32 16,1 0-1120-16,1 2-240 0,0 3-32 0,2 2-16 15,1 2-480-15,1 1-80 0,1 2-32 0,0 4 0 16,2 1-272-16,0 2-48 0,0 3-16 0,-1 1 0 16,-3 0-64-16,2 6-128 0,-4 0 176 0,0 3-176 15,-3 1 144-15,-3-4-144 0,0 5 0 0,-2 1 144 16,-2 0-144-16,-2-2 128 0,-3 0-128 0,-1-1 128 15,-2-2-128-15,1 0 0 0,-2-1 0 0,-1 0 0 16,-2-3 0-16,2-4-144 0,-1-2 144 0,-4 2 0 16,3-3-1104-16,-1-6-112 15,0-6-32-15,2-2 0 0,-1-5-1776 0,2-7-368 0</inkml:trace>
  <inkml:trace contextRef="#ctx0" brushRef="#br0" timeOffset="64784.74">28416 10853 13823 0,'0'0'1216'0,"0"0"-960"16,0 0-256-16,0 0 3728 0,0 0 704 0,0 0 144 0,-6-3 32 15,-1 3-1920-15,-1 4-368 0,-2-1-80 0,1 3 0 16,-2 1-752-16,0 6-144 16,-3 1 1024-16,0 3-1312 0,1 3-272 0,0 0-48 0,0-1-16 15,-2 2-80-15,2 2 0 0,1 3-16 0,1-1 0 16,-2 1-16-16,2 4 0 15,1 7 480-15,-1 2-624 0,3 2-128 0,3-5-16 0,2 0-16 16,1-2-128-16,3-2-32 0,2-2 0 0,2 1 0 16,2-1-144-16,2-3 0 0,2 2 192 0,4-3-192 0,2-2 0 15,1-3 0-15,1-2-176 16,0-3-208-16,2-5-64 0,1-4 0 0,2 0 0 16,0-2-1600-16,0-5-336 0,3-2-19376 0</inkml:trace>
  <inkml:trace contextRef="#ctx0" brushRef="#br0" timeOffset="65184.33">28707 11070 14735 0,'0'0'640'0,"0"0"160"0,0 0-640 0,0 0-160 0,0 0 0 0,0 0 0 16,0 0 4096-16,0 0 800 0,7 0 160 0,-7 0 16 16,8-4-3680-16,-1 2-752 0,0-1-128 0,0 2-48 0,-1-2-32 0,1-1-16 15,-1 2 0-15,-6 2 0 16,8 0 144-16,0-2 16 0,0 0 16 0,0-1 0 0,-1 3 176 16,0 0 16-16,0 0 16 0,-1 0 0 0,1 0-16 0,-1 3 0 15,1 1 0-15,-1 0 0 0,1 1-64 0,-2 3-16 16,-1 1 0-16,1 1 0 0,0 3-112 0,2 0-16 15,0 4-16-15,2 3 0 0,0 0-208 0,0-1-32 16,-1 2-16-16,1-1 0 0,0 0-112 0,2-3-32 16,-1 2 0-16,1-4 0 0,2 0-160 0,-3-1 0 0,2-4 0 15,1 3 128-15,2-2-128 0,-1-1 0 16,0 2 0-16,1-6 0 0,2-2 0 0,1 3-144 16,-1-3 144-16,0-4 0 15,0 2-656-15,0-4-32 0,-1-2 0 0,-2 0 0 16,-1-3-2080-16,-1-2-432 0,-1-4-64 0</inkml:trace>
  <inkml:trace contextRef="#ctx0" brushRef="#br0" timeOffset="65398.81">29058 10994 17503 0,'-9'16'768'0,"4"-9"176"0,-2 3-752 0,-1 1-192 0,-1 2 0 0,-1 0 0 15,-2 0 6368-15,-1 4 1248 0,-2 2 240 0,1 2 48 16,-2 2-5328-16,2-2-1056 0,-1 4-224 15,2-2-32-15,2 1-736 0,-1 2-144 0,1-5-16 0,2 2-16 0,0-3-224 0,4-3-128 16,-1 0 128-16,3 1-128 16,0-1 0-16,2-3 144 0,1 0-144 0,1-4 0 15,-1 2 0-15,4-1 0 0,1-2 0 0,0-4 0 32,2 0-1664-32,1-1-304 0,1-4-48 0</inkml:trace>
  <inkml:trace contextRef="#ctx0" brushRef="#br0" timeOffset="65886.88">29583 11064 17407 0,'0'0'0'0,"0"0"0"0,0 0 3296 0,0 0 672 0,0 0 128 0,0 0 16 16,0 0-1712-16,0 0-352 0,0 0-64 0,0 0 0 16,0 0-496-16,0 0-80 0,-2 10-32 0,0-1 0 15,1 2-416-15,1-2-64 0,1 1-32 0,1 6 0 0,0-1-240 0,1 2-48 16,0 2-16-16,-1-2 0 15,1 3-272-15,-2 0-48 0,0 3-16 0,1-3 0 0,-2 1-224 0,1 1 128 16,0-2-128-16,2-1 0 0,0-2 0 0,1 0 0 16,-1 0 0-16,1-4 0 0,0 1 0 15,0-1 0-15,0-3-192 0,0-3 192 16,1-1-2800-16,1-3-448 0,-6-3-80 0</inkml:trace>
  <inkml:trace contextRef="#ctx0" brushRef="#br0" timeOffset="66094.02">29788 11210 12895 0,'0'0'1152'0,"0"0"-928"0,-11 0-224 0,2 3 0 0,-1-2 5376 0,-1 2 1040 15,-1-3 208-15,-2 3 32 0,-3 0-3712 0,0 0-736 16,-2 1-160-16,0 0-16 0,-1 1-1152 0,1-1-240 16,-1-1-32-16,2 1-16 0,-1 0-432 0,2-2-160 0,1 2 0 0,1-1 144 15,0-2-144-15,2 2 0 0,1-3 0 0,3 2 0 0,3 0 0 16,6-2 0-16,0 0 128 0,0 0-128 15,0 0-1216-15,0 0-256 16,0 0-64-16,8-4-17632 0</inkml:trace>
  <inkml:trace contextRef="#ctx0" brushRef="#br0" timeOffset="66632.73">30034 11043 31791 0,'0'0'1408'0,"0"0"288"0,0 0-1360 0,0 0-336 0,0 0 0 0,0 0 0 0,0 0 1712 0,0 0 272 15,0 0 48-15,0 0 16 0,0 0-1152 0,0 0-240 16,0 0-32-16,0 0-16 0,5-7-224 0,0 1-32 16,1-4-16-16,-1 4 0 0,0-1-32 0,0 1-16 15,2 2 0-15,-1 0 0 0,2-3-64 0,1 1-16 16,2 1 0-16,-2 1 0 0,0 2-80 0,2 0 0 15,-1-1-128-15,1 3 192 0,-1 0-48 0,1 0-16 0,-2 3 0 0,1 1 0 16,1 2 272-16,-1 3 48 0,-2-1 16 0,0 5 0 16,0 0-144-16,-2 5-16 15,1 1-16-15,-5 3 0 0,-5 2-96 0,-3 3-32 0,1 2 0 0,-3 5 0 16,-2 0-160-16,-2-1 0 0,-1 0 0 16,0-6 0-16,-2 2 0 0,2-5 0 0,1-1 0 0,1-6 0 15,-1-1 0-15,4-5 0 0,0-1 0 0,0-3 0 16,-1-1 0-16,1-6 0 0,0 3 0 0,8-3 0 15,-5-3-192-15,1-1 192 0,0-2-160 0,2-1 160 16,3 1-128-16,-1-5 128 0,1-1 0 0,2 2-144 16,2-1 144-16,0 1 0 0,2-2 0 0,0 2-128 15,0 2 128-15,1-1 0 0,1 5 0 0,1-3 0 16,-1 2 0-16,0 4 0 0,0-2 0 0,2 6 128 16,0-3-128-16,2 3 144 0,2 1-144 0,-1 3 160 15,2 2 32-15,0-2 0 0,1 1 0 0,0 1 0 0,-2 0 48 0,1-1 16 16,0 4 0-16,4-2 0 0,-3-2-256 0,-2 1 128 15,-2-2-128-15,-1 0 0 16,1 0 0-16,-1-2 0 0,1-1 0 0,0 0 0 0,3 1 0 0,-3-5 0 16,1-2 0-16,2-2 0 15,1-3-1696-15,0-2-336 0,-2-4-64 16,-1 0-17952-16</inkml:trace>
  <inkml:trace contextRef="#ctx0" brushRef="#br0" timeOffset="66890.45">30774 10777 3679 0,'19'-9'160'0,"-11"5"32"0,-1 1-192 0,3-1 0 16,2 0 0-16,-3-1 0 0,-2 1 8560 0,3 2 1664 0,5 0 336 0,-1 2 64 15,-2 2-7040-15,4 0-1392 16,3 2-272-16,1 5-64 0,0 0-704 0,-2 3-128 16,0 4-16-16,-1 4-16 0,-2-1-400 0,-1 5-80 0,-1 3 0 0,-1 3-16 15,-3 3-240-15,-4 4-64 0,1 2 0 0,-4 4 0 16,0 2-192-16,-4 5 0 0,-2-1 0 15,-2 1 0-15,-2-4 0 0,-1 1 0 0,0-1 0 0,-3-3 0 16,1-2 0-16,-2-1 0 0,-1-3 0 0,-5 0 0 16,-4-2 0-16,1-1 0 0,5-4 0 0,-4-2 0 15,-3-2-848 1,3-10-64-16,-2-2-16 0,-2-1-14656 0,-2-4-2928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7.004"/>
    </inkml:context>
    <inkml:brush xml:id="br0">
      <inkml:brushProperty name="width" value="0.1" units="cm"/>
      <inkml:brushProperty name="height" value="0.1" units="cm"/>
      <inkml:brushProperty name="color" value="#E71224"/>
    </inkml:brush>
  </inkml:definitions>
  <inkml:trace contextRef="#ctx0" brushRef="#br0">4 135 12031 0 0,'0'0'8490'0'0,"-4"-6"-7626"0"0,5 3-857 0 0,0 1 0 0 0,0 0 0 0 0,0-1 1 0 0,0 1-1 0 0,0 0 0 0 0,0-1 0 0 0,1 1 1 0 0,-1 0-1 0 0,1 0 0 0 0,0 0 0 0 0,-1 0 1 0 0,1 0-1 0 0,3-2 0 0 0,-4 3 2 0 0,13-12 13 0 0,-1 1 1 0 0,28-20-1 0 0,-33 27-23 0 0,1 0 1 0 0,-1 1 0 0 0,1 0-1 0 0,0 0 1 0 0,0 1 0 0 0,0 0-1 0 0,11-2 1 0 0,-16 4 0 0 0,1 0 0 0 0,-1 0 0 0 0,1 0 0 0 0,-1 1 0 0 0,1 0 0 0 0,0 0 0 0 0,-1 0 0 0 0,1 0 0 0 0,0 1 0 0 0,-1 0 0 0 0,1 0 0 0 0,-1 0 0 0 0,5 2 0 0 0,-8-3 12 0 0,1 1-1 0 0,-1-1 1 0 0,1 1-1 0 0,-1 0 1 0 0,0 0-1 0 0,1 0 1 0 0,-1 0-1 0 0,0 0 1 0 0,0 0-1 0 0,1 0 1 0 0,-1 0-1 0 0,0 0 1 0 0,0 0-1 0 0,0 1 1 0 0,-1-1-1 0 0,1 0 1 0 0,1 3-1 0 0,0 0 38 0 0,-1-1-34 0 0,1 0 0 0 0,-1 0-1 0 0,0-1 1 0 0,0 1 0 0 0,0 0-1 0 0,-1 0 1 0 0,1 1 0 0 0,-1-1-1 0 0,0 0 1 0 0,1 0 0 0 0,-1 0-1 0 0,-1 0 1 0 0,1 0 0 0 0,0 0-1 0 0,-1 0 1 0 0,1 0 0 0 0,-1 0-1 0 0,-2 6 1 0 0,-3 4 4 0 0,0 0-1 0 0,-15 22 1 0 0,13-21 77 0 0,-26 42 580 0 0,-52 68 1 0 0,73-107-677 0 0,13-17 0 0 0,1 0 0 0 0,-1 0 0 0 0,0 0 0 0 0,0 0 0 0 0,0 0 0 0 0,1 0 0 0 0,-1 0 0 0 0,0 0 0 0 0,0-1 0 0 0,0 1 0 0 0,1 0 0 0 0,-1 0 0 0 0,0 0 0 0 0,0 0 0 0 0,1 0 0 0 0,-1 0 0 0 0,0 0 0 0 0,0 0 0 0 0,1 0 0 0 0,-1 0 0 0 0,0 1 0 0 0,0-1 0 0 0,1 0 0 0 0,-1 0 0 0 0,0 0 0 0 0,0 0 0 0 0,0 0 0 0 0,1 0 0 0 0,-1 0 0 0 0,0 1 0 0 0,0-1 0 0 0,0 0 0 0 0,1 0 0 0 0,-1 0 0 0 0,0 0 0 0 0,0 1 0 0 0,0-1 0 0 0,0 0 0 0 0,0 0 0 0 0,0 0 0 0 0,1 1 0 0 0,-1-1 0 0 0,0 0 0 0 0,0 0 0 0 0,0 0 0 0 0,0 1 0 0 0,0-1 0 0 0,0 0 0 0 0,0 0 0 0 0,0 1 0 0 0,0-1 0 0 0,0 0 0 0 0,0 0 0 0 0,0 1 0 0 0,0-1 0 0 0,0 0 0 0 0,0 0 0 0 0,0 1 0 0 0,0-1 0 0 0,0 0 0 0 0,-1 0 0 0 0,1 0 0 0 0,0 1 0 0 0,0-1 0 0 0,0 0 0 0 0,0 0 0 0 0,0 0 0 0 0,0 1 0 0 0,-1-1 0 0 0,36-3 45 0 0,-21 1 3 0 0,0 0 1 0 0,0 2-1 0 0,0-1 0 0 0,0 2 1 0 0,0 0-1 0 0,0 0 1 0 0,26 7-1 0 0,-32-5-44 0 0,-1 0-1 0 0,1 0 1 0 0,-1 0-1 0 0,0 1 1 0 0,0 0-1 0 0,0 0 1 0 0,11 10-1 0 0,-15-11 0 0 0,0 0 0 0 0,-1 0-1 0 0,1 0 1 0 0,-1 0 0 0 0,0 0 0 0 0,0 0-1 0 0,0 1 1 0 0,0-1 0 0 0,-1 1-1 0 0,1-1 1 0 0,-1 1 0 0 0,0-1 0 0 0,0 1-1 0 0,0 0 1 0 0,-1 0 0 0 0,1 0 0 0 0,-1-1-1 0 0,0 8 1 0 0,-1 1 37 0 0,-1 0-1 0 0,0 0 0 0 0,-1 0 1 0 0,0 0-1 0 0,-1 0 1 0 0,0-1-1 0 0,-1 1 1 0 0,0-1-1 0 0,-1 0 0 0 0,-11 16 1 0 0,7-13 3 0 0,0-1 1 0 0,-1 0-1 0 0,-1-1 1 0 0,0 0-1 0 0,0-1 1 0 0,-1 0-1 0 0,-19 11 0 0 0,29-20-52 0 0,0 0-1 0 0,1 0 1 0 0,-1-1-1 0 0,0 1 1 0 0,0-1-1 0 0,0 0 1 0 0,0 0-1 0 0,0 0 1 0 0,-1 0-1 0 0,1-1 0 0 0,0 1 1 0 0,0-1-1 0 0,-1 0 1 0 0,1 1-1 0 0,0-2 1 0 0,0 1-1 0 0,-1 0 1 0 0,1-1-1 0 0,0 1 1 0 0,0-1-1 0 0,0 0 0 0 0,0 0 1 0 0,0 0-1 0 0,-4-2 1 0 0,6 2-152 0 0,0 0 0 0 0,0 0 0 0 0,1 0 0 0 0,-1 0 0 0 0,0 0 0 0 0,1 0 0 0 0,-1 0 0 0 0,0 0 0 0 0,1-1 0 0 0,-1 1 0 0 0,1 0 1 0 0,0 0-1 0 0,-1 0 0 0 0,1-2 0 0 0,-1-1-353 0 0,-3-8-589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7.374"/>
    </inkml:context>
    <inkml:brush xml:id="br0">
      <inkml:brushProperty name="width" value="0.1" units="cm"/>
      <inkml:brushProperty name="height" value="0.1" units="cm"/>
      <inkml:brushProperty name="color" value="#E71224"/>
    </inkml:brush>
  </inkml:definitions>
  <inkml:trace contextRef="#ctx0" brushRef="#br0">0 0 18199 0 0,'0'0'5081'0'0,"11"5"-4258"0"0,-9-4-787 0 0,0-1 1 0 0,-1 1-1 0 0,1 0 0 0 0,0-1 1 0 0,-1 1-1 0 0,1 0 0 0 0,0 0 1 0 0,-1 0-1 0 0,1 0 0 0 0,-1 0 1 0 0,1 1-1 0 0,-1-1 0 0 0,0 0 1 0 0,1 1-1 0 0,-1-1 0 0 0,0 1 1 0 0,1 2-1 0 0,22 35 745 0 0,-19-29-712 0 0,168 265 264 0 0,-168-269-415 0 0,-1 0 0 0 0,1 0 0 0 0,0-1 0 0 0,0 0 0 0 0,0 0 0 0 0,1 0 0 0 0,0-1 0 0 0,0 1 0 0 0,0-1 0 0 0,0-1 0 0 0,1 1 0 0 0,0-1 0 0 0,-1 0 0 0 0,15 3 0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7.756"/>
    </inkml:context>
    <inkml:brush xml:id="br0">
      <inkml:brushProperty name="width" value="0.1" units="cm"/>
      <inkml:brushProperty name="height" value="0.1" units="cm"/>
      <inkml:brushProperty name="color" value="#E71224"/>
    </inkml:brush>
  </inkml:definitions>
  <inkml:trace contextRef="#ctx0" brushRef="#br0">218 1 16127 0 0,'-1'1'738'0'0,"-76"177"6073"0"0,48-118-5521 0 0,-11 17-368 0 0,26-53-866 0 0,1 0-1 0 0,1 1 1 0 0,1 1 0 0 0,-9 33 0 0 0,19-49-56 0 0,3-3-159 0 0,-1-6 67 0 0,-1-1-1 0 0,1 0 0 0 0,0 0 0 0 0,-1 1 0 0 0,1-1 0 0 0,-1 0 0 0 0,1 0 0 0 0,0 0 0 0 0,-1 0 0 0 0,1 0 0 0 0,0 0 0 0 0,-1 0 0 0 0,1 0 0 0 0,0 0 1 0 0,-1 0-1 0 0,1 0 0 0 0,0 0 0 0 0,0 0-153 0 0,13-1-2258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8.110"/>
    </inkml:context>
    <inkml:brush xml:id="br0">
      <inkml:brushProperty name="width" value="0.1" units="cm"/>
      <inkml:brushProperty name="height" value="0.1" units="cm"/>
      <inkml:brushProperty name="color" value="#E71224"/>
    </inkml:brush>
  </inkml:definitions>
  <inkml:trace contextRef="#ctx0" brushRef="#br0">1 0 15663 0 0,'0'0'1188'0'0,"1"1"-804"0"0,10 3 170 0 0,0-1-1 0 0,0 0 1 0 0,1-1-1 0 0,-1 0 1 0 0,0-1-1 0 0,1 0 1 0 0,-1 0 0 0 0,1-1-1 0 0,0-1 1 0 0,19-3-1 0 0,45-2-355 0 0,-58 4-4148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8.454"/>
    </inkml:context>
    <inkml:brush xml:id="br0">
      <inkml:brushProperty name="width" value="0.1" units="cm"/>
      <inkml:brushProperty name="height" value="0.1" units="cm"/>
      <inkml:brushProperty name="color" value="#E71224"/>
    </inkml:brush>
  </inkml:definitions>
  <inkml:trace contextRef="#ctx0" brushRef="#br0">1 1 17535 0 0,'0'0'1759'0'0,"13"14"-315"0"0,-12-8-1144 0 0,0-1-1 0 0,0 1 1 0 0,0 1 0 0 0,-1-1 0 0 0,0 0-1 0 0,0 0 1 0 0,-1 0 0 0 0,1 0 0 0 0,-3 6-1 0 0,0 16 85 0 0,2-12-231 0 0,0 9 48 0 0,2 31 1 0 0,18 92 530 0 0,-17-139-604 0 0,0 0-1 0 0,1-1 0 0 0,0 1 1 0 0,0-1-1 0 0,5 9 1 0 0,-5-12-404 0 0,-1-1 0 0 0,1 0 0 0 0,0 0 0 0 0,6 6 0 0 0,-7-9-456 0 0,0 1 0 0 0,0 0 0 0 0,0 0 0 0 0,0-1 0 0 0,1 1 0 0 0,-1-1 0 0 0,0 0 0 0 0,1 0 1 0 0,2 1-1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8.807"/>
    </inkml:context>
    <inkml:brush xml:id="br0">
      <inkml:brushProperty name="width" value="0.1" units="cm"/>
      <inkml:brushProperty name="height" value="0.1" units="cm"/>
      <inkml:brushProperty name="color" value="#E71224"/>
    </inkml:brush>
  </inkml:definitions>
  <inkml:trace contextRef="#ctx0" brushRef="#br0">63 0 17567 0 0,'1'2'399'0'0,"1"4"-132"0"0,0-1-1 0 0,1 0 1 0 0,0 1 0 0 0,0-1 0 0 0,1 0-1 0 0,-1-1 1 0 0,6 7 0 0 0,35 31 1872 0 0,-14-15-1211 0 0,62 62-367 0 0,-73-70-502 0 0,0 0 0 0 0,-2 1 0 0 0,-1 1 0 0 0,0 0-1 0 0,18 34 1 0 0,-27-41-49 0 0,0 1 0 0 0,-1 0-1 0 0,-1 0 1 0 0,0 0 0 0 0,-1 1 0 0 0,0 0-1 0 0,-1 0 1 0 0,-1 0 0 0 0,-1 0 0 0 0,0 19-1 0 0,-3-16 3 0 0,0-1-1 0 0,-1 0 1 0 0,0 1-1 0 0,-2-1 0 0 0,0-1 1 0 0,-1 1-1 0 0,-1-1 0 0 0,0 0 1 0 0,-1 0-1 0 0,-1-1 1 0 0,-1 0-1 0 0,0-1 0 0 0,-1 0 1 0 0,-15 16-1 0 0,16-20-38 0 0,-1-1 0 0 0,-1 1-1 0 0,1-2 1 0 0,-2 1 0 0 0,1-2 0 0 0,-1 0 0 0 0,0 0-1 0 0,-1-1 1 0 0,-25 9 0 0 0,20-10-726 0 0,1-1 1 0 0,-1-1-1 0 0,0-1 1 0 0,-25 2 0 0 0,0-3-6710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9.153"/>
    </inkml:context>
    <inkml:brush xml:id="br0">
      <inkml:brushProperty name="width" value="0.1" units="cm"/>
      <inkml:brushProperty name="height" value="0.1" units="cm"/>
      <inkml:brushProperty name="color" value="#E71224"/>
    </inkml:brush>
  </inkml:definitions>
  <inkml:trace contextRef="#ctx0" brushRef="#br0">310 0 2759 0 0,'1'2'10659'0'0,"-1"3"-10009"0"0,0-1 1 0 0,0 1-1 0 0,0-1 1 0 0,-1 1 0 0 0,0-1-1 0 0,1 0 1 0 0,-2 1-1 0 0,1-1 1 0 0,0 0-1 0 0,-1 0 1 0 0,-2 5-1 0 0,-5 8 275 0 0,-14 20 0 0 0,15-25-431 0 0,-65 93-77 0 0,34-49 146 0 0,-45 80 0 0 0,74-116-493 0 0,0 1 0 0 0,2 0 1 0 0,0 0-1 0 0,2 1 0 0 0,0 0 0 0 0,1 0 1 0 0,1 0-1 0 0,0 25 0 0 0,3-24-72 0 0,1-1 1 0 0,1 0-1 0 0,2 1 0 0 0,0-1 1 0 0,1 0-1 0 0,1 0 0 0 0,13 32 1 0 0,-11-36-12 0 0,1-1 1 0 0,1 0-1 0 0,0-1 1 0 0,2 0-1 0 0,0 0 1 0 0,0-1-1 0 0,2 0 0 0 0,-1-1 1 0 0,19 14-1 0 0,29 19-1100 0 0,-17-20-5235 0 0,-7-9-1452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1.496"/>
    </inkml:context>
    <inkml:brush xml:id="br0">
      <inkml:brushProperty name="width" value="0.1" units="cm"/>
      <inkml:brushProperty name="height" value="0.1" units="cm"/>
      <inkml:brushProperty name="color" value="#E71224"/>
    </inkml:brush>
  </inkml:definitions>
  <inkml:trace contextRef="#ctx0" brushRef="#br0">1 0 17567 0 0,'0'0'1983'0'0,"1"1"-1562"0"0,2 0-210 0 0,0 1-1 0 0,0 0 1 0 0,0 0-1 0 0,-1 0 1 0 0,1 0-1 0 0,-1 0 1 0 0,1 0-1 0 0,-1 1 1 0 0,0-1-1 0 0,0 1 1 0 0,0 0-1 0 0,0 0 1 0 0,2 5-1 0 0,4 7 210 0 0,7 26-1 0 0,-2-7-174 0 0,2-1-246 0 0,1-1 0 0 0,2 0 1 0 0,40 53-1 0 0,-46-70 1 0 0,2-1 0 0 0,0 0 0 0 0,1-1 0 0 0,0 0 0 0 0,1-1 0 0 0,0-1 0 0 0,1-1 0 0 0,0 0 0 0 0,1-1 0 0 0,20 7 0 0 0,-32-14-226 0 0,1 0 0 0 0,-1 0 0 0 0,0-1 0 0 0,0 0 0 0 0,1 0 0 0 0,-1 0-1 0 0,0-1 1 0 0,1 0 0 0 0,-1 0 0 0 0,1-1 0 0 0,-1 1 0 0 0,0-1 0 0 0,10-3 0 0 0,-2-5-2577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29.626"/>
    </inkml:context>
    <inkml:brush xml:id="br0">
      <inkml:brushProperty name="width" value="0.1" units="cm"/>
      <inkml:brushProperty name="height" value="0.1" units="cm"/>
      <inkml:brushProperty name="color" value="#E71224"/>
    </inkml:brush>
  </inkml:definitions>
  <inkml:trace contextRef="#ctx0" brushRef="#br0">235 1 7367 0 0,'-1'1'7978'0'0,"-32"44"-2449"0"0,-25 19-2411 0 0,-5 7-2048 0 0,49-54-841 0 0,1 1 0 0 0,-12 20 1 0 0,21-30-195 0 0,0 0 0 0 0,0 1 0 0 0,1 0 0 0 0,0 0 0 0 0,0 0 0 0 0,1 0 0 0 0,-2 13 0 0 0,4-8-15 0 0,-1 1 0 0 0,2-1 0 0 0,0 0 0 0 0,1 0-1 0 0,0-1 1 0 0,1 1 0 0 0,0 0 0 0 0,1-1 0 0 0,1 1 0 0 0,0-1 0 0 0,12 20 0 0 0,-8-17-60 0 0,1 0 1 0 0,0-1-1 0 0,2 0 0 0 0,0 0 0 0 0,0-1 0 0 0,2-1 1 0 0,-1 0-1 0 0,21 14 0 0 0,-9-10-361 0 0,29 15-1 0 0,-12-13-1949 0 0,-31-15-1026 0 0,23 4 0 0 0,-9-4-3531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5.494"/>
    </inkml:context>
    <inkml:brush xml:id="br0">
      <inkml:brushProperty name="width" value="0.1" units="cm"/>
      <inkml:brushProperty name="height" value="0.1" units="cm"/>
      <inkml:brushProperty name="color" value="#E71224"/>
    </inkml:brush>
  </inkml:definitions>
  <inkml:trace contextRef="#ctx0" brushRef="#br0">0 124 12495 0 0,'0'0'9236'0'0,"5"-7"-8991"0"0,2-2-222 0 0,0 0 0 0 0,0 0 0 0 0,1 1 0 0 0,0 0 0 0 0,0 0 0 0 0,1 1 0 0 0,0 0 0 0 0,0 0 0 0 0,1 1 0 0 0,0 1 0 0 0,0-1 0 0 0,0 2-1 0 0,1-1 1 0 0,-1 1 0 0 0,13-2 0 0 0,-10 3-23 0 0,0 1 0 0 0,0 0 0 0 0,0 1 0 0 0,0 1 0 0 0,14 1 0 0 0,-10 2 0 0 0,-14 0 0 0 0,-2-1 0 0 0,0-1 0 0 0,0 0 0 0 0,0 0 0 0 0,0 0-1 0 0,0 0 1 0 0,0 1 0 0 0,0-1 0 0 0,-1 0 0 0 0,1 0 0 0 0,0 0-1 0 0,-1 1 1 0 0,1-1 0 0 0,-1 0 0 0 0,0 1 0 0 0,1-1 0 0 0,-1 0-1 0 0,0 1 1 0 0,0-1 0 0 0,0 3 0 0 0,0-1-9 0 0,-1 0 0 0 0,1 0-1 0 0,-1 1 1 0 0,0-1 0 0 0,0 0 0 0 0,0 0 0 0 0,-2 5 0 0 0,-4 3-20 0 0,1-1 0 0 0,-1 1 0 0 0,-10 9 0 0 0,16-19 29 0 0,-19 25 27 0 0,-3 0 1 0 0,0-2-1 0 0,-1-1 0 0 0,-33 24 0 0 0,32-24-27 0 0,25-23 1 0 0,0 0-1 0 0,-1 0 1 0 0,1 0 0 0 0,0 0-1 0 0,0 0 1 0 0,0 0-1 0 0,0 0 1 0 0,0 0 0 0 0,0 0-1 0 0,0 1 1 0 0,0-1-1 0 0,0 0 1 0 0,0 0 0 0 0,0 0-1 0 0,0 0 1 0 0,0 0-1 0 0,0 0 1 0 0,-1 0 0 0 0,1 0-1 0 0,0 0 1 0 0,0 0-1 0 0,0 0 1 0 0,0 0 0 0 0,0 0-1 0 0,0 1 1 0 0,0-1-1 0 0,0 0 1 0 0,0 0 0 0 0,0 0-1 0 0,0 0 1 0 0,0 0-1 0 0,0 0 1 0 0,0 0 0 0 0,0 0-1 0 0,0 0 1 0 0,0 0-1 0 0,0 1 1 0 0,0-1 0 0 0,0 0-1 0 0,0 0 1 0 0,0 0-1 0 0,0 0 1 0 0,1 0 0 0 0,-1 0-1 0 0,0 0 1 0 0,0 0-1 0 0,0 0 1 0 0,0 0 0 0 0,0 0-1 0 0,0 0 1 0 0,0 0-1 0 0,0 0 1 0 0,0 1 0 0 0,0-1-1 0 0,0 0 1 0 0,0 0-1 0 0,0 0 1 0 0,1 0 0 0 0,7 1 18 0 0,8-2-10 0 0,-16 1-9 0 0,38-4 0 0 0,54 2 0 0 0,-77 3 0 0 0,-1 0 0 0 0,1 1 0 0 0,0 1 0 0 0,-1 0 0 0 0,0 1 0 0 0,24 11 0 0 0,-31-13 11 0 0,-1 1 0 0 0,0 0 1 0 0,-1 1-1 0 0,1-1 0 0 0,-1 1 0 0 0,1 0 0 0 0,-1 1 0 0 0,-1-1 0 0 0,6 7 1 0 0,-7-8 29 0 0,-1 0 1 0 0,0 1 0 0 0,0-1-1 0 0,-1 1 1 0 0,1 0 0 0 0,-1-1-1 0 0,1 1 1 0 0,-1 0 0 0 0,0 0-1 0 0,-1 0 1 0 0,1 0 0 0 0,-1 0-1 0 0,0 0 1 0 0,0 0 0 0 0,0 0-1 0 0,-1 7 1 0 0,-1 2 58 0 0,-1 0-1 0 0,-1 0 1 0 0,0 0 0 0 0,-1 0-1 0 0,0 0 1 0 0,-1-1 0 0 0,-1 0-1 0 0,1 0 1 0 0,-2-1-1 0 0,0 0 1 0 0,0 0 0 0 0,-1 0-1 0 0,-14 12 1 0 0,16-16-91 0 0,-1-1-1 0 0,0 1 1 0 0,0-1 0 0 0,0 0 0 0 0,-1-1-1 0 0,0 0 1 0 0,0 0 0 0 0,0-1 0 0 0,-1 0 0 0 0,1-1-1 0 0,-1 0 1 0 0,0-1 0 0 0,0 0 0 0 0,0 0-1 0 0,0-1 1 0 0,0 0 0 0 0,-1-1 0 0 0,-14-1-1 0 0,20 0-28 0 0,1 0 0 0 0,-1 0 0 0 0,0-1-1 0 0,1 0 1 0 0,-1 1 0 0 0,1-2 0 0 0,0 1-1 0 0,0 0 1 0 0,0-1 0 0 0,0 0 0 0 0,0 0-1 0 0,0 0 1 0 0,1 0 0 0 0,-1-1 0 0 0,1 1-1 0 0,0-1 1 0 0,0 0 0 0 0,-3-4 0 0 0,4 4-868 0 0,0 0 1 0 0,0 0 0 0 0,1 0 0 0 0,-1 0 0 0 0,1-1-1 0 0,0 1 1 0 0,-1-7 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5.835"/>
    </inkml:context>
    <inkml:brush xml:id="br0">
      <inkml:brushProperty name="width" value="0.1" units="cm"/>
      <inkml:brushProperty name="height" value="0.1" units="cm"/>
      <inkml:brushProperty name="color" value="#E71224"/>
    </inkml:brush>
  </inkml:definitions>
  <inkml:trace contextRef="#ctx0" brushRef="#br0">1 0 15695 0 0,'0'0'719'0'0,"2"7"230"0"0,40 120 857 0 0,10 24 2755 0 0,-43-130-4042 0 0,1 0 1 0 0,1 0-1 0 0,1-1 1 0 0,25 32-1 0 0,-32-46-663 0 0,1 0 0 0 0,0 0 0 0 0,0 0 0 0 0,0-1 1 0 0,0 0-1 0 0,1 0 0 0 0,12 6 0 0 0,-16-9-30 0 0,1 0 1 0 0,0 0 0 0 0,0-1-1 0 0,0 0 1 0 0,0 0 0 0 0,1 0-1 0 0,-1 0 1 0 0,0-1-1 0 0,0 0 1 0 0,0 0 0 0 0,1 0-1 0 0,-1 0 1 0 0,0 0 0 0 0,0-1-1 0 0,0 0 1 0 0,8-2-1 0 0,3-3-5395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6.196"/>
    </inkml:context>
    <inkml:brush xml:id="br0">
      <inkml:brushProperty name="width" value="0.1" units="cm"/>
      <inkml:brushProperty name="height" value="0.1" units="cm"/>
      <inkml:brushProperty name="color" value="#E71224"/>
    </inkml:brush>
  </inkml:definitions>
  <inkml:trace contextRef="#ctx0" brushRef="#br0">259 1 15663 0 0,'-35'44'1696'0'0,"15"-23"-198"0"0,0 1 0 0 0,-30 48 0 0 0,-21 57 3039 0 0,60-104-4214 0 0,-24 51 140 0 0,31-65-723 0 0,1 0-1 0 0,0 1 1 0 0,1-1 0 0 0,0 0-1 0 0,1 1 1 0 0,-1 12 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6.551"/>
    </inkml:context>
    <inkml:brush xml:id="br0">
      <inkml:brushProperty name="width" value="0.1" units="cm"/>
      <inkml:brushProperty name="height" value="0.1" units="cm"/>
      <inkml:brushProperty name="color" value="#E71224"/>
    </inkml:brush>
  </inkml:definitions>
  <inkml:trace contextRef="#ctx0" brushRef="#br0">1 1 18431 0 0,'0'0'422'0'0,"0"1"56"0"0,9 23 691 0 0,-2 1 0 0 0,0-1 0 0 0,-2 1-1 0 0,3 33 1 0 0,-2-3-533 0 0,7 55-254 0 0,-9-88-485 0 0,1-1 1 0 0,1 0-1 0 0,9 23 1 0 0,-11-33-434 0 0,5 12-242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6.892"/>
    </inkml:context>
    <inkml:brush xml:id="br0">
      <inkml:brushProperty name="width" value="0.1" units="cm"/>
      <inkml:brushProperty name="height" value="0.1" units="cm"/>
      <inkml:brushProperty name="color" value="#E71224"/>
    </inkml:brush>
  </inkml:definitions>
  <inkml:trace contextRef="#ctx0" brushRef="#br0">361 1 16151 0 0,'0'0'1622'0'0,"-9"2"-1468"0"0,-5 2 513 0 0,-10 3 1991 0 0,-31 6 1 0 0,49-12-2458 0 0,-46 7 571 0 0,-83 4-1 0 0,71-9-863 0 0,63-3-388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7.679"/>
    </inkml:context>
    <inkml:brush xml:id="br0">
      <inkml:brushProperty name="width" value="0.1" units="cm"/>
      <inkml:brushProperty name="height" value="0.1" units="cm"/>
      <inkml:brushProperty name="color" value="#E71224"/>
    </inkml:brush>
  </inkml:definitions>
  <inkml:trace contextRef="#ctx0" brushRef="#br0">1 130 2759 0 0,'0'0'13832'0'0,"1"-1"-13248"0"0,22-35 1822 0 0,-16 27-2257 0 0,0 0 1 0 0,1 1-1 0 0,0 0 1 0 0,1 0 0 0 0,0 1-1 0 0,0 0 1 0 0,14-7 0 0 0,-18 10-132 0 0,1 1 0 0 0,0 1 1 0 0,0-1-1 0 0,0 1 0 0 0,1 0 1 0 0,-1 0-1 0 0,0 1 0 0 0,1 0 1 0 0,-1 0-1 0 0,1 0 0 0 0,0 1 1 0 0,-1 0-1 0 0,1 0 0 0 0,9 2 1 0 0,-13-2-10 0 0,2 0-10 0 0,9 9 73 0 0,-10-6-36 0 0,0 0 1 0 0,-1 1-1 0 0,0-1 1 0 0,1 1-1 0 0,-1-1 1 0 0,-1 1-1 0 0,1 0 1 0 0,-1 0-1 0 0,1 1 1 0 0,-1-1-1 0 0,0 0 1 0 0,-1 1-1 0 0,1-1 1 0 0,-1 1-1 0 0,0 0 1 0 0,0-1-1 0 0,0 1 1 0 0,-1 9-1 0 0,1 2 148 0 0,-1 0-1 0 0,-1-1 0 0 0,-1 1 1 0 0,-5 23-1 0 0,-17 58 529 0 0,-54 139 0 0 0,75-230-720 0 0,1 0 1 0 0,-1 0-1 0 0,0 1 0 0 0,0-2 0 0 0,-1 1 0 0 0,1 0 1 0 0,-1-1-1 0 0,-1 1 0 0 0,1-1 0 0 0,-1 0 0 0 0,0-1 1 0 0,-6 5-1 0 0,4-5-62 0 0,7-4 62 0 0,-1 0 0 0 0,1 0-1 0 0,0 0 1 0 0,0 0 0 0 0,-1 0-1 0 0,1 1 1 0 0,0-1 0 0 0,-1 0 0 0 0,1 0-1 0 0,0 0 1 0 0,-1 0 0 0 0,1-1-1 0 0,0 1 1 0 0,-1 0 0 0 0,1 0-1 0 0,0 0 1 0 0,-1 0 0 0 0,1 0-1 0 0,0 0 1 0 0,-1 0 0 0 0,1-1-1 0 0,0 1 1 0 0,0 0 0 0 0,-1 0-1 0 0,1 0 1 0 0,0-1 0 0 0,0 1-1 0 0,0 0 1 0 0,-1 0 0 0 0,1-1-1 0 0,0 1 1 0 0,0 0 0 0 0,0 0-1 0 0,-1-1 1 0 0,-2-10-98 0 0,2 10 117 0 0,0-6-31 0 0,0-1 0 0 0,0 0 0 0 0,1 0 0 0 0,0 1 0 0 0,0-1 0 0 0,1 0 0 0 0,0 1 0 0 0,0-1 0 0 0,3-8 0 0 0,0 4-6 0 0,-1 0 1 0 0,2 1 0 0 0,0-1-1 0 0,0 1 1 0 0,8-11 0 0 0,-11 18 20 0 0,0 1-1 0 0,1-1 1 0 0,0 0 0 0 0,0 1-1 0 0,0 0 1 0 0,1-1 0 0 0,-1 1 0 0 0,1 1-1 0 0,-1-1 1 0 0,7-3 0 0 0,-7 5 22 0 0,0 0 1 0 0,0 0-1 0 0,0 0 1 0 0,0 0-1 0 0,0 0 1 0 0,0 1-1 0 0,1-1 1 0 0,-1 1-1 0 0,0 0 0 0 0,0 0 1 0 0,0 0-1 0 0,1 1 1 0 0,-1-1-1 0 0,0 1 1 0 0,4 1-1 0 0,9 3 237 0 0,-1 2-1 0 0,-1 0 1 0 0,1 0-1 0 0,-1 1 1 0 0,0 1 0 0 0,18 15-1 0 0,30 19 177 0 0,-41-33-419 0 0,-20-9-11 0 0,0-1 1 0 0,0 1-1 0 0,0-1 0 0 0,0 1 0 0 0,0-1 0 0 0,0 1 1 0 0,0-1-1 0 0,0 1 0 0 0,0-1 0 0 0,0 0 1 0 0,0 0-1 0 0,0 0 0 0 0,0 0 0 0 0,0 0 1 0 0,0 0-1 0 0,1 0 0 0 0,-1 0 0 0 0,1 0 0 0 0,2-1-59 0 0,1 1-241 0 0,1-1 0 0 0,-1 1 0 0 0,0-1 0 0 0,1 0 0 0 0,-1 0 0 0 0,0-1 0 0 0,0 1 0 0 0,0-1 0 0 0,5-3 0 0 0,4-2-1461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38.040"/>
    </inkml:context>
    <inkml:brush xml:id="br0">
      <inkml:brushProperty name="width" value="0.1" units="cm"/>
      <inkml:brushProperty name="height" value="0.1" units="cm"/>
      <inkml:brushProperty name="color" value="#E71224"/>
    </inkml:brush>
  </inkml:definitions>
  <inkml:trace contextRef="#ctx0" brushRef="#br0">24 0 6447 0 0,'26'24'2641'0'0,"-2"0"-1"0"0,-1 1 0 0 0,-1 2 1 0 0,-2 0-1 0 0,25 42 1 0 0,-26-34-1937 0 0,-1 0 0 0 0,-2 2 0 0 0,-2 0 0 0 0,14 52 0 0 0,-20-58-672 0 0,-2 1 1 0 0,-2-1-1 0 0,0 1 1 0 0,-2 0-1 0 0,-2 0 1 0 0,-1 1-1 0 0,-1-1 1 0 0,-1-1-1 0 0,-2 1 1 0 0,-2 0-1 0 0,-1-1 1 0 0,-17 45-1 0 0,12-44-81 0 0,-1-1-1 0 0,-33 54 0 0 0,41-76-36 0 0,0-1 0 0 0,0 1 0 0 0,-1-1 0 0 0,0 0 0 0 0,-1-1 0 0 0,0 1 0 0 0,0-1 0 0 0,0-1 0 0 0,-1 0 0 0 0,0 0 0 0 0,0-1 0 0 0,0 0 0 0 0,-14 5 0 0 0,19-9-327 0 0,1 0 0 0 0,-1 0 1 0 0,0-1-1 0 0,1 1 0 0 0,-1-1 0 0 0,0 0 0 0 0,-6 0 1 0 0,-9-3-7486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0.825"/>
    </inkml:context>
    <inkml:brush xml:id="br0">
      <inkml:brushProperty name="width" value="0.1" units="cm"/>
      <inkml:brushProperty name="height" value="0.1" units="cm"/>
      <inkml:brushProperty name="color" value="#E71224"/>
    </inkml:brush>
  </inkml:definitions>
  <inkml:trace contextRef="#ctx0" brushRef="#br0">0 39 10911 0 0,'0'0'531'0'0,"2"-10"128"0"0,7-19 8703 0 0,-9 31-8930 0 0,3 31 383 0 0,-1 0-1 0 0,-3 43 0 0 0,1 4-625 0 0,0 9 226 0 0,3 42 306 0 0,-3-96-721 0 0,0-24 0 0 0,0 0 0 0 0,1-1 0 0 0,0 1 0 0 0,0-1 0 0 0,1 1 0 0 0,5 14 0 0 0,-3-14 0 0 0,-2-4-123 0 0,-1-5-509 0 0,8-4-2858 0 0,-7 1 3043 0 0,0 1 0 0 0,0-1 0 0 0,0 0 0 0 0,0 0 0 0 0,0 0 0 0 0,0-1 0 0 0,0 1 0 0 0,0 0 0 0 0,0-1 0 0 0,-1 1 0 0 0,3-3 0 0 0,7-11-1752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1.291"/>
    </inkml:context>
    <inkml:brush xml:id="br0">
      <inkml:brushProperty name="width" value="0.1" units="cm"/>
      <inkml:brushProperty name="height" value="0.1" units="cm"/>
      <inkml:brushProperty name="color" value="#E71224"/>
    </inkml:brush>
  </inkml:definitions>
  <inkml:trace contextRef="#ctx0" brushRef="#br0">62 1 19407 0 0,'0'0'940'0'0,"4"11"230"0"0,-2-2-1019 0 0,-1 0 1 0 0,0 0 0 0 0,-1 0 0 0 0,0-1 0 0 0,-1 1 0 0 0,-2 15 0 0 0,-16 56 2348 0 0,8-38-2070 0 0,5-16-439 0 0,-4 12 142 0 0,-8 73 1 0 0,17-99-103 0 0,0-1 0 0 0,1 1 0 0 0,1 0 0 0 0,0-1 1 0 0,0 1-1 0 0,2-1 0 0 0,-1 1 0 0 0,1-1 1 0 0,1 0-1 0 0,9 20 0 0 0,-8-22-36 0 0,0 0-1 0 0,1-1 0 0 0,0 0 1 0 0,1 0-1 0 0,0-1 1 0 0,0 0-1 0 0,1 0 1 0 0,-1 0-1 0 0,2-1 1 0 0,8 6-1 0 0,-5-5-97 0 0,0-1-1 0 0,1 0 1 0 0,0 0-1 0 0,-1-1 1 0 0,2-1-1 0 0,25 5 1 0 0,-30-8-18 0 0,1 0 0 0 0,0 0 0 0 0,1-1-1 0 0,-1 0 1 0 0,12-3 0 0 0,-15 2 41 0 0,-1 0 1 0 0,1-1-1 0 0,-1 0 0 0 0,0 0 0 0 0,0 0 0 0 0,0-1 0 0 0,0 0 0 0 0,11-7 0 0 0,-15 8 60 0 0,0 0-1 0 0,0 0 1 0 0,0 0-1 0 0,0 0 1 0 0,0 0-1 0 0,-1 0 1 0 0,1-1-1 0 0,0 1 1 0 0,-1-1-1 0 0,0 1 1 0 0,0-1-1 0 0,0 1 1 0 0,0-1-1 0 0,0 0 1 0 0,0 0-1 0 0,-1 1 1 0 0,1-1-1 0 0,-1 0 1 0 0,0 0-1 0 0,0 0 1 0 0,0 0-1 0 0,0 1 1 0 0,-1-1-1 0 0,1 0 1 0 0,-1 0-1 0 0,-1-4 1 0 0,1 4 5 0 0,0 0 1 0 0,0-1-1 0 0,0 1 1 0 0,-1 0-1 0 0,1 1 1 0 0,-1-1 0 0 0,0 0-1 0 0,0 0 1 0 0,0 1-1 0 0,0-1 1 0 0,-1 1 0 0 0,1 0-1 0 0,-1-1 1 0 0,1 1-1 0 0,-1 1 1 0 0,0-1 0 0 0,1 0-1 0 0,-1 0 1 0 0,0 1-1 0 0,0 0 1 0 0,0-1 0 0 0,-6 0-1 0 0,1 1 69 0 0,-1 1-1 0 0,1 0 1 0 0,-1 0-1 0 0,1 1 1 0 0,0 0-1 0 0,-1 0 1 0 0,1 1-1 0 0,0 0 1 0 0,0 1-1 0 0,0 0 1 0 0,0 0-1 0 0,0 0 1 0 0,1 1-1 0 0,0 0 1 0 0,0 1-1 0 0,0 0 1 0 0,0 0-1 0 0,0 0 1 0 0,1 1-1 0 0,0 0 1 0 0,1 0-1 0 0,-1 0 1 0 0,-6 11-1 0 0,10-13-41 0 0,1 1 0 0 0,-1-1 0 0 0,1 0 0 0 0,0 0 0 0 0,0 8 0 0 0,0-5 7 0 0,0-5-38 0 0,3 0-292 0 0,3 5-819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1.830"/>
    </inkml:context>
    <inkml:brush xml:id="br0">
      <inkml:brushProperty name="width" value="0.1" units="cm"/>
      <inkml:brushProperty name="height" value="0.1" units="cm"/>
      <inkml:brushProperty name="color" value="#E71224"/>
    </inkml:brush>
  </inkml:definitions>
  <inkml:trace contextRef="#ctx0" brushRef="#br0">285 0 15895 0 0,'-14'17'574'0'0,"1"1"-1"0"0,-15 26 0 0 0,-26 49 2709 0 0,-54 119-60 0 0,45-82-2662 0 0,58-118-1087 0 0,7-7-1198 0 0,-1-5 1501 0 0,0 0-1 0 0,1 0 1 0 0,-1 0-1 0 0,1-1 1 0 0,-1 1-1 0 0,1 0 1 0 0,-1-1 0 0 0,1 1-1 0 0,-1-1 1 0 0,0 1-1 0 0,3-2 1 0 0,-1 0-615 0 0,0 0 0 0 0,0 0-1 0 0,0 0 1 0 0,0 0 0 0 0,0 0 0 0 0,-1-1 0 0 0,1 1 0 0 0,0-1 0 0 0,-1 0 0 0 0,0 1-1 0 0,0-1 1 0 0,0-1 0 0 0,2-2 0 0 0,7-13-3508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1.657"/>
    </inkml:context>
    <inkml:brush xml:id="br0">
      <inkml:brushProperty name="width" value="0.1" units="cm"/>
      <inkml:brushProperty name="height" value="0.1" units="cm"/>
      <inkml:brushProperty name="color" value="#E71224"/>
    </inkml:brush>
  </inkml:definitions>
  <inkml:trace contextRef="#ctx0" brushRef="#br0">251 0 17535 0 0,'0'0'1759'0'0,"-1"2"-1455"0"0,-1 3 96 0 0,0 0-1 0 0,0 0 1 0 0,-1 0 0 0 0,0 0 0 0 0,0-1 0 0 0,0 1-1 0 0,0-1 1 0 0,-1 0 0 0 0,1 0 0 0 0,-1 0 0 0 0,0 0-1 0 0,-9 5 1 0 0,-4 5-307 0 0,0 0 0 0 0,1 1 0 0 0,1 0 0 0 0,1 2 0 0 0,0-1-1 0 0,1 2 1 0 0,0 0 0 0 0,2 0 0 0 0,0 1 0 0 0,1 1 0 0 0,1 0 0 0 0,1 0 0 0 0,1 1 0 0 0,1 0-1 0 0,0 0 1 0 0,2 0 0 0 0,-4 35 0 0 0,7-34 58 0 0,1 1 0 0 0,0-1-1 0 0,4 24 1 0 0,-2-34-78 0 0,1 0 0 0 0,-1-1 0 0 0,2 1 1 0 0,0-1-1 0 0,0 0 0 0 0,1 0 0 0 0,9 16 0 0 0,-8-19-177 0 0,0 0 0 0 0,0-1 0 0 0,1 0-1 0 0,0 0 1 0 0,0 0 0 0 0,1-1 0 0 0,-1 0 0 0 0,12 6-1 0 0,-4-3-192 0 0,1 0-1 0 0,0-2 0 0 0,28 10 0 0 0,-38-15-21 0 0,1-1 0 0 0,0 1 0 0 0,0-1 0 0 0,12 0 0 0 0,-11-1-670 0 0,0 0-1 0 0,-1-1 1 0 0,1 0-1 0 0,8-2 0 0 0,-2-1-962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2.075"/>
    </inkml:context>
    <inkml:brush xml:id="br0">
      <inkml:brushProperty name="width" value="0.1" units="cm"/>
      <inkml:brushProperty name="height" value="0.1" units="cm"/>
      <inkml:brushProperty name="color" value="#E71224"/>
    </inkml:brush>
  </inkml:definitions>
  <inkml:trace contextRef="#ctx0" brushRef="#br0">45 4 13847 0 0,'9'-4'8508'0'0,"-16"25"-7379"0"0,-11 22-628 0 0,10-27 4 0 0,-7 25 0 0 0,14-37-455 0 0,-1 1-1 0 0,2 0 1 0 0,-1-1 0 0 0,0 1 0 0 0,1 0 0 0 0,0 0 0 0 0,0-1 0 0 0,0 1-1 0 0,1 0 1 0 0,0 5 0 0 0,1-6-39 0 0,0 0-1 0 0,-1 0 1 0 0,2-1-1 0 0,-1 1 1 0 0,0 0-1 0 0,1-1 1 0 0,-1 1 0 0 0,1-1-1 0 0,0 0 1 0 0,0 0-1 0 0,1 0 1 0 0,-1 0-1 0 0,1-1 1 0 0,-1 1-1 0 0,1-1 1 0 0,0 0 0 0 0,4 2-1 0 0,6 2 51 0 0,1 0-1 0 0,0 0 1 0 0,22 4-1 0 0,-21-5-71 0 0,-9-3-20 0 0,-1-1 0 0 0,0 1 1 0 0,1-1-1 0 0,-1 0 0 0 0,1-1 0 0 0,0 1 1 0 0,-1-2-1 0 0,9 0 0 0 0,-13 1-131 0 0,0 0 1 0 0,0-1-1 0 0,0 1 0 0 0,0-1 0 0 0,0 0 1 0 0,0 0-1 0 0,0 0 0 0 0,0 0 0 0 0,-1 0 1 0 0,1 0-1 0 0,0 0 0 0 0,-1 0 0 0 0,1-1 1 0 0,-1 1-1 0 0,1-1 0 0 0,-1 1 0 0 0,1-1 1 0 0,-1 0-1 0 0,0 1 0 0 0,0-1 0 0 0,0 0 1 0 0,0 0-1 0 0,0 0 0 0 0,0 0 0 0 0,-1 0 1 0 0,2-3-1 0 0,0-5-960 0 0,0 1 0 0 0,-1-1 0 0 0,0 0 0 0 0,0-10-1 0 0,-1 16 956 0 0,-1-18-1544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2.420"/>
    </inkml:context>
    <inkml:brush xml:id="br0">
      <inkml:brushProperty name="width" value="0.1" units="cm"/>
      <inkml:brushProperty name="height" value="0.1" units="cm"/>
      <inkml:brushProperty name="color" value="#E71224"/>
    </inkml:brush>
  </inkml:definitions>
  <inkml:trace contextRef="#ctx0" brushRef="#br0">23 1 12783 0 0,'0'2'4651'0'0,"-3"45"733"0"0,-5 3-3441 0 0,-2 22-941 0 0,9 295-270 0 0,1-345-711 0 0,0-11-54 0 0,0-1 0 0 0,1 1 0 0 0,0-1 1 0 0,1 1-1 0 0,0-1 0 0 0,5 14 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2.781"/>
    </inkml:context>
    <inkml:brush xml:id="br0">
      <inkml:brushProperty name="width" value="0.1" units="cm"/>
      <inkml:brushProperty name="height" value="0.1" units="cm"/>
      <inkml:brushProperty name="color" value="#E71224"/>
    </inkml:brush>
  </inkml:definitions>
  <inkml:trace contextRef="#ctx0" brushRef="#br0">1 0 17071 0 0,'0'0'1712'0'0,"1"2"-1424"0"0,25 33 4549 0 0,-23-29-4575 0 0,1-1-1 0 0,-1 1 1 0 0,0 0-1 0 0,3 9 0 0 0,4 6 4 0 0,15 28-125 0 0,-5-11 80 0 0,1 0-1 0 0,36 48 1 0 0,-54-82-220 0 0,13 18 13 0 0,2-1 0 0 0,0-1 0 0 0,1 0-1 0 0,29 22 1 0 0,-37-34-68 0 0,-8-5 2 0 0,0 0 1 0 0,1 0 0 0 0,0-1 0 0 0,-1 0 0 0 0,1 0 0 0 0,0 0 0 0 0,5 2 0 0 0,-8-4-70 0 0,0 0 0 0 0,1 0 0 0 0,-1 0 1 0 0,0 0-1 0 0,0 0 0 0 0,1 0 0 0 0,-1 0 0 0 0,0-1 0 0 0,0 1 0 0 0,0 0 0 0 0,1-1 0 0 0,-1 1 1 0 0,0-1-1 0 0,0 1 0 0 0,0-1 0 0 0,0 0 0 0 0,0 1 0 0 0,2-2 0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3.136"/>
    </inkml:context>
    <inkml:brush xml:id="br0">
      <inkml:brushProperty name="width" value="0.1" units="cm"/>
      <inkml:brushProperty name="height" value="0.1" units="cm"/>
      <inkml:brushProperty name="color" value="#E71224"/>
    </inkml:brush>
  </inkml:definitions>
  <inkml:trace contextRef="#ctx0" brushRef="#br0">323 0 2759 0 0,'-2'1'3182'0'0,"-47"51"7724"0"0,2 2-5018 0 0,-17 26-3391 0 0,26-28-2469 0 0,-50 95-1 0 0,82-137-45 0 0,2-1 0 0 0,-1 1 0 0 0,1 0 0 0 0,0 0 0 0 0,1 0 0 0 0,1 0 0 0 0,-1 1 0 0 0,0 13-1 0 0,3-23-144 0 0,1 0 1 0 0,0 0-1 0 0,-1 0 0 0 0,1 0 0 0 0,0 0 0 0 0,-1-1 0 0 0,1 1 0 0 0,0 0 0 0 0,0 0 0 0 0,0-1 0 0 0,-1 1 0 0 0,1 0 0 0 0,0-1 0 0 0,0 1 0 0 0,0-1 0 0 0,0 1 0 0 0,2 0 0 0 0,9-1-1893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3.504"/>
    </inkml:context>
    <inkml:brush xml:id="br0">
      <inkml:brushProperty name="width" value="0.1" units="cm"/>
      <inkml:brushProperty name="height" value="0.1" units="cm"/>
      <inkml:brushProperty name="color" value="#E71224"/>
    </inkml:brush>
  </inkml:definitions>
  <inkml:trace contextRef="#ctx0" brushRef="#br0">27 87 12383 0 0,'0'0'1119'0'0,"-25"-3"5938"0"0,24 2-6727 0 0,1-1-304 0 0,0-1 0 0 0,0 1 0 0 0,1 0 0 0 0,-1-1 0 0 0,1 1 0 0 0,1-4 0 0 0,-2 5 17 0 0,1-1-32 0 0,0 1 1 0 0,1 0 0 0 0,-1-1-1 0 0,0 1 1 0 0,0 0 0 0 0,1-1-1 0 0,-1 1 1 0 0,1 0-1 0 0,-1 0 1 0 0,1 0 0 0 0,-1 1-1 0 0,3-2 1 0 0,2-1 12 0 0,6-5 81 0 0,0 2 1 0 0,25-11 0 0 0,-31 14-82 0 0,1 1 0 0 0,-1 0-1 0 0,1 1 1 0 0,-1 0 0 0 0,1 0 0 0 0,0 0 0 0 0,0 1 0 0 0,8 0 0 0 0,-15 0-24 0 0,1 0 1 0 0,0 0-1 0 0,-1 0 1 0 0,1 0-1 0 0,-1 0 1 0 0,1 0-1 0 0,-1 0 1 0 0,1 0-1 0 0,0 0 1 0 0,-1 0 0 0 0,1 0-1 0 0,-1 1 1 0 0,1-1-1 0 0,-1 0 1 0 0,1 0-1 0 0,0 0 1 0 0,-1 1-1 0 0,1-1 1 0 0,-1 0-1 0 0,1 1 1 0 0,-1-1-1 0 0,0 0 1 0 0,1 1 0 0 0,-1-1-1 0 0,1 1 1 0 0,-1 0-1 0 0,1 0 7 0 0,1 0 0 0 0,-1 0 0 0 0,0 0 0 0 0,0 0 1 0 0,0 0-1 0 0,0 0 0 0 0,0 0 0 0 0,0 0 0 0 0,0 1 0 0 0,0-1 1 0 0,-1 0-1 0 0,1 1 0 0 0,0-1 0 0 0,-1 0 0 0 0,1 1 1 0 0,-1-1-1 0 0,1 0 0 0 0,-1 1 0 0 0,0-1 0 0 0,0 1 0 0 0,0 2 1 0 0,1 0 6 0 0,-1 2 15 0 0,0 1-1 0 0,0-1 1 0 0,0 0-1 0 0,-1 0 1 0 0,0 0-1 0 0,0 0 1 0 0,0 0-1 0 0,-1 0 1 0 0,0 0-1 0 0,0 0 1 0 0,0 0-1 0 0,-7 9 1 0 0,-2 4 35 0 0,-2-1 0 0 0,-19 21 0 0 0,1 0-14 0 0,4 3-27 0 0,27-41-17 0 0,0-1 0 0 0,0 1 0 0 0,1-1-1 0 0,-1 1 1 0 0,0-1 0 0 0,0 1 0 0 0,1-1 0 0 0,-1 0-1 0 0,0 1 1 0 0,1-1 0 0 0,-1 1 0 0 0,1-1 0 0 0,-1 0-1 0 0,0 1 1 0 0,1-1 0 0 0,-1 0 0 0 0,1 0 0 0 0,-1 1-1 0 0,1-1 1 0 0,0 0 0 0 0,-1 0-1 0 0,3 2 25 0 0,1-1 1 0 0,0 1 0 0 0,0-1-1 0 0,-1 0 1 0 0,1 0 0 0 0,0-1-1 0 0,0 1 1 0 0,0-1 0 0 0,4 0-1 0 0,39-3 259 0 0,-18 0-135 0 0,8-1-52 0 0,-25 2-104 0 0,-1 1 0 0 0,22 0 0 0 0,-23 1 574 0 0,-5-1-1752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3.881"/>
    </inkml:context>
    <inkml:brush xml:id="br0">
      <inkml:brushProperty name="width" value="0.1" units="cm"/>
      <inkml:brushProperty name="height" value="0.1" units="cm"/>
      <inkml:brushProperty name="color" value="#E71224"/>
    </inkml:brush>
  </inkml:definitions>
  <inkml:trace contextRef="#ctx0" brushRef="#br0">0 8 3223 0 0,'0'0'19928'0'0,"2"0"-19640"0"0,23-2 479 0 0,-18 1-527 0 0,0 0-1 0 0,1 1 1 0 0,13 0-1 0 0,-9 1-108 0 0,0 0-1 0 0,0-2 1 0 0,15-1-1 0 0,8 0-46 0 0,-6 5 330 0 0,-4-1-4563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4.251"/>
    </inkml:context>
    <inkml:brush xml:id="br0">
      <inkml:brushProperty name="width" value="0.1" units="cm"/>
      <inkml:brushProperty name="height" value="0.1" units="cm"/>
      <inkml:brushProperty name="color" value="#E71224"/>
    </inkml:brush>
  </inkml:definitions>
  <inkml:trace contextRef="#ctx0" brushRef="#br0">26 0 12895 0 0,'0'0'8236'0'0,"1"2"-7432"0"0,-1 13-316 0 0,0 0 0 0 0,0 0 0 0 0,-1 0 0 0 0,-1 0 0 0 0,-5 17 0 0 0,-3 34 20 0 0,5 162 155 0 0,4-203-614 0 0,0-18-49 0 0,1 1 1 0 0,0 0-1 0 0,1-1 1 0 0,-1 1 0 0 0,1 0-1 0 0,3 9 1 0 0,0-8-13 0 0,-3-7-49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4.598"/>
    </inkml:context>
    <inkml:brush xml:id="br0">
      <inkml:brushProperty name="width" value="0.1" units="cm"/>
      <inkml:brushProperty name="height" value="0.1" units="cm"/>
      <inkml:brushProperty name="color" value="#E71224"/>
    </inkml:brush>
  </inkml:definitions>
  <inkml:trace contextRef="#ctx0" brushRef="#br0">1 1 7367 0 0,'0'0'568'0'0,"1"1"-373"0"0,47 41 10380 0 0,-5 5-7468 0 0,-17-15-2809 0 0,-1 0-1 0 0,-2 2 0 0 0,27 52 0 0 0,-37-60-225 0 0,-1 1-1 0 0,-1 0 1 0 0,-2 1 0 0 0,0 0-1 0 0,6 46 1 0 0,-13-54-11 0 0,-1 0 1 0 0,0 0-1 0 0,-2 0 0 0 0,-1 0 0 0 0,0 0 1 0 0,-1 0-1 0 0,-1-1 0 0 0,-1 1 0 0 0,-1-1 1 0 0,-16 37-1 0 0,10-33-66 0 0,0 0-1 0 0,-2 0 1 0 0,0-2 0 0 0,-2 1 0 0 0,0-2 0 0 0,-1 0-1 0 0,-39 33 1 0 0,49-47-659 0 0,0 0 0 0 0,0-1 0 0 0,-12 6 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9.148"/>
    </inkml:context>
    <inkml:brush xml:id="br0">
      <inkml:brushProperty name="width" value="0.1" units="cm"/>
      <inkml:brushProperty name="height" value="0.1" units="cm"/>
      <inkml:brushProperty name="color" value="#E71224"/>
    </inkml:brush>
  </inkml:definitions>
  <inkml:trace contextRef="#ctx0" brushRef="#br0">67 89 10159 0 0,'0'0'9958'0'0,"7"-14"-9758"0"0,-2 8-177 0 0,0-1 1 0 0,1 2 0 0 0,-1-1-1 0 0,1 1 1 0 0,1-1 0 0 0,-1 2 0 0 0,1-1-1 0 0,-1 1 1 0 0,12-6 0 0 0,-11 7 29 0 0,0 1 0 0 0,0-1 0 0 0,0 1 1 0 0,0 0-1 0 0,0 1 0 0 0,0 0 0 0 0,1 0 0 0 0,-1 0 1 0 0,0 1-1 0 0,1 0 0 0 0,-1 0 0 0 0,0 1 0 0 0,0 0 0 0 0,1 1 1 0 0,-1-1-1 0 0,0 1 0 0 0,10 4 0 0 0,-14-4-36 0 0,0 0-1 0 0,0-1 1 0 0,-1 1-1 0 0,1 0 1 0 0,0 1 0 0 0,-1-1-1 0 0,1 0 1 0 0,-1 1-1 0 0,0-1 1 0 0,0 1-1 0 0,0 0 1 0 0,0 0 0 0 0,0 0-1 0 0,2 5 1 0 0,-2-2 16 0 0,0-1 0 0 0,-1 1 1 0 0,0-1-1 0 0,0 1 0 0 0,0 0 1 0 0,0-1-1 0 0,-1 1 0 0 0,0 6 1 0 0,-3 9 173 0 0,0-1 0 0 0,-1 0 0 0 0,-12 35 1 0 0,15-52-177 0 0,-71 190 390 0 0,52-151-327 0 0,-2-1 0 0 0,-38 56 0 0 0,55-90-94 0 0,1 0 0 0 0,-1 0 0 0 0,0 0 0 0 0,0-1 0 0 0,-1 0 0 0 0,1 0 0 0 0,-1 0 0 0 0,-1-1 0 0 0,-8 7 0 0 0,14-12 0 0 0,0 1 0 0 0,0-1 0 0 0,1 1 0 0 0,-1-1 0 0 0,0 1 0 0 0,0-1 0 0 0,0 0 0 0 0,0 1 0 0 0,0-1 0 0 0,0 0 0 0 0,1 0 0 0 0,-1 1 0 0 0,0-1 0 0 0,0 0 0 0 0,0 0 0 0 0,0 0 0 0 0,0 0 0 0 0,0 0 0 0 0,0-1 0 0 0,0 1 0 0 0,0 0 0 0 0,0 0 0 0 0,-1-1 0 0 0,-1 0 0 0 0,1 0-20 0 0,0 1 0 0 0,1 0 0 0 0,-1-1-1 0 0,0 1 1 0 0,1-1 0 0 0,-1 1 0 0 0,1-1 0 0 0,-1 0-1 0 0,1 0 1 0 0,-1 0 0 0 0,1 0 0 0 0,0 0 0 0 0,-1 0-1 0 0,1 0 1 0 0,0 0 0 0 0,0 0 0 0 0,0 0 0 0 0,0-1-1 0 0,0 1 1 0 0,0-1 0 0 0,0 1 0 0 0,0 0 0 0 0,1-1-1 0 0,-2-2 1 0 0,0-1-59 0 0,1 4 67 0 0,1 0 0 0 0,-1 0 1 0 0,0 0-1 0 0,1 0 0 0 0,0 0 0 0 0,-1 0 0 0 0,1 0 0 0 0,-1 0 0 0 0,1 0 1 0 0,0 0-1 0 0,0 0 0 0 0,0 0 0 0 0,0 0 0 0 0,0-1 0 0 0,0 1 1 0 0,0 0-1 0 0,0 0 0 0 0,0 0 0 0 0,0 0 0 0 0,1 0 0 0 0,-1 0 0 0 0,1-2 1 0 0,0-1-5 0 0,0 1 15 0 0,0-1 0 0 0,0 0 0 0 0,0 1 0 0 0,1-1 0 0 0,0 1 0 0 0,-1-1 0 0 0,1 1 0 0 0,0-1 0 0 0,1 1-1 0 0,-1 0 1 0 0,0 0 0 0 0,1 0 0 0 0,0 1 0 0 0,3-4 0 0 0,-4 4-5 0 0,1 1 1 0 0,-1-1-1 0 0,1 1 0 0 0,-1-1 0 0 0,1 1 0 0 0,-1 0 0 0 0,1 0 1 0 0,0 0-1 0 0,0 0 0 0 0,0 0 0 0 0,-1 1 0 0 0,1-1 0 0 0,0 1 1 0 0,0 0-1 0 0,3 0 0 0 0,3 0 18 0 0,3-1 118 0 0,-1 1 0 0 0,1 1 0 0 0,-1 0 0 0 0,0 1 0 0 0,1 0 0 0 0,21 8 0 0 0,64 31 162 0 0,-40-16 130 0 0,-41-18-352 0 0,0-1 1 0 0,1-1-1 0 0,0 0 1 0 0,1-2-1 0 0,26 3 1 0 0,-36-5-312 0 0,-1-1 1 0 0,1 0 0 0 0,-1 0-1 0 0,1-1 1 0 0,-1 0 0 0 0,1 0-1 0 0,-1-1 1 0 0,1 0 0 0 0,-1 0-1 0 0,0-1 1 0 0,0 0 0 0 0,0 0-1 0 0,-1 0 1 0 0,1-1 0 0 0,9-7-1 0 0,-6 0-1287 0 0,-1-1-8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2.166"/>
    </inkml:context>
    <inkml:brush xml:id="br0">
      <inkml:brushProperty name="width" value="0.1" units="cm"/>
      <inkml:brushProperty name="height" value="0.1" units="cm"/>
      <inkml:brushProperty name="color" value="#E71224"/>
    </inkml:brush>
  </inkml:definitions>
  <inkml:trace contextRef="#ctx0" brushRef="#br0">57 54 15663 0 0,'0'0'356'0'0,"-7"10"994"0"0,6-8-1344 0 0,0-1 0 0 0,-1 1 0 0 0,1 0 0 0 0,-1-1 0 0 0,1 1 0 0 0,-1-1 0 0 0,0 1 0 0 0,1-1 0 0 0,-5 2 0 0 0,5-2 227 0 0,-14 2 1488 0 0,14-3-1707 0 0,1 0 0 0 0,-1 0 0 0 0,1 0 0 0 0,-1 0-1 0 0,0 0 1 0 0,1 0 0 0 0,-1-1 0 0 0,1 1 0 0 0,-1 0 0 0 0,1 0-1 0 0,-1 0 1 0 0,1-1 0 0 0,-1 1 0 0 0,1 0 0 0 0,-1-1 0 0 0,1 1-1 0 0,-1 0 1 0 0,1-1 0 0 0,-1 1 0 0 0,1-1 0 0 0,-1 1 0 0 0,1-1-1 0 0,0 1 1 0 0,-1-1 0 0 0,1 1 0 0 0,0-1 0 0 0,0 1 0 0 0,-1-1-1 0 0,1 1 1 0 0,0-1 0 0 0,0 1 0 0 0,0-1 0 0 0,0 1 0 0 0,0-1-1 0 0,0 0 1 0 0,0 1 0 0 0,0-1 0 0 0,0 1 0 0 0,0-1 0 0 0,0 0-1 0 0,0 1 1 0 0,0-1 0 0 0,0 1 0 0 0,0-1 0 0 0,0 1 0 0 0,1-1-1 0 0,-1 1 1 0 0,0-1 0 0 0,0 1 0 0 0,1-1 0 0 0,0 0 0 0 0,1-3 7 0 0,-1 1 0 0 0,2 0 0 0 0,-1 0 1 0 0,0 0-1 0 0,1 0 0 0 0,3-3 0 0 0,0 2-2 0 0,-1 0 0 0 0,1 0 0 0 0,0 0 0 0 0,-1 1 0 0 0,2 0 0 0 0,-1 0 0 0 0,0 1 0 0 0,1-1 1 0 0,-1 1-1 0 0,1 1 0 0 0,-1-1 0 0 0,1 1 0 0 0,0 1 0 0 0,0-1 0 0 0,-1 1 0 0 0,1 0 0 0 0,12 2 0 0 0,-8 0 34 0 0,4 5 12 0 0,-12-3-68 0 0,-1-1 5 0 0,1 0 8 0 0,0 0 0 0 0,-1 0-1 0 0,0 0 1 0 0,0 0 0 0 0,0 0-1 0 0,0 1 1 0 0,0-1 0 0 0,-1 1-1 0 0,1 0 1 0 0,-1-1 0 0 0,0 1-1 0 0,0 0 1 0 0,-1 0 0 0 0,1 0-1 0 0,-1 0 1 0 0,1 0 0 0 0,-1-1-1 0 0,-1 1 1 0 0,1 0 0 0 0,0 0-1 0 0,-1 0 1 0 0,-2 6 0 0 0,-1 5-8 0 0,0-1 1 0 0,-1 1 0 0 0,-1-1 0 0 0,-11 19-1 0 0,0-5 194 0 0,-36 45 1 0 0,48-67-186 0 0,0 1-25 0 0,6-5-45 0 0,0 0 60 0 0,1 0 0 0 0,0-1 0 0 0,-1 0 0 0 0,1 1 0 0 0,0-1 1 0 0,0 0-1 0 0,0 0 0 0 0,0 0 0 0 0,0 0 0 0 0,1 0 0 0 0,-1 0 0 0 0,0-1 0 0 0,0 1 1 0 0,0-1-1 0 0,1 1 0 0 0,2-1 0 0 0,3 1 49 0 0,15 2 59 0 0,33 1-1 0 0,-35-4-147 0 0,1 2 0 0 0,20 4 0 0 0,-11 4-3130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1:59.677"/>
    </inkml:context>
    <inkml:brush xml:id="br0">
      <inkml:brushProperty name="width" value="0.1" units="cm"/>
      <inkml:brushProperty name="height" value="0.1" units="cm"/>
      <inkml:brushProperty name="color" value="#E71224"/>
    </inkml:brush>
  </inkml:definitions>
  <inkml:trace contextRef="#ctx0" brushRef="#br0">26 0 19839 0 0,'0'0'1991'0'0,"3"7"-1806"0"0,-1 4 72 0 0,-1 0 0 0 0,0 0 0 0 0,-1 0 0 0 0,0 1 0 0 0,-1-1 0 0 0,0 0 0 0 0,-3 13 0 0 0,-2 28-13 0 0,-12 240 776 0 0,17-265-875 0 0,-1-7-74 0 0,3 25 1 0 0,-1-18-72 0 0,0 4 0 0 0,0-30 0 0 0,0-1 0 0 0,0 0 0 0 0,0 0 0 0 0,0 0 0 0 0,0 1 0 0 0,0-1 0 0 0,0 0 0 0 0,1 0 0 0 0,-1 0 0 0 0,0 1 0 0 0,0-1 0 0 0,0 0 0 0 0,0 0 0 0 0,0 0 0 0 0,0 1 0 0 0,0-1 0 0 0,0 0 0 0 0,0 0 0 0 0,1 0 0 0 0,-1 0 0 0 0,0 0 0 0 0,0 1 0 0 0,0-1 0 0 0,0 0 0 0 0,0 0 0 0 0,1 0 0 0 0,-1 0 0 0 0,0 0 0 0 0,0 0 0 0 0,0 0 0 0 0,0 0 0 0 0,1 1 0 0 0,-1-1 0 0 0,0 0 0 0 0,0 0 0 0 0,0 0 0 0 0,1 0 0 0 0,-1 0 0 0 0,0 0 0 0 0,0 0 0 0 0,0 0 0 0 0,1 0 0 0 0,-1 0 0 0 0,0 0 0 0 0,0 0 0 0 0,0-1 0 0 0,1 1 0 0 0,-1 0 0 0 0,0 0 0 0 0,0 0 0 0 0,0 0 0 0 0,0 0 0 0 0,1 0 0 0 0,-1 0 0 0 0,0 0 0 0 0,0-1 0 0 0,0 1 0 0 0,0 0 0 0 0,0 0 0 0 0,1 0 0 0 0,-1 0 0 0 0,0 0 0 0 0,0-1 0 0 0,0 1 0 0 0,0 0 0 0 0,0 0 0 0 0,0 0 0 0 0,0-1 0 0 0,0 1 0 0 0,9-12 0 0 0,-9 11 0 0 0,10-19 0 0 0,-1-1 0 0 0,12-38 0 0 0,2-6 0 0 0,-19 55 0 0 0,0 1 0 0 0,1-1 0 0 0,0 1 0 0 0,1 0 0 0 0,0 1 0 0 0,0-1 0 0 0,14-12 0 0 0,-16 17 0 0 0,0 0 0 0 0,1 1 0 0 0,0-1 0 0 0,0 1 0 0 0,0 0 0 0 0,0 1 0 0 0,0-1 0 0 0,0 1 0 0 0,1 0 0 0 0,-1 0 0 0 0,1 1 0 0 0,0 0 0 0 0,-1 0 0 0 0,1 0 0 0 0,9 0 0 0 0,-9 1 0 0 0,-1 0 0 0 0,1 1 0 0 0,-1-1 0 0 0,0 1 0 0 0,1 1 0 0 0,-1-1 0 0 0,0 1 0 0 0,0-1 0 0 0,0 1 0 0 0,0 1 0 0 0,0-1 0 0 0,0 1 0 0 0,4 3 0 0 0,-4-2 0 0 0,0 1 0 0 0,0 0 0 0 0,0 0 0 0 0,-1 0 0 0 0,0 0 0 0 0,0 1 0 0 0,0-1 0 0 0,-1 1 0 0 0,4 8 0 0 0,-1 2 0 0 0,0 0 0 0 0,-1 0 0 0 0,-1 0 0 0 0,-1 1 0 0 0,-1-1 0 0 0,0 1 0 0 0,0 25 0 0 0,-2-32 0 0 0,0 3 0 0 0,0 1 0 0 0,1-1 0 0 0,5 19 0 0 0,-5-24 0 0 0,1 0 0 0 0,-1-7-3 0 0,-1-1 0 0 0,0 1 0 0 0,1 0 1 0 0,-1-1-1 0 0,0 1 0 0 0,1 0 0 0 0,-1-1 0 0 0,1 1 0 0 0,-1-1 0 0 0,1 1 0 0 0,-1-1 0 0 0,1 1 0 0 0,-1-1 1 0 0,1 0-1 0 0,0 1 0 0 0,-1-1 0 0 0,1 1 0 0 0,0-1 0 0 0,-1 0 0 0 0,1 0 0 0 0,0 1 0 0 0,-1-1 1 0 0,1 0-1 0 0,0 0 0 0 0,-1 0 0 0 0,1 0 0 0 0,0 0 0 0 0,0 0 0 0 0,-1 0 0 0 0,1 0 0 0 0,1 0 1 0 0,-1 0-105 0 0,1-1-334 0 0,1 1 0 0 0,0 0-1 0 0,-1-1 1 0 0,1 1 0 0 0,0-1-1 0 0,-1 0 1 0 0,1 0 0 0 0,2-1 0 0 0,4-3-1085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0.041"/>
    </inkml:context>
    <inkml:brush xml:id="br0">
      <inkml:brushProperty name="width" value="0.1" units="cm"/>
      <inkml:brushProperty name="height" value="0.1" units="cm"/>
      <inkml:brushProperty name="color" value="#E71224"/>
    </inkml:brush>
  </inkml:definitions>
  <inkml:trace contextRef="#ctx0" brushRef="#br0">239 0 13823 0 0,'0'2'6255'0'0,"-1"0"-6093"0"0,1 1-1 0 0,-1-1 1 0 0,1 1 0 0 0,-1-1 0 0 0,0 0 0 0 0,0 0-1 0 0,0 1 1 0 0,0-1 0 0 0,0 0 0 0 0,-1 0-1 0 0,1 0 1 0 0,-3 2 0 0 0,-24 27 935 0 0,16-20-744 0 0,4-2-247 0 0,-25 26 544 0 0,-38 52-1 0 0,62-74-542 0 0,0 0 0 0 0,1 1 0 0 0,1 0 0 0 0,0 0 0 0 0,1 1 0 0 0,1 0 0 0 0,0 0 0 0 0,-3 18 0 0 0,5-15-76 0 0,1 0-1 0 0,0 1 1 0 0,2-1-1 0 0,0 0 1 0 0,0 1 0 0 0,5 22-1 0 0,-2-29-17 0 0,0 0 1 0 0,0 0-1 0 0,1-1 0 0 0,1 1 0 0 0,0-1 1 0 0,0 0-1 0 0,1 0 0 0 0,1-1 1 0 0,0 1-1 0 0,10 11 0 0 0,-2-5-13 0 0,1-2 0 0 0,1 1 0 0 0,1-2 0 0 0,0 0 0 0 0,0-1 0 0 0,1-1 0 0 0,36 17 0 0 0,-47-26-443 0 0,-1-1 0 0 0,1 1 0 0 0,15 2 0 0 0,-13-4-1430 0 0,-1 0 0 0 0,19-1 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2.015"/>
    </inkml:context>
    <inkml:brush xml:id="br0">
      <inkml:brushProperty name="width" value="0.1" units="cm"/>
      <inkml:brushProperty name="height" value="0.1" units="cm"/>
      <inkml:brushProperty name="color" value="#E71224"/>
    </inkml:brush>
  </inkml:definitions>
  <inkml:trace contextRef="#ctx0" brushRef="#br0">9 66 1375 0 0,'-8'2'17919'0'0,"11"-6"-17875"0"0,0 0 0 0 0,0 0 0 0 0,1 0 0 0 0,0 0 0 0 0,0 1 1 0 0,-1 0-1 0 0,2 0 0 0 0,-1 0 0 0 0,0 0 0 0 0,1 0 0 0 0,-1 1 0 0 0,1 0 0 0 0,0 0 0 0 0,6-1 0 0 0,10-3 161 0 0,0 1-1 0 0,23-2 0 0 0,-32 6-189 0 0,-9 0-9 0 0,-1 1-1 0 0,1 0 1 0 0,-1-1 0 0 0,0 1-1 0 0,1 1 1 0 0,-1-1 0 0 0,1 0-1 0 0,-1 0 1 0 0,1 1 0 0 0,-1 0-1 0 0,1-1 1 0 0,-1 1 0 0 0,0 0-1 0 0,0 0 1 0 0,1 0 0 0 0,-1 1-1 0 0,0-1 1 0 0,0 0 0 0 0,0 1-1 0 0,3 2 1 0 0,-4-2 1 0 0,1 0-1 0 0,-1 0 1 0 0,1 0 0 0 0,-1 1 0 0 0,0-1-1 0 0,0 1 1 0 0,0-1 0 0 0,0 1-1 0 0,0-1 1 0 0,0 1 0 0 0,-1-1 0 0 0,0 1-1 0 0,1-1 1 0 0,-1 1 0 0 0,0 0 0 0 0,0-1-1 0 0,0 1 1 0 0,0 0 0 0 0,-1 3 0 0 0,-2 6 42 0 0,-1 1 0 0 0,1-1 0 0 0,-2 0 0 0 0,0-1 0 0 0,0 1 0 0 0,-1-1 0 0 0,-12 18 0 0 0,-61 70 487 0 0,52-67-478 0 0,25-28-60 0 0,-10 6 15 0 0,11-9 107 0 0,23-1 24 0 0,-4 0-73 0 0,2-1 7 0 0,0 2-1 0 0,25 3 0 0 0,-40-3-63 0 0,1 0-1 0 0,0 1 1 0 0,0 0-1 0 0,-1 0 1 0 0,1 0 0 0 0,-1 0-1 0 0,0 1 1 0 0,1 0-1 0 0,-1 0 1 0 0,0 0 0 0 0,-1 1-1 0 0,6 4 1 0 0,-7-5-7 0 0,-1 0 1 0 0,0 1-1 0 0,0-1 0 0 0,0 0 1 0 0,0 0-1 0 0,-1 1 0 0 0,1-1 1 0 0,-1 1-1 0 0,0 0 1 0 0,0-1-1 0 0,0 1 0 0 0,0 0 1 0 0,-1 0-1 0 0,1-1 1 0 0,-1 1-1 0 0,0 0 0 0 0,0 0 1 0 0,-1 0-1 0 0,1-1 0 0 0,-3 8 1 0 0,1-1 36 0 0,-1 0-1 0 0,0 0 1 0 0,-1 0 0 0 0,0 0 0 0 0,-1-1-1 0 0,-7 13 1 0 0,6-13-26 0 0,0-1 1 0 0,0 0-1 0 0,-1 0 0 0 0,0 0 0 0 0,0 0 0 0 0,-1-1 1 0 0,1-1-1 0 0,-2 1 0 0 0,1-1 0 0 0,-1-1 1 0 0,0 1-1 0 0,0-1 0 0 0,0-1 0 0 0,-1 0 0 0 0,0 0 1 0 0,0-1-1 0 0,-10 2 0 0 0,18-5-61 0 0,0 1-1 0 0,1-1 1 0 0,-1 0-1 0 0,0 0 1 0 0,1 0-1 0 0,-1-1 1 0 0,0 1-1 0 0,1 0 1 0 0,-1-1-1 0 0,1 1 1 0 0,-1-1-1 0 0,0 1 1 0 0,1-1-1 0 0,-1 0 1 0 0,1 1-1 0 0,-1-1 1 0 0,1 0-1 0 0,0 0 1 0 0,-1 0-1 0 0,1 0 1 0 0,0 0-1 0 0,0-1 1 0 0,-2 0-1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2.611"/>
    </inkml:context>
    <inkml:brush xml:id="br0">
      <inkml:brushProperty name="width" value="0.1" units="cm"/>
      <inkml:brushProperty name="height" value="0.1" units="cm"/>
      <inkml:brushProperty name="color" value="#E71224"/>
    </inkml:brush>
  </inkml:definitions>
  <inkml:trace contextRef="#ctx0" brushRef="#br0">0 1 1375 0 0,'0'0'66'0'0,"8"2"4"0"0,37 18 18645 0 0,-35-13-17184 0 0,-8-4-1344 0 0,0 1 0 0 0,0-1 0 0 0,-1 1 0 0 0,1-1 0 0 0,-1 1 1 0 0,0-1-1 0 0,0 1 0 0 0,0 0 0 0 0,0-1 0 0 0,-1 1 1 0 0,0 0-1 0 0,1 0 0 0 0,-2 6 0 0 0,0 9 205 0 0,-6 29-1 0 0,2-12-116 0 0,-6 275 185 0 0,11-297-448 0 0,0 1 1 0 0,2 0-1 0 0,4 25 0 0 0,-5-39-81 0 0,0-1 56 0 0,0 0 0 0 0,1 0 0 0 0,-1-1-1 0 0,0 1 1 0 0,0-1 0 0 0,0 1 0 0 0,1-1 0 0 0,-1 0 0 0 0,0 1 0 0 0,0-1-1 0 0,0 0 1 0 0,0 0 0 0 0,0 0 0 0 0,1-1 0 0 0,15-17-60 0 0,-14 15 39 0 0,1-3 21 0 0,0 1-1 0 0,0 0 0 0 0,-1-1 1 0 0,0 0-1 0 0,3-10 1 0 0,7-16 10 0 0,-7 22 9 0 0,2-7-44 0 0,1 1 0 0 0,0 0 1 0 0,1 0-1 0 0,1 1 0 0 0,1 0 0 0 0,19-20 0 0 0,-26 31-4 0 0,1 0 0 0 0,-1 0 0 0 0,1 0-1 0 0,0 0 1 0 0,0 1 0 0 0,0 0 0 0 0,1 0-1 0 0,-1 1 1 0 0,1 0 0 0 0,0 0 0 0 0,0 0-1 0 0,10-1 1 0 0,-11 2 35 0 0,0 2-1 0 0,0-1 0 0 0,0 1 1 0 0,0 0-1 0 0,0 0 1 0 0,0 0-1 0 0,0 1 1 0 0,10 2-1 0 0,-13-2 6 0 0,-1 0 0 0 0,1 0 0 0 0,0 0-1 0 0,0 1 1 0 0,-1-1 0 0 0,1 1 0 0 0,-1-1 0 0 0,1 1-1 0 0,-1 0 1 0 0,0 0 0 0 0,0 0 0 0 0,0 0 0 0 0,0 1-1 0 0,0-1 1 0 0,0 1 0 0 0,-1-1 0 0 0,1 1 0 0 0,-1-1-1 0 0,2 5 1 0 0,1 3 22 0 0,-1 0-1 0 0,-1 0 1 0 0,0 0 0 0 0,0 0-1 0 0,-1 0 1 0 0,0 0 0 0 0,-1 0-1 0 0,-1 15 1 0 0,-3 8 93 0 0,-10 40 0 0 0,11-57-103 0 0,1-9 17 0 0,1-5-20 0 0,0 1 0 0 0,1-1 0 0 0,-1 1 0 0 0,1-1 0 0 0,-1 1 0 0 0,1-1 0 0 0,1 6 0 0 0,1 0-23 0 0,-1-8-26 0 0,-1 1 0 0 0,1-1 1 0 0,-1 0-1 0 0,1 1 0 0 0,0-1 0 0 0,-1 1 0 0 0,1-1 0 0 0,0 0 0 0 0,-1 0 0 0 0,1 1 1 0 0,0-1-1 0 0,0 0 0 0 0,-1 0 0 0 0,1 0 0 0 0,0 0 0 0 0,0 0 0 0 0,-1 0 0 0 0,2 0 1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3.022"/>
    </inkml:context>
    <inkml:brush xml:id="br0">
      <inkml:brushProperty name="width" value="0.1" units="cm"/>
      <inkml:brushProperty name="height" value="0.1" units="cm"/>
      <inkml:brushProperty name="color" value="#E71224"/>
    </inkml:brush>
  </inkml:definitions>
  <inkml:trace contextRef="#ctx0" brushRef="#br0">1 31 3223 0 0,'10'0'12162'0'0,"16"-3"-7548"0"0,13-7-1991 0 0,10-1-1302 0 0,-17 7-938 0 0,0 2 1 0 0,0 2-1 0 0,36 4 0 0 0,-60-5-352 0 0,14 4 5 0 0,4 3-3307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3.618"/>
    </inkml:context>
    <inkml:brush xml:id="br0">
      <inkml:brushProperty name="width" value="0.1" units="cm"/>
      <inkml:brushProperty name="height" value="0.1" units="cm"/>
      <inkml:brushProperty name="color" value="#E71224"/>
    </inkml:brush>
  </inkml:definitions>
  <inkml:trace contextRef="#ctx0" brushRef="#br0">0 151 9671 0 0,'0'0'748'0'0,"12"2"3451"0"0,-8-3-3545 0 0,0-1 0 0 0,0 1 1 0 0,-1 0-1 0 0,1-1 0 0 0,0 0 0 0 0,-1 0 1 0 0,1 0-1 0 0,-1 0 0 0 0,0-1 0 0 0,5-3 0 0 0,2-5-545 0 0,15-18 0 0 0,3-3 109 0 0,-22 26-200 0 0,1 0 0 0 0,-1 0 0 0 0,1 1 0 0 0,0 0 0 0 0,1 1 0 0 0,-1 0 0 0 0,1 0 0 0 0,12-5-1 0 0,-15 7 8 0 0,1 1-1 0 0,0 0 1 0 0,0-1-1 0 0,0 2 0 0 0,-1-1 1 0 0,1 1-1 0 0,0 0 1 0 0,0 0-1 0 0,0 0 0 0 0,0 1 1 0 0,0 0-1 0 0,11 3 0 0 0,-15-3 5 0 0,0 0 0 0 0,1 0 0 0 0,-1 1 0 0 0,0-1 0 0 0,0 0 0 0 0,0 1 0 0 0,0 0 0 0 0,0-1-1 0 0,0 1 1 0 0,0 0 0 0 0,-1 0 0 0 0,1 0 0 0 0,-1 0 0 0 0,1 0 0 0 0,-1 0 0 0 0,0 0 0 0 0,1 1 0 0 0,-1-1-1 0 0,-1 0 1 0 0,1 1 0 0 0,0-1 0 0 0,0 1 0 0 0,-1-1 0 0 0,0 1 0 0 0,1-1 0 0 0,-1 5 0 0 0,0 5 61 0 0,0-1 0 0 0,-1 1 0 0 0,0-1 0 0 0,-4 15 0 0 0,-4 8-4 0 0,-2 0 0 0 0,-1 0-1 0 0,-17 31 1 0 0,1 0 56 0 0,19-44-135 0 0,-52 117-3 0 0,50-122-19 0 0,8-14-55 0 0,-3 1-6 0 0,5-4 67 0 0,0 1 1 0 0,0-1 0 0 0,0 0-1 0 0,0 1 1 0 0,0-1-1 0 0,0 0 1 0 0,0 1 0 0 0,0-1-1 0 0,0 0 1 0 0,0 0-1 0 0,0 0 1 0 0,0 0 0 0 0,0 0-1 0 0,1 0 1 0 0,-2-2-1 0 0,2 2-2 0 0,-3-4 2 0 0,1 1-1 0 0,0-2 0 0 0,0 1 0 0 0,0 0 0 0 0,1 0 0 0 0,0-1 1 0 0,0 1-1 0 0,0 0 0 0 0,1-1 0 0 0,-1 1 0 0 0,1-1 0 0 0,1 1 1 0 0,-1-1-1 0 0,1 1 0 0 0,2-10 0 0 0,-2 13 13 0 0,-1 0 1 0 0,1 0-1 0 0,-1 0 0 0 0,1 0 0 0 0,0 0 0 0 0,0 0 1 0 0,0 0-1 0 0,0 0 0 0 0,1 1 0 0 0,-1-1 0 0 0,0 0 1 0 0,1 1-1 0 0,-1-1 0 0 0,1 1 0 0 0,2-3 0 0 0,-2 3 5 0 0,-1 1 0 0 0,1-1 0 0 0,-1 0 0 0 0,1 1 0 0 0,0-1 0 0 0,0 1 0 0 0,-1 0 0 0 0,1-1 0 0 0,0 1 0 0 0,0 0 0 0 0,-1 0 0 0 0,1 0 0 0 0,0 0 0 0 0,3 1 0 0 0,3 1 25 0 0,-1 1 0 0 0,1 0 0 0 0,-1 0 1 0 0,0 0-1 0 0,1 1 0 0 0,6 6 0 0 0,-5-5-15 0 0,44 31 89 0 0,-32-21 16 0 0,27 14 0 0 0,-41-25-106 0 0,1-1 1 0 0,0 1-1 0 0,-1-2 0 0 0,1 1 0 0 0,0-1 1 0 0,1 0-1 0 0,14 1 0 0 0,-12-2-834 0 0,0-1 1 0 0,20-2-1 0 0,-27 2 233 0 0,1-1-1 0 0,-1-1 0 0 0,1 1 1 0 0,-1 0-1 0 0,0-1 1 0 0,1 0-1 0 0,-1 0 0 0 0,0 0 1 0 0,6-5-1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4.024"/>
    </inkml:context>
    <inkml:brush xml:id="br0">
      <inkml:brushProperty name="width" value="0.1" units="cm"/>
      <inkml:brushProperty name="height" value="0.1" units="cm"/>
      <inkml:brushProperty name="color" value="#E71224"/>
    </inkml:brush>
  </inkml:definitions>
  <inkml:trace contextRef="#ctx0" brushRef="#br0">1 0 5983 0 0,'0'0'464'0'0,"1"1"-305"0"0,34 16 6917 0 0,57 32 1180 0 0,-79-42-7972 0 0,-1 2 1 0 0,0 0-1 0 0,-1 0 1 0 0,0 1-1 0 0,11 13 0 0 0,-8-6-196 0 0,-1 0 0 0 0,-1 1 0 0 0,-1 1-1 0 0,0 0 1 0 0,-1 0 0 0 0,-2 1-1 0 0,0 1 1 0 0,-1-1 0 0 0,-1 1-1 0 0,0 0 1 0 0,-2 0 0 0 0,2 30 0 0 0,-4-24-33 0 0,-2-1 1 0 0,-1 0-1 0 0,0 1 1 0 0,-3-1 0 0 0,0 0-1 0 0,-1 0 1 0 0,-2-1-1 0 0,0 1 1 0 0,-20 43-1 0 0,12-37-49 0 0,-1-1 0 0 0,-28 40-1 0 0,37-61-11 0 0,-1 1-1 0 0,-1-2 0 0 0,0 1 1 0 0,0-1-1 0 0,-1 0 1 0 0,0-1-1 0 0,0 0 0 0 0,-1-1 1 0 0,-20 11-1 0 0,28-17-100 0 0,1 0 0 0 0,-1 0 0 0 0,0 0 0 0 0,0 0 1 0 0,0 0-1 0 0,0-1 0 0 0,0 1 0 0 0,0-1 0 0 0,0 0 0 0 0,-6 0 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4.493"/>
    </inkml:context>
    <inkml:brush xml:id="br0">
      <inkml:brushProperty name="width" value="0.1" units="cm"/>
      <inkml:brushProperty name="height" value="0.1" units="cm"/>
      <inkml:brushProperty name="color" value="#E71224"/>
    </inkml:brush>
  </inkml:definitions>
  <inkml:trace contextRef="#ctx0" brushRef="#br0">332 1 1839 0 0,'0'0'18134'0'0,"-2"2"-17556"0"0,-8 9-105 0 0,-2-1-1 0 0,0 0 1 0 0,-19 13 0 0 0,3-2-127 0 0,-7 5 49 0 0,2 2 0 0 0,-45 47-1 0 0,68-64-331 0 0,0 1 0 0 0,2 0 0 0 0,-1 0 0 0 0,2 1 0 0 0,-1 0 0 0 0,2 0 0 0 0,0 1-1 0 0,0 0 1 0 0,2 0 0 0 0,-1 0 0 0 0,-1 17 0 0 0,3-10 10 0 0,2 0-1 0 0,0 0 1 0 0,1 1-1 0 0,1-1 1 0 0,1 0-1 0 0,2 0 1 0 0,5 24-1 0 0,-5-32-102 0 0,1-1 0 0 0,0-1 0 0 0,0 1 0 0 0,1-1 0 0 0,0 0 0 0 0,1 0 0 0 0,0 0 0 0 0,1-1 0 0 0,0-1 0 0 0,1 1 0 0 0,0-1 0 0 0,0-1 0 0 0,1 1 0 0 0,0-2 0 0 0,1 1 0 0 0,0-1 0 0 0,0-1 0 0 0,0 0 0 0 0,0-1 0 0 0,1 0 0 0 0,0-1 0 0 0,0 0 0 0 0,1 0 0 0 0,-1-2 0 0 0,1 1 0 0 0,-1-2 0 0 0,24 1 0 0 0,-8-4-1198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5.778"/>
    </inkml:context>
    <inkml:brush xml:id="br0">
      <inkml:brushProperty name="width" value="0.1" units="cm"/>
      <inkml:brushProperty name="height" value="0.1" units="cm"/>
      <inkml:brushProperty name="color" value="#E71224"/>
    </inkml:brush>
  </inkml:definitions>
  <inkml:trace contextRef="#ctx0" brushRef="#br0">69 79 9935 0 0,'0'0'5950'0'0,"1"-1"-5438"0"0,6-1-253 0 0,-1-1 0 0 0,1 0 1 0 0,-1-1-1 0 0,0 0 1 0 0,0 0-1 0 0,6-6 0 0 0,-5 5-173 0 0,0 0-43 0 0,1 0 0 0 0,0 0-1 0 0,1 0 1 0 0,-1 1 0 0 0,1 1 0 0 0,0-1 0 0 0,0 1 0 0 0,0 1-1 0 0,12-2 1 0 0,-17 3-17 0 0,1 0 0 0 0,-1 1 0 0 0,1-1 0 0 0,0 1 0 0 0,-1 0 0 0 0,1 1 0 0 0,-1-1 0 0 0,1 1 0 0 0,-1 0 0 0 0,1 0 0 0 0,-1 0 0 0 0,0 0 0 0 0,1 1 0 0 0,-1 0-1 0 0,0 0 1 0 0,0 0 0 0 0,0 1 0 0 0,0-1 0 0 0,0 1 0 0 0,5 5 0 0 0,-7-5 2 0 0,0 0-1 0 0,0 0 1 0 0,-1 0-1 0 0,1 0 0 0 0,-1 0 1 0 0,0 0-1 0 0,0 0 1 0 0,0 0-1 0 0,0 0 1 0 0,-1 0-1 0 0,1 1 1 0 0,-1-1-1 0 0,0 0 0 0 0,0 0 1 0 0,0 1-1 0 0,0-1 1 0 0,-1 0-1 0 0,1 0 1 0 0,-1 1-1 0 0,0-1 1 0 0,-2 6-1 0 0,-3 6 159 0 0,0 0 0 0 0,-1-1 0 0 0,-8 15 1 0 0,14-29-178 0 0,-3 8 50 0 0,-1-1 0 0 0,0 0 0 0 0,0 0 0 0 0,-1 0 0 0 0,-9 9 0 0 0,-1-3-11 0 0,-21 13-1 0 0,-17 12-34 0 0,53-37 51 0 0,2 0-39 0 0,2 1-1 0 0,-1-1 1 0 0,0 0-1 0 0,0 0 1 0 0,0 0-1 0 0,0 0 0 0 0,1 0 1 0 0,-1-1-1 0 0,5 2 1 0 0,-2-1 22 0 0,-1 0-28 0 0,11 4 36 0 0,1 0-1 0 0,-1 1 1 0 0,21 11 0 0 0,-32-15-49 0 0,-1 0 0 0 0,1 1 1 0 0,-1-1-1 0 0,0 1 1 0 0,0 0-1 0 0,1-1 1 0 0,-2 1-1 0 0,1 1 1 0 0,0-1-1 0 0,-1 0 1 0 0,1 1-1 0 0,-1-1 0 0 0,0 1 1 0 0,0 0-1 0 0,-1 0 1 0 0,1 0-1 0 0,-1 0 1 0 0,2 7-1 0 0,-2-3-11 0 0,0 0-1 0 0,-1 1 1 0 0,0-1-1 0 0,-1 0 1 0 0,0 0 0 0 0,0 1-1 0 0,-1-1 1 0 0,1 0-1 0 0,-2 0 1 0 0,1-1-1 0 0,-1 1 1 0 0,-1 0 0 0 0,1-1-1 0 0,-1 0 1 0 0,0 0-1 0 0,-10 12 1 0 0,6-10-1 0 0,0 0 1 0 0,0 0-1 0 0,0-1 0 0 0,-1 0 1 0 0,-1-1-1 0 0,1 0 0 0 0,-1-1 1 0 0,0 0-1 0 0,-1 0 0 0 0,1-1 1 0 0,-15 5-1 0 0,18-8 35 0 0,1 0 0 0 0,0-1 0 0 0,-1 1 0 0 0,0-2-1 0 0,1 1 1 0 0,-1 0 0 0 0,0-1 0 0 0,1-1 0 0 0,-1 1 0 0 0,0-1 0 0 0,-6-1 0 0 0,9 1-164 0 0,1-1 1 0 0,-1 1-1 0 0,1 0 1 0 0,-1-1-1 0 0,1 0 1 0 0,0 0 0 0 0,0 0-1 0 0,0 0 1 0 0,0 0-1 0 0,0 0 1 0 0,-3-5-1 0 0,3 5-479 0 0,1-1-1 0 0,0 0 1 0 0,0 0 0 0 0,0-1-1 0 0,1 1 1 0 0,-1 0-1 0 0,-2-7 1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6.324"/>
    </inkml:context>
    <inkml:brush xml:id="br0">
      <inkml:brushProperty name="width" value="0.1" units="cm"/>
      <inkml:brushProperty name="height" value="0.1" units="cm"/>
      <inkml:brushProperty name="color" value="#E71224"/>
    </inkml:brush>
  </inkml:definitions>
  <inkml:trace contextRef="#ctx0" brushRef="#br0">72 1 6911 0 0,'0'0'10023'0'0,"6"9"-7368"0"0,-4-3-2400 0 0,-1 1 1 0 0,0 0-1 0 0,0-1 1 0 0,-1 1-1 0 0,0 0 1 0 0,0 0-1 0 0,0 0 1 0 0,-2 8-1 0 0,-14 58 629 0 0,11-51-641 0 0,-9 50 322 0 0,-6 86 0 0 0,8-51-335 0 0,8-51-105 0 0,-5 32-93 0 0,12-102-140 0 0,1 1-1 0 0,8-20 0 0 0,0 2 67 0 0,-3 4 50 0 0,0 1-1 0 0,2 0 0 0 0,15-25 1 0 0,-21 42-4 0 0,1 0-1 0 0,1 0 1 0 0,-1 1 0 0 0,1 0 0 0 0,0 1-1 0 0,1-1 1 0 0,0 1 0 0 0,0 1 0 0 0,1-1 0 0 0,-1 1-1 0 0,13-6 1 0 0,-10 7 3 0 0,0 0-1 0 0,0 1 1 0 0,0 0 0 0 0,1 0-1 0 0,-1 1 1 0 0,1 1 0 0 0,16-2-1 0 0,-22 4-2 0 0,-1 0-1 0 0,0 0 1 0 0,0 0-1 0 0,0 1 1 0 0,0 0-1 0 0,0 0 1 0 0,0 0 0 0 0,0 0-1 0 0,0 1 1 0 0,0 0-1 0 0,0 0 1 0 0,-1 0-1 0 0,1 1 1 0 0,-1-1-1 0 0,0 1 1 0 0,1 0-1 0 0,-1 1 1 0 0,0-1 0 0 0,5 6-1 0 0,-5-3 0 0 0,0-1 1 0 0,-1 1-1 0 0,1 0 0 0 0,-1 0 0 0 0,0 1 1 0 0,0-1-1 0 0,-1 1 0 0 0,0-1 0 0 0,0 1 0 0 0,-1 0 1 0 0,0-1-1 0 0,0 1 0 0 0,0 13 0 0 0,-1 5 8 0 0,-2 0-1 0 0,-6 35 0 0 0,7-52-10 0 0,-5 19 0 0 0,4-16 0 0 0,0-1 0 0 0,0 1 0 0 0,1 0 0 0 0,1-1 0 0 0,0 1 0 0 0,0 0 0 0 0,1 0 0 0 0,2 11 0 0 0,-1-14 0 0 0,5-3-117 0 0,-6-4-127 0 0,1-1 0 0 0,-1 1 0 0 0,1-1 0 0 0,0 0 0 0 0,-1 1 0 0 0,1-1 0 0 0,-1 0 1 0 0,1 0-1 0 0,-1 0 0 0 0,1 0 0 0 0,0-1 0 0 0,-1 1 0 0 0,1 0 0 0 0,2-2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3.549"/>
    </inkml:context>
    <inkml:brush xml:id="br0">
      <inkml:brushProperty name="width" value="0.1" units="cm"/>
      <inkml:brushProperty name="height" value="0.1" units="cm"/>
      <inkml:brushProperty name="color" value="#E71224"/>
    </inkml:brush>
  </inkml:definitions>
  <inkml:trace contextRef="#ctx0" brushRef="#br0">20 46 6791 0 0,'3'-12'724'0'0,"6"-22"8584"0"0,-11 47-7780 0 0,-7 27 379 0 0,3-15-1273 0 0,1-1-1 0 0,-2 27 1 0 0,4 17-26 0 0,11 116 0 0 0,-8-182-610 0 0,0 5 12 0 0,1 1 0 0 0,0-1 1 0 0,0 1-1 0 0,0-1 1 0 0,1 0-1 0 0,0 1 0 0 0,1-1 1 0 0,0 0-1 0 0,3 7 0 0 0,-5-13-70 0 0,-1-1-1 0 0,1 1 0 0 0,0 0 0 0 0,0 0 0 0 0,-1-1 0 0 0,1 1 0 0 0,0-1 1 0 0,0 1-1 0 0,0-1 0 0 0,0 1 0 0 0,-1-1 0 0 0,1 1 0 0 0,0-1 0 0 0,0 0 0 0 0,0 1 1 0 0,0-1-1 0 0,0 0 0 0 0,0 0 0 0 0,0 0 0 0 0,0 0 0 0 0,0 0 0 0 0,0 0 0 0 0,0 0 1 0 0,0 0-1 0 0,0 0 0 0 0,2-1 0 0 0,0 1-457 0 0,0-1-1 0 0,-1 0 1 0 0,1 0-1 0 0,0 0 1 0 0,-1 0 0 0 0,1 0-1 0 0,3-4 1 0 0,2-1-1145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6.730"/>
    </inkml:context>
    <inkml:brush xml:id="br0">
      <inkml:brushProperty name="width" value="0.1" units="cm"/>
      <inkml:brushProperty name="height" value="0.1" units="cm"/>
      <inkml:brushProperty name="color" value="#E71224"/>
    </inkml:brush>
  </inkml:definitions>
  <inkml:trace contextRef="#ctx0" brushRef="#br0">3 1 12239 0 0,'0'0'1106'0'0,"1"0"-913"0"0,1 1 90 0 0,-1-1-1 0 0,1 1 1 0 0,0 0-1 0 0,-1 0 1 0 0,1 0-1 0 0,-1 0 1 0 0,1 0 0 0 0,-1 0-1 0 0,0 1 1 0 0,1-1-1 0 0,-1 0 1 0 0,0 1-1 0 0,0-1 1 0 0,0 0 0 0 0,0 1-1 0 0,0 0 1 0 0,0-1-1 0 0,0 1 1 0 0,-1 0-1 0 0,1-1 1 0 0,0 1 0 0 0,-1 0-1 0 0,0 0 1 0 0,1-1-1 0 0,-1 3 1 0 0,0 3-112 0 0,0 0 0 0 0,0-1-1 0 0,-1 1 1 0 0,0-1 0 0 0,-3 9 0 0 0,0 6 468 0 0,-2 17-90 0 0,-1 17 7 0 0,4 10-189 0 0,-2 66-133 0 0,4-119-236 0 0,1 1-1 0 0,1 0 1 0 0,0-1-1 0 0,1 0 1 0 0,0 1-1 0 0,1-1 1 0 0,8 22-1 0 0,-11-33-171 0 0,0-1 1 0 0,1 1-1 0 0,-1 0 0 0 0,1-1 1 0 0,-1 1-1 0 0,1-1 0 0 0,-1 1 0 0 0,1-1 1 0 0,-1 1-1 0 0,1-1 0 0 0,0 1 1 0 0,-1-1-1 0 0,1 1 0 0 0,0-1 0 0 0,0 0 1 0 0,-1 1-1 0 0,1-1 0 0 0,0 0 1 0 0,-1 0-1 0 0,1 1 0 0 0,0-1 0 0 0,0 0 1 0 0,0 0-1 0 0,-1 0 0 0 0,1 0 1 0 0,0 0-1 0 0,0 0 0 0 0,0 0 0 0 0,-1-1 1 0 0,2 1-1 0 0,20-9-2895 0 0,-7 0 911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7.070"/>
    </inkml:context>
    <inkml:brush xml:id="br0">
      <inkml:brushProperty name="width" value="0.1" units="cm"/>
      <inkml:brushProperty name="height" value="0.1" units="cm"/>
      <inkml:brushProperty name="color" value="#E71224"/>
    </inkml:brush>
  </inkml:definitions>
  <inkml:trace contextRef="#ctx0" brushRef="#br0">353 64 10335 0 0,'0'0'472'0'0,"0"-1"-9"0"0,0-2-353 0 0,-1 1 0 0 0,1 0 0 0 0,-1 0 0 0 0,0-1 0 0 0,0 1 0 0 0,0 0 0 0 0,0 0 0 0 0,0 0 0 0 0,0 0 0 0 0,-1 0 0 0 0,1 0 0 0 0,0 0 0 0 0,-1 1 0 0 0,0-1 0 0 0,1 1-1 0 0,-1-1 1 0 0,0 1 0 0 0,0-1 0 0 0,0 1 0 0 0,-3-2 0 0 0,-1 1 588 0 0,0 0 0 0 0,0 0 0 0 0,0 1 0 0 0,0-1 1 0 0,-10 1-1 0 0,-1-2-192 0 0,-23-2 473 0 0,-1 2 1 0 0,-51 3-1 0 0,47 0-860 0 0,3 2-2140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7.458"/>
    </inkml:context>
    <inkml:brush xml:id="br0">
      <inkml:brushProperty name="width" value="0.1" units="cm"/>
      <inkml:brushProperty name="height" value="0.1" units="cm"/>
      <inkml:brushProperty name="color" value="#E71224"/>
    </inkml:brush>
  </inkml:definitions>
  <inkml:trace contextRef="#ctx0" brushRef="#br0">9 99 11951 0 0,'0'0'6458'0'0,"9"-8"-5508"0"0,3-3-479 0 0,1 1 0 0 0,1 0 0 0 0,-1 2 0 0 0,2-1 0 0 0,16-6 0 0 0,4-3-114 0 0,-32 16-320 0 0,1 1 0 0 0,0 0-1 0 0,-1-1 1 0 0,1 1 0 0 0,0 1 0 0 0,0-1 0 0 0,-1 0 0 0 0,1 1 0 0 0,0 0 0 0 0,0 0 0 0 0,0 0-1 0 0,0 0 1 0 0,0 1 0 0 0,6 1 0 0 0,-8 0-18 0 0,0-1 0 0 0,0 1 0 0 0,0-1 0 0 0,0 1 0 0 0,0 0 0 0 0,-1 0 0 0 0,1 0-1 0 0,0 0 1 0 0,-1 0 0 0 0,0 0 0 0 0,1 0 0 0 0,-1 0 0 0 0,0 1 0 0 0,0-1 0 0 0,0 0 0 0 0,-1 1 0 0 0,1-1 0 0 0,0 1 0 0 0,-1-1-1 0 0,1 6 1 0 0,-1 2 35 0 0,1 1 0 0 0,-2 0 0 0 0,-1 15 0 0 0,-1-4-23 0 0,-2-1 0 0 0,0 0 0 0 0,-11 28-1 0 0,-30 59 89 0 0,43-100-118 0 0,-11 19-1 0 0,0 0 0 0 0,-2-1 0 0 0,-1-1 0 0 0,-1 0 0 0 0,-37 39 0 0 0,40-51-11 0 0,13-12-42 0 0,-8-22-86 0 0,10 17 136 0 0,0 0-1 0 0,0 0 0 0 0,0 1 1 0 0,1-1-1 0 0,-1 0 0 0 0,1 0 1 0 0,0 1-1 0 0,0-1 0 0 0,0 1 1 0 0,0-1-1 0 0,1 1 0 0 0,-1-1 1 0 0,1 1-1 0 0,0 0 0 0 0,4-6 1 0 0,-2 4 4 0 0,0 0 1 0 0,0 1 0 0 0,1-1 0 0 0,-1 1 0 0 0,1 0-1 0 0,0 0 1 0 0,1 0 0 0 0,8-4 0 0 0,-9 6 8 0 0,0 0-1 0 0,0 0 1 0 0,0 0 0 0 0,0 1 0 0 0,1 0-1 0 0,-1 0 1 0 0,0 1 0 0 0,1-1 0 0 0,-1 1-1 0 0,1 0 1 0 0,-1 1 0 0 0,0-1 0 0 0,1 1-1 0 0,-1 0 1 0 0,0 1 0 0 0,1-1 0 0 0,-1 1-1 0 0,5 2 1 0 0,10 6 32 0 0,-1 0 0 0 0,-1 1 0 0 0,22 16 1 0 0,-22-14-3 0 0,-6-6-32 0 0,1 0-1 0 0,0-1 0 0 0,0-1 0 0 0,1 0 0 0 0,-1 0 0 0 0,1-1 0 0 0,0-1 0 0 0,16 2 0 0 0,-24-5-100 0 0,0 1-1 0 0,0-1 0 0 0,0 0 1 0 0,0 0-1 0 0,0-1 0 0 0,0 0 0 0 0,7-1 1 0 0,-9 0-493 0 0,1 1 0 0 0,-1-1 1 0 0,0 0-1 0 0,1 0 0 0 0,5-5 1 0 0,1 0-901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07.804"/>
    </inkml:context>
    <inkml:brush xml:id="br0">
      <inkml:brushProperty name="width" value="0.1" units="cm"/>
      <inkml:brushProperty name="height" value="0.1" units="cm"/>
      <inkml:brushProperty name="color" value="#E71224"/>
    </inkml:brush>
  </inkml:definitions>
  <inkml:trace contextRef="#ctx0" brushRef="#br0">1 1 4143 0 0,'2'1'319'0'0,"18"8"-531"0"0,12 15 6550 0 0,-3 5 773 0 0,-12-11-5949 0 0,4 7 8 0 0,-1 0 0 0 0,28 47 0 0 0,-35-48-1016 0 0,-1 0 0 0 0,-1 1-1 0 0,-1 1 1 0 0,-1 0 0 0 0,-1 0-1 0 0,5 35 1 0 0,-6-19-134 0 0,-2 1 0 0 0,-3 0 0 0 0,-1-1 0 0 0,-2 1 0 0 0,-1 0 0 0 0,-3 0 0 0 0,-1-1 0 0 0,-3 0 0 0 0,-1 0 0 0 0,-2-1 0 0 0,-22 51 0 0 0,19-63-34 0 0,0-1-1 0 0,-2-1 1 0 0,-1 0 0 0 0,-36 39-1 0 0,50-62-126 0 0,0 0 0 0 0,0 0 0 0 0,-1 0 1 0 0,0-1-1 0 0,0 1 0 0 0,0-1 0 0 0,0-1 0 0 0,0 1 0 0 0,0-1 0 0 0,-1 1 0 0 0,-6 0 0 0 0,0 2-768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19.982"/>
    </inkml:context>
    <inkml:brush xml:id="br0">
      <inkml:brushProperty name="width" value="0.1" units="cm"/>
      <inkml:brushProperty name="height" value="0.1" units="cm"/>
      <inkml:brushProperty name="color" value="#E71224"/>
    </inkml:brush>
  </inkml:definitions>
  <inkml:trace contextRef="#ctx0" brushRef="#br0">15 56 7199 0 0,'0'0'546'0'0,"-1"0"-381"0"0,-1-4 280 0 0,0 1 0 0 0,1 0 0 0 0,-1-1 0 0 0,1 0 0 0 0,0 1 0 0 0,-1-1 0 0 0,1-4-1 0 0,0 5-234 0 0,1 2-8 0 0,0 0-1 0 0,0 1 0 0 0,0-1 1 0 0,-1 0-1 0 0,1 0 0 0 0,0 1 1 0 0,1-1-1 0 0,-1 0 0 0 0,0 0 1 0 0,0 0-1 0 0,0 1 0 0 0,0-1 1 0 0,0 0-1 0 0,1 0 0 0 0,-1 1 1 0 0,0-1-1 0 0,1 0 0 0 0,-1 1 1 0 0,1-1-1 0 0,-1 0 0 0 0,0 1 1 0 0,1-1-1 0 0,2-2 734 0 0,16 8 691 0 0,-15-4-1421 0 0,0 1 0 0 0,0 0 0 0 0,0 1 0 0 0,0-1 0 0 0,0 1-1 0 0,0 0 1 0 0,-1-1 0 0 0,4 5 0 0 0,26 30 852 0 0,-22-23-799 0 0,63 88 1036 0 0,-22-30-683 0 0,-16-22-482 0 0,-19-24-46 0 0,1-2 0 0 0,2 0 0 0 0,0-2 0 0 0,28 25 0 0 0,-44-44-135 0 0,-1-1 0 0 0,1 1 1 0 0,0-1-1 0 0,0 0 0 0 0,0 0 0 0 0,1 0 0 0 0,-1 0 0 0 0,0-1 0 0 0,1 0 1 0 0,-1 0-1 0 0,1 0 0 0 0,-1 0 0 0 0,1-1 0 0 0,-1 0 0 0 0,7 0 0 0 0,-5-1-244 0 0,0 1 0 0 0,0-2-1 0 0,0 1 1 0 0,0-1 0 0 0,0 1-1 0 0,0-2 1 0 0,0 1 0 0 0,-1-1-1 0 0,1 0 1 0 0,8-5 0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0.358"/>
    </inkml:context>
    <inkml:brush xml:id="br0">
      <inkml:brushProperty name="width" value="0.1" units="cm"/>
      <inkml:brushProperty name="height" value="0.1" units="cm"/>
      <inkml:brushProperty name="color" value="#E71224"/>
    </inkml:brush>
  </inkml:definitions>
  <inkml:trace contextRef="#ctx0" brushRef="#br0">347 0 19871 0 0,'-24'70'2157'0'0,"17"-53"-1916"0"0,-1-1 0 0 0,0 0 0 0 0,-1-1 0 0 0,-1 0 0 0 0,0 0 0 0 0,-1-1 0 0 0,0 0 0 0 0,-24 22-1 0 0,-100 87 323 0 0,109-100-399 0 0,15-14 45 0 0,0 1 1 0 0,-14 15-1 0 0,20-18-198 0 0,5-5-103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0.698"/>
    </inkml:context>
    <inkml:brush xml:id="br0">
      <inkml:brushProperty name="width" value="0.1" units="cm"/>
      <inkml:brushProperty name="height" value="0.1" units="cm"/>
      <inkml:brushProperty name="color" value="#E71224"/>
    </inkml:brush>
  </inkml:definitions>
  <inkml:trace contextRef="#ctx0" brushRef="#br0">1 29 18311 0 0,'0'0'2435'0'0,"28"-6"-689"0"0,7-1-1390 0 0,0 0 0 0 0,66-1-1 0 0,-35 11-63 0 0,-4 1-3337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1.122"/>
    </inkml:context>
    <inkml:brush xml:id="br0">
      <inkml:brushProperty name="width" value="0.1" units="cm"/>
      <inkml:brushProperty name="height" value="0.1" units="cm"/>
      <inkml:brushProperty name="color" value="#E71224"/>
    </inkml:brush>
  </inkml:definitions>
  <inkml:trace contextRef="#ctx0" brushRef="#br0">282 172 9215 0 0,'0'0'707'0'0,"1"-1"-464"0"0,1-1 214 0 0,1-1 1 0 0,-1 0-1 0 0,0 1 1 0 0,0-1-1 0 0,-1 0 1 0 0,1 0-1 0 0,0 0 1 0 0,-1-1-1 0 0,0 1 1 0 0,0 0 0 0 0,0 0-1 0 0,1-6 1 0 0,-2 4-230 0 0,1 0 0 0 0,-1 0 0 0 0,0 0 1 0 0,0 0-1 0 0,-1 0 0 0 0,0 0 1 0 0,1 0-1 0 0,-4-6 0 0 0,3 6-212 0 0,0 1 0 0 0,-1 0 0 0 0,0 0 0 0 0,0-1 0 0 0,0 1-1 0 0,0 1 1 0 0,-1-1 0 0 0,0 0 0 0 0,1 0 0 0 0,-1 1 0 0 0,-1 0 0 0 0,1 0 0 0 0,0 0-1 0 0,-1 0 1 0 0,0 0 0 0 0,1 0 0 0 0,-1 1 0 0 0,0 0 0 0 0,0 0 0 0 0,-7-3 0 0 0,3 4 47 0 0,1 0 1 0 0,0 0 0 0 0,0 1 0 0 0,-1 0-1 0 0,1 0 1 0 0,0 1 0 0 0,0 0 0 0 0,-1 0-1 0 0,1 1 1 0 0,0-1 0 0 0,0 2 0 0 0,0-1-1 0 0,1 1 1 0 0,-10 4 0 0 0,6-1 59 0 0,0 0 1 0 0,0 0-1 0 0,1 1 0 0 0,0 0 1 0 0,0 0-1 0 0,1 1 0 0 0,-1 0 1 0 0,-9 14-1 0 0,15-18-87 0 0,0 1 0 0 0,0 0 1 0 0,1-1-1 0 0,-1 1 0 0 0,1 0 0 0 0,0 1 0 0 0,1-1 0 0 0,-1 0 0 0 0,1 1 0 0 0,0-1 0 0 0,0 9 1 0 0,0-11-19 0 0,1 0 1 0 0,1 1-1 0 0,-1-1 1 0 0,0 1 0 0 0,1-1-1 0 0,0 0 1 0 0,0 1-1 0 0,0-1 1 0 0,0 0 0 0 0,0 0-1 0 0,0 0 1 0 0,1 0-1 0 0,0 0 1 0 0,0 0 0 0 0,0 0-1 0 0,0 0 1 0 0,0-1-1 0 0,0 1 1 0 0,5 3 0 0 0,-3-3-19 0 0,0 0 0 0 0,0 0 1 0 0,0-1-1 0 0,1 1 0 0 0,0-1 1 0 0,-1 0-1 0 0,1 0 0 0 0,0-1 1 0 0,0 1-1 0 0,0-1 0 0 0,0 0 1 0 0,0 0-1 0 0,7-1 0 0 0,-4 0-48 0 0,0 0 0 0 0,-1-1 0 0 0,1 0 0 0 0,0 0 0 0 0,0-1-1 0 0,-1 0 1 0 0,1-1 0 0 0,7-3 0 0 0,-3 0-17 0 0,0 0 0 0 0,-1-1 0 0 0,0 0 0 0 0,0-1 0 0 0,-1 0 0 0 0,0-1 0 0 0,0 0 0 0 0,-1 0 0 0 0,0-1 0 0 0,9-13 0 0 0,-10 12 22 0 0,-5 6 32 0 0,1 0 1 0 0,-1 0-1 0 0,-1 0 0 0 0,1 0 1 0 0,-1 0-1 0 0,4-11 0 0 0,-5 15 325 0 0,-1 3-243 0 0,0 0 0 0 0,0 1 1 0 0,0-1-1 0 0,0 0 0 0 0,0 1 1 0 0,-1-1-1 0 0,1 0 1 0 0,-2 4-1 0 0,1 2 165 0 0,-10 63 1167 0 0,-16 120 433 0 0,23-142-1463 0 0,3 93-1 0 0,0-137-372 0 0,5 13 0 0 0,-1-9-73 0 0,-3-7-315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1.483"/>
    </inkml:context>
    <inkml:brush xml:id="br0">
      <inkml:brushProperty name="width" value="0.1" units="cm"/>
      <inkml:brushProperty name="height" value="0.1" units="cm"/>
      <inkml:brushProperty name="color" value="#E71224"/>
    </inkml:brush>
  </inkml:definitions>
  <inkml:trace contextRef="#ctx0" brushRef="#br0">193 1 16959 0 0,'1'1'778'0'0,"19"19"284"0"0,78 74 4324 0 0,-70-63-4777 0 0,31 44 1 0 0,-45-56-615 0 0,-1 1-1 0 0,-1 1 1 0 0,-1 0 0 0 0,0 1-1 0 0,-2 0 1 0 0,-1 1 0 0 0,-1-1 0 0 0,0 2-1 0 0,4 31 1 0 0,-9-36 22 0 0,-1 0 0 0 0,-1 0 0 0 0,0-1 0 0 0,-1 1 0 0 0,-1 0 0 0 0,-1-1 0 0 0,-6 21 0 0 0,4-24-6 0 0,0-1 1 0 0,0 0-1 0 0,-1 0 0 0 0,-1-1 0 0 0,-1 0 0 0 0,0 0 1 0 0,0 0-1 0 0,-1-1 0 0 0,-15 15 0 0 0,6-9-74 0 0,0-1 0 0 0,-1-1 0 0 0,-1-1-1 0 0,-32 19 1 0 0,36-26 4 0 0,0 1 0 0 0,-1-2 1 0 0,0 0-1 0 0,0-1 0 0 0,0-1 0 0 0,-35 5 0 0 0,-33 0-1805 0 0,44-7 0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1.909"/>
    </inkml:context>
    <inkml:brush xml:id="br0">
      <inkml:brushProperty name="width" value="0.1" units="cm"/>
      <inkml:brushProperty name="height" value="0.1" units="cm"/>
      <inkml:brushProperty name="color" value="#E71224"/>
    </inkml:brush>
  </inkml:definitions>
  <inkml:trace contextRef="#ctx0" brushRef="#br0">282 0 14135 0 0,'0'13'1511'0'0,"1"-10"-1376"0"0,0 0 1 0 0,0 0-1 0 0,-1 0 1 0 0,0 0-1 0 0,0 0 1 0 0,0 0-1 0 0,0 0 1 0 0,0 0-1 0 0,0 0 1 0 0,-1 1-1 0 0,-1 4 1 0 0,0-3 507 0 0,0 0 1 0 0,-1 0-1 0 0,1 0 1 0 0,-1 0-1 0 0,0-1 1 0 0,-5 7-1 0 0,-37 44 643 0 0,2 1-1 0 0,-50 90 0 0 0,78-118-1304 0 0,2 0 0 0 0,2 0 0 0 0,-10 33 0 0 0,16-40 70 0 0,0-1 1 0 0,2 1-1 0 0,0-1 0 0 0,2 1 0 0 0,0 30 0 0 0,3-36-26 0 0,0-1-1 0 0,1 0 1 0 0,0 0 0 0 0,1 1-1 0 0,1-2 1 0 0,0 1-1 0 0,1-1 1 0 0,1 0 0 0 0,0 0-1 0 0,15 21 1 0 0,-5-11-250 0 0,1-1 0 0 0,2-1 0 0 0,0 0 1 0 0,33 25-1 0 0,-39-35-834 0 0,0-1 0 0 0,22 12 0 0 0,5-1-6919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3.897"/>
    </inkml:context>
    <inkml:brush xml:id="br0">
      <inkml:brushProperty name="width" value="0.1" units="cm"/>
      <inkml:brushProperty name="height" value="0.1" units="cm"/>
      <inkml:brushProperty name="color" value="#E71224"/>
    </inkml:brush>
  </inkml:definitions>
  <inkml:trace contextRef="#ctx0" brushRef="#br0">363 0 16927 0 0,'-1'2'388'0'0,"-5"1"-236"0"0,0 0 0 0 0,0 0 0 0 0,0 0 0 0 0,0-1 0 0 0,-1 0 0 0 0,1-1 0 0 0,-8 2 0 0 0,-12 3 108 0 0,-6 3 263 0 0,0-1 0 0 0,-1-2-1 0 0,0-1 1 0 0,-63 1 0 0 0,85-6-514 0 0,8 1-12 0 0,0-1-1 0 0,0 0 0 0 0,0 0 1 0 0,0 0-1 0 0,0 0 1 0 0,1-1-1 0 0,-1 1 0 0 0,0-1 1 0 0,0 0-1 0 0,0 0 0 0 0,1 0 1 0 0,-5-2-1 0 0,15-2-3390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3.005"/>
    </inkml:context>
    <inkml:brush xml:id="br0">
      <inkml:brushProperty name="width" value="0.1" units="cm"/>
      <inkml:brushProperty name="height" value="0.1" units="cm"/>
      <inkml:brushProperty name="color" value="#E71224"/>
    </inkml:brush>
  </inkml:definitions>
  <inkml:trace contextRef="#ctx0" brushRef="#br0">0 79 8863 0 0,'0'0'8152'0'0,"9"-6"-7209"0"0,3-5-524 0 0,1 0 0 0 0,19-13 0 0 0,-21 17-341 0 0,-9 5-64 0 0,1 0-1 0 0,0 0 0 0 0,0 0 1 0 0,0 0-1 0 0,0 1 0 0 0,0 0 0 0 0,0-1 1 0 0,0 1-1 0 0,0 0 0 0 0,0 1 0 0 0,4-2 1 0 0,-1 2 15 0 0,-1-1 0 0 0,0 1 0 0 0,1 0 1 0 0,-1 0-1 0 0,0 0 0 0 0,0 1 0 0 0,1 0 1 0 0,-1 0-1 0 0,0 0 0 0 0,0 1 1 0 0,10 4-1 0 0,-12-5-14 0 0,-1 1-1 0 0,1 0 1 0 0,-1-1 0 0 0,1 1 0 0 0,-1 0-1 0 0,0 0 1 0 0,0 0 0 0 0,0 1 0 0 0,0-1-1 0 0,0 0 1 0 0,0 1 0 0 0,-1-1 0 0 0,1 1-1 0 0,-1 0 1 0 0,1-1 0 0 0,-1 1 0 0 0,0 0-1 0 0,0 0 1 0 0,-1 0 0 0 0,1 0 0 0 0,0 0-1 0 0,-1 5 1 0 0,1-2 55 0 0,-1 1 1 0 0,-1 0-1 0 0,1 0 0 0 0,-1-1 0 0 0,-1 1 0 0 0,1 0 0 0 0,-1-1 1 0 0,0 1-1 0 0,-5 10 0 0 0,-3 0 290 0 0,-21 33 1 0 0,-3 3 24 0 0,1-4-197 0 0,8-11-184 0 0,22-34-4 0 0,1 0 0 0 0,-1 0 0 0 0,0-1 0 0 0,0 1 0 0 0,0-1 0 0 0,-4 4 0 0 0,-8 8 0 0 0,10-11-11 0 0,5-5-10 0 0,0 1 20 0 0,0-1-1 0 0,0 0 1 0 0,0 1-1 0 0,0-1 1 0 0,0 0-1 0 0,0 1 1 0 0,0-1-1 0 0,0 0 1 0 0,0 1 0 0 0,0-1-1 0 0,0 1 1 0 0,0-1-1 0 0,1 0 1 0 0,-1 1-1 0 0,0-1 1 0 0,0 1-1 0 0,1-1 1 0 0,-1 1 0 0 0,1-1-1 0 0,-1 1 1 0 0,1-2-1 0 0,3-6 11 0 0,1 1-1 0 0,0-1 1 0 0,0 1-1 0 0,1 0 1 0 0,0 0-1 0 0,10-9 0 0 0,-13 13-2 0 0,1 1-1 0 0,0-1 0 0 0,0 1 1 0 0,0-1-1 0 0,0 1 0 0 0,1 0 1 0 0,-1 1-1 0 0,0-1 0 0 0,1 1 0 0 0,-1 0 1 0 0,1 0-1 0 0,0 0 0 0 0,-1 0 1 0 0,7 1-1 0 0,2 0 141 0 0,0 1 1 0 0,0 1 0 0 0,0 0-1 0 0,20 6 1 0 0,48 22 883 0 0,-58-20-759 0 0,0-1 1 0 0,1-2-1 0 0,35 8 1 0 0,-58-15-273 0 0,23 3 90 0 0,29 1 1 0 0,-47-3-134 0 0,0-1-1 0 0,0-1 1 0 0,0 1 0 0 0,0-1-1 0 0,0 0 1 0 0,0-1 0 0 0,0 1 0 0 0,0-1-1 0 0,-1 0 1 0 0,10-5 0 0 0,-6 0-488 0 0,-2-2-39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4.808"/>
    </inkml:context>
    <inkml:brush xml:id="br0">
      <inkml:brushProperty name="width" value="0.1" units="cm"/>
      <inkml:brushProperty name="height" value="0.1" units="cm"/>
      <inkml:brushProperty name="color" value="#E71224"/>
    </inkml:brush>
  </inkml:definitions>
  <inkml:trace contextRef="#ctx0" brushRef="#br0">45 104 2759 0 0,'-30'2'17659'0'0,"29"-3"-17458"0"0,3-6 194 0 0,2 0-365 0 0,0 0 0 0 0,1 1 0 0 0,0-1 0 0 0,0 1 1 0 0,0 0-1 0 0,1 0 0 0 0,0 1 0 0 0,0 0 0 0 0,1 0 0 0 0,-1 0 0 0 0,1 1 1 0 0,0-1-1 0 0,0 2 0 0 0,1-1 0 0 0,10-3 0 0 0,-12 5-15 0 0,1 0-1 0 0,-1 0 1 0 0,0 1-1 0 0,1 0 1 0 0,0 0-1 0 0,-1 1 1 0 0,1-1-1 0 0,0 1 0 0 0,-1 1 1 0 0,1-1-1 0 0,-1 1 1 0 0,1 0-1 0 0,-1 1 1 0 0,1 0-1 0 0,-1 0 1 0 0,0 0-1 0 0,1 1 1 0 0,-1 0-1 0 0,9 5 1 0 0,-13-6-11 0 0,0-1 0 0 0,-1 1-1 0 0,1 0 1 0 0,0 0 0 0 0,0 0 0 0 0,-1 0 0 0 0,1 0 0 0 0,-1 0 0 0 0,0 0 0 0 0,0 1 0 0 0,0-1-1 0 0,0 0 1 0 0,0 1 0 0 0,0-1 0 0 0,0 1 0 0 0,-1-1 0 0 0,1 1 0 0 0,-1-1 0 0 0,0 1 0 0 0,0-1-1 0 0,0 1 1 0 0,0-1 0 0 0,0 1 0 0 0,0-1 0 0 0,-1 1 0 0 0,1 0 0 0 0,-1-1 0 0 0,-1 3 0 0 0,-2 6 14 0 0,0 1 1 0 0,-1-1-1 0 0,-1 0 1 0 0,-9 15-1 0 0,6-12-18 0 0,-1-1-1 0 0,-1 0 0 0 0,-17 17 1 0 0,9-11 6 0 0,-18 25 1 0 0,37-43-1 0 0,1-1 0 0 0,-1 1 0 0 0,0 0 0 0 0,1-1 0 0 0,-1 1 0 0 0,0-1 0 0 0,1 0 0 0 0,-1 1 0 0 0,1-1 0 0 0,-1 1 0 0 0,1-1 0 0 0,-1 1 0 0 0,1-1 0 0 0,-1 0 0 0 0,1 0 0 0 0,0 1 0 0 0,0-1-2 0 0,7 4 24 0 0,0 0-1 0 0,1-1 1 0 0,0-1-1 0 0,0 1 1 0 0,14 1-1 0 0,20 6 35 0 0,-31-6-41 0 0,0 1-1 0 0,-1 0 0 0 0,1 0 1 0 0,-1 1-1 0 0,-1 1 0 0 0,1-1 1 0 0,16 16-1 0 0,-24-20 4 0 0,0 1-1 0 0,0 0 1 0 0,0 1 0 0 0,-1-1-1 0 0,1 0 1 0 0,-1 1-1 0 0,0-1 1 0 0,0 1 0 0 0,0 0-1 0 0,0 0 1 0 0,0 0-1 0 0,-1 0 1 0 0,0 0 0 0 0,0 0-1 0 0,0 0 1 0 0,0 0-1 0 0,-1 1 1 0 0,0-1-1 0 0,1 0 1 0 0,-2 0 0 0 0,1 0-1 0 0,0 1 1 0 0,-1-1-1 0 0,0 0 1 0 0,0 0 0 0 0,-2 6-1 0 0,-4 6 65 0 0,0 0 1 0 0,-1 0-1 0 0,-1 0 0 0 0,-1-1 1 0 0,0 0-1 0 0,-20 20 0 0 0,10-13 48 0 0,-1-2-1 0 0,0-1 1 0 0,-33 22-1 0 0,47-35-135 0 0,-2-1 0 0 0,1 1 0 0 0,-1-2 0 0 0,1 1 0 0 0,-1-1 0 0 0,-1-1 0 0 0,1 1 0 0 0,0-2 0 0 0,-1 1 0 0 0,0-1 0 0 0,-18 1 0 0 0,25-3-88 0 0,1-1 0 0 0,-1 1 0 0 0,0-1 0 0 0,0 0 0 0 0,1 0 0 0 0,-1 0 0 0 0,0 0 0 0 0,1 0 1 0 0,-1-1-1 0 0,1 1 0 0 0,-1-1 0 0 0,1 1 0 0 0,0-1 0 0 0,0 0 0 0 0,0 0 0 0 0,0 0 0 0 0,0 0 0 0 0,0-1 0 0 0,1 1 0 0 0,-1 0 0 0 0,0-1 0 0 0,1 1 0 0 0,0-1 0 0 0,0 0 0 0 0,0 1 0 0 0,0-1 0 0 0,0 0 0 0 0,0 0 0 0 0,1 1 0 0 0,-1-4 1 0 0,1-7-1331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5.190"/>
    </inkml:context>
    <inkml:brush xml:id="br0">
      <inkml:brushProperty name="width" value="0.1" units="cm"/>
      <inkml:brushProperty name="height" value="0.1" units="cm"/>
      <inkml:brushProperty name="color" value="#E71224"/>
    </inkml:brush>
  </inkml:definitions>
  <inkml:trace contextRef="#ctx0" brushRef="#br0">204 1 5063 0 0,'9'3'11926'0'0,"-7"0"-11655"0"0,-1 0 1 0 0,0 0 0 0 0,0 0-1 0 0,-1 0 1 0 0,1 0 0 0 0,0 0 0 0 0,-1 1-1 0 0,0-1 1 0 0,0 0 0 0 0,0 0 0 0 0,0 0-1 0 0,0 1 1 0 0,-1-1 0 0 0,1 0-1 0 0,-1 0 1 0 0,0 0 0 0 0,0 0 0 0 0,0 0-1 0 0,-1 0 1 0 0,1 0 0 0 0,-3 3 0 0 0,-4 9-6 0 0,-1 0 1 0 0,-19 22 0 0 0,23-31-134 0 0,-19 23 47 0 0,1 2 0 0 0,1 1-1 0 0,2 1 1 0 0,-22 48-1 0 0,37-67-113 0 0,0 0 0 0 0,1 0 0 0 0,0 0 0 0 0,1 1 0 0 0,1-1-1 0 0,-1 17 1 0 0,3-20-23 0 0,0 1-1 0 0,1-1 0 0 0,0 0 0 0 0,1 1 0 0 0,1-1 1 0 0,0 0-1 0 0,0 0 0 0 0,9 19 0 0 0,-3-10-32 0 0,2 0 0 0 0,0-1 0 0 0,1 0 0 0 0,1 0 0 0 0,1-2 0 0 0,1 0 1 0 0,0 0-1 0 0,1-2 0 0 0,0 1 0 0 0,21 12 0 0 0,-26-20-161 0 0,1-2 0 0 0,0 0 0 0 0,1 0 0 0 0,-1-1 0 0 0,21 5 0 0 0,-20-6-1286 0 0,0-2 0 0 0,27 2 0 0 0,-17-3-6121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5.888"/>
    </inkml:context>
    <inkml:brush xml:id="br0">
      <inkml:brushProperty name="width" value="0.1" units="cm"/>
      <inkml:brushProperty name="height" value="0.1" units="cm"/>
      <inkml:brushProperty name="color" value="#E71224"/>
    </inkml:brush>
  </inkml:definitions>
  <inkml:trace contextRef="#ctx0" brushRef="#br0">95 135 6447 0 0,'0'0'7212'0'0,"1"-8"-4174"0"0,1 1-2882 0 0,0 1 0 0 0,0 0 0 0 0,1 0 0 0 0,-1 1 1 0 0,1-1-1 0 0,1 0 0 0 0,-1 1 0 0 0,1 0 1 0 0,7-9-1 0 0,-4 6-114 0 0,0 1 1 0 0,1 1-1 0 0,0-1 1 0 0,0 1-1 0 0,13-8 1 0 0,-17 12 23 0 0,-1 0 0 0 0,1 1 0 0 0,-1-1 0 0 0,1 1 0 0 0,-1 0 0 0 0,1 0 0 0 0,0 0 0 0 0,0 1 1 0 0,0-1-1 0 0,-1 1 0 0 0,1 0 0 0 0,0 0 0 0 0,0 0 0 0 0,0 0 0 0 0,0 1 0 0 0,0-1 0 0 0,-1 1 0 0 0,1 0 0 0 0,0 0 0 0 0,-1 1 0 0 0,1-1 1 0 0,-1 1-1 0 0,1 0 0 0 0,-1 0 0 0 0,0 0 0 0 0,1 0 0 0 0,-1 0 0 0 0,0 1 0 0 0,-1 0 0 0 0,1-1 0 0 0,0 1 0 0 0,-1 0 0 0 0,1 0 0 0 0,-1 1 1 0 0,0-1-1 0 0,0 0 0 0 0,-1 1 0 0 0,1-1 0 0 0,0 1 0 0 0,-1-1 0 0 0,0 1 0 0 0,0 0 0 0 0,0 0 0 0 0,-1-1 0 0 0,1 1 0 0 0,-1 0 0 0 0,0 0 1 0 0,0 0-1 0 0,0 0 0 0 0,0 0 0 0 0,-2 3 0 0 0,-1 8 41 0 0,0-1 1 0 0,-2 0-1 0 0,0 0 1 0 0,0 0-1 0 0,-1-1 1 0 0,-1 1-1 0 0,-10 13 1 0 0,-5 5 63 0 0,-39 44-1 0 0,-14 0-55 0 0,37-39-86 0 0,25-23-29 0 0,9-9 0 0 0,-1 0 0 0 0,0 0 0 0 0,0-1 0 0 0,0 1 0 0 0,0-1 0 0 0,-1-1 0 0 0,-6 5 0 0 0,5-5-16 0 0,6-3 9 0 0,1-1-1 0 0,0 1 0 0 0,-1 0 1 0 0,1 0-1 0 0,0-1 1 0 0,-1 1-1 0 0,1 0 0 0 0,0-1 1 0 0,-1 1-1 0 0,1 0 1 0 0,0-1-1 0 0,0 1 0 0 0,-1 0 1 0 0,1-1-1 0 0,0 1 1 0 0,0 0-1 0 0,0-1 0 0 0,0 1 1 0 0,0-1-1 0 0,-1 1 1 0 0,1-1-1 0 0,0 1 0 0 0,0-1 1 0 0,-2-11-67 0 0,2 6 64 0 0,1 0 1 0 0,-1 0-1 0 0,2 0 0 0 0,-1 0 0 0 0,1 0 0 0 0,0 0 1 0 0,0 1-1 0 0,0-1 0 0 0,1 1 0 0 0,0-1 1 0 0,0 1-1 0 0,0 0 0 0 0,1 0 0 0 0,-1 0 0 0 0,1 1 1 0 0,0-1-1 0 0,7-4 0 0 0,-8 7 20 0 0,-1 0 1 0 0,1 1-1 0 0,0 0 0 0 0,0 0 0 0 0,0 0 1 0 0,0 0-1 0 0,0 0 0 0 0,0 0 0 0 0,0 1 0 0 0,0 0 1 0 0,0-1-1 0 0,1 1 0 0 0,-1 0 0 0 0,0 1 1 0 0,0-1-1 0 0,0 0 0 0 0,0 1 0 0 0,0 0 1 0 0,0 0-1 0 0,0 0 0 0 0,0 0 0 0 0,0 0 0 0 0,0 0 1 0 0,4 4-1 0 0,7 4 59 0 0,-1 0 0 0 0,0 1-1 0 0,18 18 1 0 0,-22-19-37 0 0,-5-6-23 0 0,14 13 24 0 0,27 20 1 0 0,-41-32-35 0 0,1-1 0 0 0,0 0 0 0 0,0-1 1 0 0,0 1-1 0 0,1-1 0 0 0,-1 0 0 0 0,0 0 1 0 0,1 0-1 0 0,0-1 0 0 0,-1 0 0 0 0,9 1 0 0 0,-12-2-28 0 0,1-1-1 0 0,-1 1 1 0 0,0-1-1 0 0,0 1 1 0 0,0-1-1 0 0,0 0 1 0 0,0 0-1 0 0,0 0 1 0 0,0 0-1 0 0,0 0 1 0 0,0 0-1 0 0,2-3 1 0 0,18-18-3737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6.258"/>
    </inkml:context>
    <inkml:brush xml:id="br0">
      <inkml:brushProperty name="width" value="0.1" units="cm"/>
      <inkml:brushProperty name="height" value="0.1" units="cm"/>
      <inkml:brushProperty name="color" value="#E71224"/>
    </inkml:brush>
  </inkml:definitions>
  <inkml:trace contextRef="#ctx0" brushRef="#br0">0 0 4607 0 0,'9'1'9011'0'0,"14"14"-2897"0"0,-19-12-5655 0 0,0 0 0 0 0,-1 1 0 0 0,1-1 0 0 0,-1 1 0 0 0,1-1-1 0 0,4 8 1 0 0,38 73 380 0 0,0-1 446 0 0,-37-70-1118 0 0,0 1 0 0 0,1-2-1 0 0,21 22 1 0 0,-25-29-166 0 0,102 91 62 0 0,-80-78-1234 0 0,-26-16 861 0 0,0-1-1 0 0,1 0 0 0 0,-1 0 0 0 0,0 0 0 0 0,1-1 0 0 0,-1 1 0 0 0,0-1 0 0 0,1 1 1 0 0,-1-1-1 0 0,1 0 0 0 0,4 0 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6.639"/>
    </inkml:context>
    <inkml:brush xml:id="br0">
      <inkml:brushProperty name="width" value="0.1" units="cm"/>
      <inkml:brushProperty name="height" value="0.1" units="cm"/>
      <inkml:brushProperty name="color" value="#E71224"/>
    </inkml:brush>
  </inkml:definitions>
  <inkml:trace contextRef="#ctx0" brushRef="#br0">315 1 8751 0 0,'0'0'674'0'0,"-5"6"-412"0"0,-10 14 2805 0 0,-12 15 4098 0 0,8-12-5743 0 0,-78 77 723 0 0,75-79-2071 0 0,-7 8 43 0 0,-42 51 1 0 0,66-72-18 0 0,0 0-1 0 0,-9 16 1 0 0,13-22-237 0 0,0-1 0 0 0,1 1 0 0 0,-1 0 0 0 0,0 0-1 0 0,1 0 1 0 0,-1-1 0 0 0,1 1 0 0 0,0 0 0 0 0,-1 0 0 0 0,1 0 0 0 0,0 0 0 0 0,0 0 0 0 0,0 0 0 0 0,1 0 0 0 0,-1 0 0 0 0,0-1 0 0 0,1 1-1 0 0,-1 0 1 0 0,1 0 0 0 0,1 3 0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7.008"/>
    </inkml:context>
    <inkml:brush xml:id="br0">
      <inkml:brushProperty name="width" value="0.1" units="cm"/>
      <inkml:brushProperty name="height" value="0.1" units="cm"/>
      <inkml:brushProperty name="color" value="#E71224"/>
    </inkml:brush>
  </inkml:definitions>
  <inkml:trace contextRef="#ctx0" brushRef="#br0">99 0 13015 0 0,'0'0'596'0'0,"1"1"-13"0"0,3 1-420 0 0,15 8 69 0 0,0-1 6680 0 0,-14 1-6504 0 0,-3-4-176 0 0,0 1 1 0 0,0 1-1 0 0,-1-1 1 0 0,0 0-1 0 0,-1 13 1 0 0,1-5 50 0 0,1 40 269 0 0,2 26-305 0 0,-3-70-238 0 0,1 1 0 0 0,0 0-1 0 0,1 0 1 0 0,0-1 0 0 0,7 14 0 0 0,-10-22-150 0 0,1 0 1 0 0,0-1-1 0 0,0 1 0 0 0,1-1 0 0 0,-1 1 0 0 0,0-1 1 0 0,1 0-1 0 0,0 0 0 0 0,-1 0 0 0 0,1 0 1 0 0,0 0-1 0 0,0 0 0 0 0,3 2 0 0 0,-1-1-1205 0 0</inkml:trace>
  <inkml:trace contextRef="#ctx0" brushRef="#br0" timeOffset="1">359 168 13559 0 0,'0'0'1231'0'0,"-7"10"6"0"0,4-7-854 0 0,-1 1 0 0 0,0-1 0 0 0,-1-1 0 0 0,1 1 0 0 0,0-1 0 0 0,-1 1 0 0 0,0-1 0 0 0,1-1 0 0 0,-1 1 0 0 0,-5 1 0 0 0,-10 1-120 0 0,-24 2 0 0 0,24-4-134 0 0,-7 0-115 0 0,0-2-1 0 0,0-1 0 0 0,-1-1 1 0 0,-33-7-1 0 0,36 6-8 0 0,6-2-288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7.607"/>
    </inkml:context>
    <inkml:brush xml:id="br0">
      <inkml:brushProperty name="width" value="0.1" units="cm"/>
      <inkml:brushProperty name="height" value="0.1" units="cm"/>
      <inkml:brushProperty name="color" value="#E71224"/>
    </inkml:brush>
  </inkml:definitions>
  <inkml:trace contextRef="#ctx0" brushRef="#br0">0 115 1839 0 0,'10'0'12854'0'0,"-6"-3"-12372"0"0,0 0 1 0 0,0-1 0 0 0,-1 0 0 0 0,0 0 0 0 0,0 0 0 0 0,0 0 0 0 0,5-9 0 0 0,6-10 544 0 0,-10 19-893 0 0,0 0 0 0 0,0 0 0 0 0,1 1 0 0 0,-1-1 0 0 0,1 1 0 0 0,0 0 0 0 0,0 0 0 0 0,0 0 0 0 0,0 1 0 0 0,0 0 0 0 0,6-2 0 0 0,0 1-59 0 0,-1 0 0 0 0,0 1-1 0 0,1 0 1 0 0,-1 0 0 0 0,13 1-1 0 0,-9 1-28 0 0,-1 0-1 0 0,0 1 1 0 0,1 1-1 0 0,-1 0 1 0 0,0 0-1 0 0,0 2 1 0 0,19 7-1 0 0,-30-10-38 0 0,-1 0 0 0 0,1 0-1 0 0,-1 0 1 0 0,1 0 0 0 0,-1 0 0 0 0,0 0-1 0 0,0 0 1 0 0,0 1 0 0 0,0-1 0 0 0,0 1-1 0 0,0-1 1 0 0,0 1 0 0 0,0-1 0 0 0,0 1-1 0 0,-1-1 1 0 0,1 1 0 0 0,0 0 0 0 0,-1-1-1 0 0,0 1 1 0 0,1 0 0 0 0,-1-1 0 0 0,0 1 0 0 0,0 0-1 0 0,0 0 1 0 0,0 3 0 0 0,-1-2-6 0 0,1-1 1 0 0,0 1-1 0 0,-1 0 1 0 0,0-1-1 0 0,1 1 1 0 0,-1 0 0 0 0,0-1-1 0 0,0 1 1 0 0,-1-1-1 0 0,1 1 1 0 0,-1-1-1 0 0,1 0 1 0 0,-1 0-1 0 0,-3 5 1 0 0,-14 9 50 0 0,8-6-52 0 0,-1 0 1 0 0,-13 8-1 0 0,-114 67 11 0 0,150-79 42 0 0,6-2-25 0 0,0-1-1 0 0,0 0 1 0 0,32 0-1 0 0,-29-3-17 0 0,0 2-1 0 0,30 6 1 0 0,-37-5 1 0 0,-1 1 1 0 0,14 5-1 0 0,-22-7-9 0 0,0 0 0 0 0,-1 0 0 0 0,1 0-1 0 0,0 1 1 0 0,-1-1 0 0 0,0 1-1 0 0,1 0 1 0 0,-1 0 0 0 0,0 0-1 0 0,3 5 1 0 0,-3-4 2 0 0,0 0-1 0 0,0 0 1 0 0,-1 0-1 0 0,0 1 1 0 0,0-1-1 0 0,0 1 1 0 0,-1 0 0 0 0,3 8-1 0 0,-4-10-1 0 0,0 1 0 0 0,0-1 1 0 0,0 0-1 0 0,0 0 0 0 0,-1 1 0 0 0,1-1 0 0 0,-1 0 0 0 0,0 0 0 0 0,0 0 0 0 0,0 1 1 0 0,0-1-1 0 0,-1 0 0 0 0,1-1 0 0 0,-3 5 0 0 0,-3 4-9 0 0,-1-1 1 0 0,0 0-1 0 0,0-1 0 0 0,-1 0 0 0 0,0 0 0 0 0,-1-1 1 0 0,0 0-1 0 0,0 0 0 0 0,-1-2 0 0 0,1 1 0 0 0,-2-1 1 0 0,1-1-1 0 0,-1 1 0 0 0,1-2 0 0 0,-1 0 0 0 0,-1-1 1 0 0,1 0-1 0 0,0 0 0 0 0,-23 1 0 0 0,31-5-101 0 0,0 1 0 0 0,0 0-1 0 0,0-1 1 0 0,0 0 0 0 0,0 0 0 0 0,1 0-1 0 0,-1 0 1 0 0,0 0 0 0 0,1-1 0 0 0,-1 0-1 0 0,1 0 1 0 0,-1 0 0 0 0,1 0-1 0 0,0 0 1 0 0,0-1 0 0 0,0 1 0 0 0,0-1-1 0 0,0 0 1 0 0,-4-6 0 0 0,4 1-1047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8.006"/>
    </inkml:context>
    <inkml:brush xml:id="br0">
      <inkml:brushProperty name="width" value="0.1" units="cm"/>
      <inkml:brushProperty name="height" value="0.1" units="cm"/>
      <inkml:brushProperty name="color" value="#E71224"/>
    </inkml:brush>
  </inkml:definitions>
  <inkml:trace contextRef="#ctx0" brushRef="#br0">1 1 9215 0 0,'0'0'707'0'0,"1"0"-170"0"0,40 11 8298 0 0,24 15-5669 0 0,-53-20-2978 0 0,-1 1-1 0 0,1 1 1 0 0,-1-1-1 0 0,-1 2 1 0 0,17 16-1 0 0,43 54 452 0 0,-51-55-467 0 0,-1 2 0 0 0,-1 0-1 0 0,22 46 1 0 0,-32-54-130 0 0,0 0 1 0 0,-1 0-1 0 0,-1 0 0 0 0,0 1 1 0 0,-1-1-1 0 0,-2 1 0 0 0,2 21 1 0 0,-5-17-43 0 0,0 0 0 0 0,-1-1 0 0 0,-1 1 0 0 0,-1-1 1 0 0,-1 0-1 0 0,-1 0 0 0 0,-1 0 0 0 0,-1-1 0 0 0,-1 0 1 0 0,-1-1-1 0 0,-1 0 0 0 0,0 0 0 0 0,-2-1 0 0 0,-25 31 0 0 0,31-42-73 0 0,0 0 0 0 0,-1-1 0 0 0,0 0 0 0 0,0 0 0 0 0,0 0 0 0 0,-1-1 0 0 0,0-1 0 0 0,0 1 0 0 0,0-1 0 0 0,-1-1 0 0 0,0 0 0 0 0,-19 5 0 0 0,28-8-82 0 0,-1-1 0 0 0,1 0 0 0 0,0 0 0 0 0,0 0 0 0 0,-1 0 0 0 0,1-1 0 0 0,0 1 0 0 0,0 0 0 0 0,-1 0 0 0 0,1-1 0 0 0,0 1 0 0 0,-2-1 0 0 0,-4-3-1750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8.644"/>
    </inkml:context>
    <inkml:brush xml:id="br0">
      <inkml:brushProperty name="width" value="0.1" units="cm"/>
      <inkml:brushProperty name="height" value="0.1" units="cm"/>
      <inkml:brushProperty name="color" value="#E71224"/>
    </inkml:brush>
  </inkml:definitions>
  <inkml:trace contextRef="#ctx0" brushRef="#br0">25 28 13471 0 0,'-1'9'5672'0'0,"1"-11"-5658"0"0,1 1 0 0 0,-1-1-1 0 0,1 1 1 0 0,0 0 0 0 0,0-1 0 0 0,0 1 0 0 0,0 0-1 0 0,0 0 1 0 0,0 0 0 0 0,0-1 0 0 0,0 1-1 0 0,0 0 1 0 0,0 0 0 0 0,0 1 0 0 0,1-1-1 0 0,-1 0 1 0 0,3-1 0 0 0,1 0 35 0 0,0-1-1 0 0,0 1 1 0 0,10-2 0 0 0,-7 2-5 0 0,1 1 0 0 0,-1 1 0 0 0,0-1 1 0 0,0 1-1 0 0,0 1 0 0 0,15 1 0 0 0,-13 1 36 0 0,6 3 52 0 0,-13-1-119 0 0,-1-3 5 0 0,1 1-8 0 0,0 1 0 0 0,-1-1 0 0 0,1 0 0 0 0,-1 1-1 0 0,0-1 1 0 0,0 1 0 0 0,0-1 0 0 0,0 1 0 0 0,-1 0 0 0 0,0 0 0 0 0,1 0 0 0 0,0 5 0 0 0,-2-2 31 0 0,1 0 0 0 0,-1 0 1 0 0,1 0-1 0 0,-2 0 1 0 0,1 0-1 0 0,-3 10 0 0 0,-3 6 43 0 0,-1-1 0 0 0,0 0 0 0 0,-14 25 1 0 0,20-44-91 0 0,-10 17 1 0 0,0 0 0 0 0,-26 33-1 0 0,7-11-42 0 0,23-32 47 0 0,0 0-1 0 0,-1 0 1 0 0,0-1-1 0 0,-1 0 1 0 0,0-1-1 0 0,-13 11 1 0 0,48-47-125 0 0,-17 22 177 0 0,0 1 0 0 0,1 0 0 0 0,-1 1 0 0 0,1 0 0 0 0,0 0 0 0 0,14-2 1 0 0,64-9 488 0 0,-86 15-510 0 0,6 0 99 0 0,-1 0 1 0 0,0 0-1 0 0,0 1 0 0 0,0 0 0 0 0,0 0 0 0 0,0 1 0 0 0,9 2 1 0 0,15 4 363 0 0,26 7-42 0 0,-46-11-688 0 0,1-1 0 0 0,0 0 0 0 0,0 0 1 0 0,0-1-1 0 0,1-1 0 0 0,-1 0 0 0 0,0-1 1 0 0,21-2-1 0 0,5-4-1034 0 0,-7-1-9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4.241"/>
    </inkml:context>
    <inkml:brush xml:id="br0">
      <inkml:brushProperty name="width" value="0.1" units="cm"/>
      <inkml:brushProperty name="height" value="0.1" units="cm"/>
      <inkml:brushProperty name="color" value="#E71224"/>
    </inkml:brush>
  </inkml:definitions>
  <inkml:trace contextRef="#ctx0" brushRef="#br0">8 0 14511 0 0,'0'0'331'0'0,"1"2"44"0"0,16 44 1941 0 0,-15-27-1615 0 0,-2 0 1 0 0,0 1-1 0 0,-1-1 1 0 0,0 0 0 0 0,-2 1-1 0 0,-5 19 1 0 0,3-9-484 0 0,-3 38-1 0 0,7-57-171 0 0,1 0-1 0 0,0 1 1 0 0,1-1 0 0 0,0 0-1 0 0,4 19 1 0 0,-4-27-30 0 0,1 0 0 0 0,-1 1 0 0 0,0-1 0 0 0,1 0 0 0 0,0 0 0 0 0,-1 0 0 0 0,1 0-1 0 0,1 0 1 0 0,-1 0 0 0 0,0 0 0 0 0,1-1 0 0 0,-1 1 0 0 0,1-1 0 0 0,0 0 0 0 0,0 0 0 0 0,0 0 0 0 0,0 0 0 0 0,0 0-1 0 0,0-1 1 0 0,0 1 0 0 0,0-1 0 0 0,4 1 0 0 0,2 0-162 0 0,0 0 0 0 0,-1-1 0 0 0,1 0 0 0 0,0-1 1 0 0,-1 0-1 0 0,1 0 0 0 0,0-1 0 0 0,0 0 0 0 0,-1 0 0 0 0,14-5 0 0 0,-13 4-637 0 0,1-2 1 0 0,0 1-1 0 0,-1-2 1 0 0,0 1-1 0 0,0-1 1 0 0,0 0-1 0 0,0-1 1 0 0,12-11-1 0 0,-8 3-881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29.851"/>
    </inkml:context>
    <inkml:brush xml:id="br0">
      <inkml:brushProperty name="width" value="0.1" units="cm"/>
      <inkml:brushProperty name="height" value="0.1" units="cm"/>
      <inkml:brushProperty name="color" value="#E71224"/>
    </inkml:brush>
  </inkml:definitions>
  <inkml:trace contextRef="#ctx0" brushRef="#br0">0 159 2303 0 0,'0'0'14202'0'0,"3"-8"-13377"0"0,-1 4-748 0 0,1 0 0 0 0,-1 1 0 0 0,1-1 0 0 0,0 1 0 0 0,0 0 0 0 0,0 0 0 0 0,6-5 1 0 0,9-9-50 0 0,-9 6 45 0 0,1 2-1 0 0,0-1 0 0 0,0 1 1 0 0,1 1-1 0 0,0 0 0 0 0,0 0 0 0 0,16-7 1 0 0,-19 11-43 0 0,-1 1 0 0 0,1-1 0 0 0,0 1 0 0 0,1 1 1 0 0,-1 0-1 0 0,0 0 0 0 0,1 0 0 0 0,-1 1 0 0 0,1 1 0 0 0,-1-1 1 0 0,1 1-1 0 0,14 2 0 0 0,-20-1-14 0 0,0 0 1 0 0,0-1-1 0 0,1 1 0 0 0,-1 0 1 0 0,0 1-1 0 0,0-1 0 0 0,0 1 1 0 0,0-1-1 0 0,0 1 0 0 0,-1 0 1 0 0,1 0-1 0 0,0 0 0 0 0,-1 0 1 0 0,0 0-1 0 0,4 5 0 0 0,-4-3 17 0 0,1-1 0 0 0,-1 1 0 0 0,-1 0 0 0 0,1 0 0 0 0,0 0-1 0 0,-1 0 1 0 0,0 0 0 0 0,0 0 0 0 0,0 0 0 0 0,0 8 0 0 0,-1 0 64 0 0,0 1 0 0 0,-1-1 1 0 0,0 0-1 0 0,-1 1 0 0 0,-1-1 1 0 0,0 0-1 0 0,-7 16 0 0 0,-72 147 164 0 0,39-91-190 0 0,-53 81-7 0 0,92-159-69 0 0,0 0-1 0 0,-1 0 1 0 0,1 0-1 0 0,-1-1 1 0 0,0 0 0 0 0,-1 0-1 0 0,1 0 1 0 0,-1 0-1 0 0,0-1 1 0 0,0 0-1 0 0,0-1 1 0 0,0 1 0 0 0,-9 2-1 0 0,15-7-7 0 0,-1 1 0 0 0,0-1-1 0 0,0 0 1 0 0,1 0 0 0 0,-1 0 0 0 0,0 0 0 0 0,1-1-1 0 0,-1 1 1 0 0,1 0 0 0 0,-1 0 0 0 0,1 0-1 0 0,-1-2 1 0 0,0-2 2 0 0,0 0 0 0 0,0 0 0 0 0,1 0 0 0 0,-1 0 0 0 0,1 0 0 0 0,1 0 0 0 0,-1 0 0 0 0,0-1 0 0 0,1 1-1 0 0,0 0 1 0 0,0 0 0 0 0,1 1 0 0 0,0-1 0 0 0,-1 0 0 0 0,5-6 0 0 0,-3 5 18 0 0,0 1 0 0 0,0 0 0 0 0,1 0 0 0 0,0 0 0 0 0,0 0 0 0 0,0 0 0 0 0,0 1 1 0 0,1 0-1 0 0,0 0 0 0 0,0 0 0 0 0,0 0 0 0 0,7-2 0 0 0,-6 3 16 0 0,0 0 0 0 0,1 1 0 0 0,-1 0 0 0 0,1 0 0 0 0,-1 1 0 0 0,1-1 0 0 0,0 2 0 0 0,12-1 0 0 0,-7 1 102 0 0,0 1 0 0 0,-1 1-1 0 0,1 0 1 0 0,17 5 0 0 0,0 4 329 0 0,-1 0 1 0 0,0 2 0 0 0,26 17-1 0 0,-22-10-241 0 0,-20-12-119 0 0,-1-1 1 0 0,1 0-1 0 0,1-1 0 0 0,21 8 0 0 0,-33-13-232 0 0,1-1 1 0 0,-1 0-1 0 0,0 0 0 0 0,0 0 0 0 0,0 0 0 0 0,0 1 1 0 0,0-2-1 0 0,0 1 0 0 0,1 0 0 0 0,-1 0 0 0 0,0 0 1 0 0,0 0-1 0 0,0-1 0 0 0,2 0 0 0 0,13-10-5247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0.226"/>
    </inkml:context>
    <inkml:brush xml:id="br0">
      <inkml:brushProperty name="width" value="0.1" units="cm"/>
      <inkml:brushProperty name="height" value="0.1" units="cm"/>
      <inkml:brushProperty name="color" value="#E71224"/>
    </inkml:brush>
  </inkml:definitions>
  <inkml:trace contextRef="#ctx0" brushRef="#br0">187 0 4143 0 0,'2'1'6178'0'0,"-1"0"-5735"0"0,5 4 2215 0 0,-5-4-2215 0 0,0 0 0 0 0,0 0 0 0 0,0 0 0 0 0,-1 0-1 0 0,1 1 1 0 0,-1-1 0 0 0,1 0 0 0 0,-1 0 0 0 0,1 1 0 0 0,0 1 0 0 0,-1 0-64 0 0,0 0-1 0 0,1 0 0 0 0,-1 0 1 0 0,0 0-1 0 0,-1 0 0 0 0,1 0 0 0 0,-2 5 1 0 0,-1 5-181 0 0,-2 0 1 0 0,-11 22-1 0 0,11-24 429 0 0,-14 26-175 0 0,-27 38-1 0 0,28-46-306 0 0,0 0-1 0 0,-24 56 0 0 0,36-67-46 0 0,0-1-1 0 0,1 2 0 0 0,1-1 1 0 0,-4 37-1 0 0,8-43-63 0 0,0 0-1 0 0,0 0 1 0 0,1 0-1 0 0,1 0 1 0 0,0 0 0 0 0,0 0-1 0 0,1 0 1 0 0,9 20-1 0 0,-6-20-43 0 0,1 0 0 0 0,0-1 0 0 0,0 0 0 0 0,1 0 0 0 0,1-1-1 0 0,0 0 1 0 0,0 0 0 0 0,1-1 0 0 0,0-1 0 0 0,0 1-1 0 0,1-2 1 0 0,0 1 0 0 0,1-1 0 0 0,-1-1 0 0 0,23 8 0 0 0,-22-9-641 0 0,-1-2 0 0 0,1 0 1 0 0,0 0-1 0 0,0-1 0 0 0,0 0 1 0 0,15-1-1 0 0,-6-2-821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0.600"/>
    </inkml:context>
    <inkml:brush xml:id="br0">
      <inkml:brushProperty name="width" value="0.1" units="cm"/>
      <inkml:brushProperty name="height" value="0.1" units="cm"/>
      <inkml:brushProperty name="color" value="#E71224"/>
    </inkml:brush>
  </inkml:definitions>
  <inkml:trace contextRef="#ctx0" brushRef="#br0">0 15 9215 0 0,'0'0'11782'0'0,"2"-1"-11700"0"0,5 0-15 0 0,-6 1-65 0 0,77-12 148 0 0,-71 12-75 0 0,0 0 1 0 0,0 0-1 0 0,0 0 0 0 0,0 1 0 0 0,0 0 0 0 0,0 1 0 0 0,7 2 0 0 0,-11-3 14 0 0,0 0-1 0 0,0 0 1 0 0,0 1-1 0 0,0-1 1 0 0,-1 1-1 0 0,1 0 1 0 0,0 0-1 0 0,-1 0 1 0 0,1 0-1 0 0,-1 1 1 0 0,0-1-1 0 0,0 0 1 0 0,0 1-1 0 0,0 0 1 0 0,0-1-1 0 0,0 1 1 0 0,2 5-1 0 0,0 3 122 0 0,-1-1-1 0 0,0 1 1 0 0,3 20-1 0 0,-2-8 12 0 0,2 5 0 0 0,-4-14-123 0 0,0-1 0 0 0,1 1 0 0 0,1-1 0 0 0,0 0 1 0 0,1 0-1 0 0,0 0 0 0 0,1-1 0 0 0,8 12 0 0 0,-4-10-80 0 0,0-1 0 0 0,1 0 0 0 0,0 0-1 0 0,1-1 1 0 0,1-1 0 0 0,0 0 0 0 0,0-1 0 0 0,1 0 0 0 0,0-1 0 0 0,1-1-1 0 0,0 0 1 0 0,29 10 0 0 0,-40-16-180 0 0,0-2 1 0 0,0 1-1 0 0,0 0 0 0 0,0-1 1 0 0,0 1-1 0 0,0-1 0 0 0,1 0 0 0 0,-1-1 1 0 0,0 1-1 0 0,0-1 0 0 0,0 0 1 0 0,6-2-1 0 0,-7 2 9 0 0,0 0-1 0 0,-1 0 1 0 0,1-1 0 0 0,-1 1-1 0 0,1-1 1 0 0,-1 0 0 0 0,1 0 0 0 0,-1 0-1 0 0,0 0 1 0 0,0 0 0 0 0,0 0-1 0 0,0 0 1 0 0,0-1 0 0 0,-1 1 0 0 0,1-1-1 0 0,-1 0 1 0 0,1 1 0 0 0,0-4 0 0 0,2-9-1481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0.977"/>
    </inkml:context>
    <inkml:brush xml:id="br0">
      <inkml:brushProperty name="width" value="0.1" units="cm"/>
      <inkml:brushProperty name="height" value="0.1" units="cm"/>
      <inkml:brushProperty name="color" value="#E71224"/>
    </inkml:brush>
  </inkml:definitions>
  <inkml:trace contextRef="#ctx0" brushRef="#br0">443 1 5983 0 0,'0'0'464'0'0,"-1"1"-305"0"0,-89 93 11221 0 0,-9-7-7213 0 0,-15 14-2690 0 0,84-73-1185 0 0,1 2 0 0 0,-39 51 0 0 0,65-78-283 0 0,-4 14 6 0 0,6-15-47 0 0,2-1-212 0 0,0 1 0 0 0,0 0 1 0 0,0-1-1 0 0,0 0 0 0 0,1 1 0 0 0,-1-1 1 0 0,0 1-1 0 0,1-1 0 0 0,1 1 0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1.340"/>
    </inkml:context>
    <inkml:brush xml:id="br0">
      <inkml:brushProperty name="width" value="0.1" units="cm"/>
      <inkml:brushProperty name="height" value="0.1" units="cm"/>
      <inkml:brushProperty name="color" value="#E71224"/>
    </inkml:brush>
  </inkml:definitions>
  <inkml:trace contextRef="#ctx0" brushRef="#br0">1 0 7367 0 0,'1'1'568'0'0,"0"1"-551"0"0,1 0 0 0 0,0-1 0 0 0,0 1 0 0 0,0-1 0 0 0,-1 1-1 0 0,1-1 1 0 0,0 0 0 0 0,1 0 0 0 0,-1 0 0 0 0,0 0 0 0 0,0 0 0 0 0,3 0-1 0 0,4 2-19 0 0,-2-1 1776 0 0,0 1-1 0 0,0-1 0 0 0,14 2 1 0 0,9 2 3371 0 0,-17-3-4651 0 0,1-1 0 0 0,0 0 0 0 0,0-1 0 0 0,0-1 0 0 0,24-2 1 0 0,5 0-207 0 0,99 6-1740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1.866"/>
    </inkml:context>
    <inkml:brush xml:id="br0">
      <inkml:brushProperty name="width" value="0.1" units="cm"/>
      <inkml:brushProperty name="height" value="0.1" units="cm"/>
      <inkml:brushProperty name="color" value="#E71224"/>
    </inkml:brush>
  </inkml:definitions>
  <inkml:trace contextRef="#ctx0" brushRef="#br0">274 23 3679 0 0,'0'0'284'0'0,"9"0"-176"0"0,0-2-77 0 0,-2 1 2086 0 0,-1-1-1 0 0,17-12 7897 0 0,-41 12-8878 0 0,-25 0-1164 0 0,-8 3 216 0 0,33-1-153 0 0,1 1 0 0 0,-21 3 0 0 0,13-1 42 0 0,22-2-28 0 0,-1 2-15 0 0,1 0 1 0 0,-1 1-1 0 0,1-1 0 0 0,-1 1 0 0 0,1-1 0 0 0,0 1 1 0 0,1 0-1 0 0,-1 0 0 0 0,1 1 0 0 0,-1-1 0 0 0,-1 6 1 0 0,-4 7 27 0 0,-12 28 74 0 0,15-32-92 0 0,0 1 0 0 0,-9 12 0 0 0,13-24-43 0 0,-5 12 0 0 0,1-1 0 0 0,-2 7 11 0 0,2 0 62 0 0,5-18 675 0 0,1-1-628 0 0,5 1-106 0 0,0-1 0 0 0,0 1 0 0 0,-1-1 1 0 0,1 0-1 0 0,0 0 0 0 0,0-1 0 0 0,0 1 0 0 0,0-1 0 0 0,0-1 0 0 0,0 1 0 0 0,0-1 0 0 0,7-2 0 0 0,13 0-2 0 0,23-1 52 0 0,66 2 1 0 0,-97 3-26 0 0,0 1 1 0 0,0 0-1 0 0,-1 1 1 0 0,1 1-1 0 0,-1 1 1 0 0,0 1 0 0 0,20 8-1 0 0,-33-11-24 0 0,1-1 0 0 0,-1 1 1 0 0,0 0-1 0 0,1 0 0 0 0,-1 0 0 0 0,-1 0 0 0 0,1 1 0 0 0,0 0 1 0 0,-1 0-1 0 0,0 0 0 0 0,0 0 0 0 0,3 5 0 0 0,-4-6-10 0 0,-1 0 0 0 0,0 0 0 0 0,1 1-1 0 0,-1-1 1 0 0,-1 0 0 0 0,1 1 0 0 0,0-1-1 0 0,-1 1 1 0 0,0-1 0 0 0,1 1 0 0 0,-1-1 0 0 0,-1 1-1 0 0,1 0 1 0 0,0-1 0 0 0,-1 0 0 0 0,0 1 0 0 0,0-1-1 0 0,-1 5 1 0 0,-3 2-5 0 0,0 1 0 0 0,-1-1 0 0 0,0 0 0 0 0,-1 0 0 0 0,0 0 0 0 0,0-1 0 0 0,-1 0 0 0 0,-11 10 0 0 0,5-7 0 0 0,0 0 0 0 0,-1-1 0 0 0,-1-1 0 0 0,-24 14 0 0 0,28-19-13 0 0,0 0 1 0 0,0-1-1 0 0,0 0 0 0 0,0 0 1 0 0,-1-1-1 0 0,1-1 0 0 0,-1 0 1 0 0,0-1-1 0 0,1-1 0 0 0,-1 0 0 0 0,0 0 1 0 0,0-1-1 0 0,1-1 0 0 0,-1 0 1 0 0,1-1-1 0 0,-17-5 0 0 0,26 6-144 0 0,-1 1 0 0 0,1-1-1 0 0,-1 0 1 0 0,1-1 0 0 0,0 1-1 0 0,-6-6 1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2.399"/>
    </inkml:context>
    <inkml:brush xml:id="br0">
      <inkml:brushProperty name="width" value="0.1" units="cm"/>
      <inkml:brushProperty name="height" value="0.1" units="cm"/>
      <inkml:brushProperty name="color" value="#E71224"/>
    </inkml:brush>
  </inkml:definitions>
  <inkml:trace contextRef="#ctx0" brushRef="#br0">1 0 2759 0 0,'0'0'126'0'0,"1"2"-5"0"0,24 19 122 0 0,17 9 8650 0 0,5 4 1169 0 0,-19-8-10421 0 0,-7-4 669 0 0,-2 1 1 0 0,0 1 0 0 0,22 40 0 0 0,-31-46-286 0 0,-1 1 1 0 0,-1 0 0 0 0,0 1-1 0 0,-2-1 1 0 0,0 1 0 0 0,3 22-1 0 0,-6-20 13 0 0,-2 1-1 0 0,0-1 0 0 0,-1 1 1 0 0,-1-1-1 0 0,-1 1 1 0 0,-9 39-1 0 0,-48 129 238 0 0,53-174-272 0 0,-6 17-3 0 0,-2 0 0 0 0,-2-1 0 0 0,0-1 0 0 0,-36 50 0 0 0,41-65 16 0 0,-15 23-103 0 0,25-39-281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3.615"/>
    </inkml:context>
    <inkml:brush xml:id="br0">
      <inkml:brushProperty name="width" value="0.1" units="cm"/>
      <inkml:brushProperty name="height" value="0.1" units="cm"/>
      <inkml:brushProperty name="color" value="#E71224"/>
    </inkml:brush>
  </inkml:definitions>
  <inkml:trace contextRef="#ctx0" brushRef="#br0">155 95 1839 0 0,'1'-1'134'0'0,"18"-21"174"0"0,-14 15 846 0 0,0 0 0 0 0,-1 0 0 0 0,0 0 0 0 0,0-1 0 0 0,-1 0 0 0 0,3-20 5506 0 0,-19 42-5728 0 0,1 1 1 0 0,1 0 0 0 0,-13 20-1 0 0,-26 55 315 0 0,29-50-714 0 0,9-19-405 0 0,1 1-1 0 0,2 0 0 0 0,0 0 1 0 0,1 1-1 0 0,1 0 0 0 0,1 1 1 0 0,2 0-1 0 0,0-1 0 0 0,1 1 0 0 0,2 1 1 0 0,1 35-1 0 0,2-42-89 0 0,0 0 1 0 0,1-1-1 0 0,1 1 0 0 0,1-1 0 0 0,0 0 1 0 0,13 27-1 0 0,-11-31-35 0 0,0 0-1 0 0,0 0 1 0 0,1-1 0 0 0,1 0-1 0 0,0 0 1 0 0,1-1 0 0 0,0 0-1 0 0,17 13 1 0 0,-21-20-142 0 0,-1 0-1 0 0,0 0 1 0 0,1-1-1 0 0,0 0 1 0 0,0 0-1 0 0,9 3 1 0 0,-10-5-492 0 0,-1 0-1 0 0,1 0 1 0 0,0 0 0 0 0,0-1 0 0 0,9 1-1 0 0,8-3-6200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4.250"/>
    </inkml:context>
    <inkml:brush xml:id="br0">
      <inkml:brushProperty name="width" value="0.1" units="cm"/>
      <inkml:brushProperty name="height" value="0.1" units="cm"/>
      <inkml:brushProperty name="color" value="#E71224"/>
    </inkml:brush>
  </inkml:definitions>
  <inkml:trace contextRef="#ctx0" brushRef="#br0">0 103 11719 0 0,'0'0'5692'0'0,"1"-1"-5528"0"0,7-6 21 0 0,1 0 0 0 0,0 1 0 0 0,0 0 0 0 0,0 1 0 0 0,18-8 0 0 0,-14 7-103 0 0,0 0 1 0 0,20-14 0 0 0,-28 16-66 0 0,0 1 0 0 0,0 0 0 0 0,1 0 1 0 0,-1 1-1 0 0,1 0 0 0 0,0 0 0 0 0,-1 0 0 0 0,1 1 1 0 0,0-1-1 0 0,0 1 0 0 0,0 1 0 0 0,0-1 1 0 0,0 1-1 0 0,0 0 0 0 0,8 2 0 0 0,-11-2 24 0 0,0 0 0 0 0,0 1 0 0 0,0 0-1 0 0,0 0 1 0 0,0 0 0 0 0,0 0-1 0 0,-1 0 1 0 0,1 0 0 0 0,0 1-1 0 0,-1-1 1 0 0,1 1 0 0 0,-1 0 0 0 0,1 0-1 0 0,-1 0 1 0 0,0 0 0 0 0,0 0-1 0 0,0 0 1 0 0,0 1 0 0 0,0-1 0 0 0,0 1-1 0 0,-1-1 1 0 0,1 1 0 0 0,-1 0-1 0 0,0-1 1 0 0,0 1 0 0 0,0 0 0 0 0,0 0-1 0 0,0 0 1 0 0,-1 0 0 0 0,1 0-1 0 0,-1 5 1 0 0,1 6 73 0 0,-2 0 1 0 0,0 0-1 0 0,0 0 0 0 0,-1 0 0 0 0,-1-1 0 0 0,-1 1 0 0 0,0 0 0 0 0,-6 13 1 0 0,-9 16 59 0 0,-27 43 1 0 0,13-25 83 0 0,22-40-211 0 0,-2 6 16 0 0,-1-1 1 0 0,-2-1 0 0 0,-18 24-1 0 0,17-33-63 0 0,17-15-1 0 0,-1-1-1 0 0,0 1 1 0 0,1-1 0 0 0,-1 0-1 0 0,1 1 1 0 0,-1-1 0 0 0,0 0-1 0 0,1 0 1 0 0,-1 1 0 0 0,1-1-1 0 0,-1 0 1 0 0,0 0-1 0 0,1 0 1 0 0,-1 0 0 0 0,0 0-1 0 0,0 0 1 0 0,1 0 0 0 0,-1 0-1 0 0,0 0 1 0 0,1 0-1 0 0,-1 0 1 0 0,0 0 0 0 0,1 0-1 0 0,-1-1 1 0 0,1 1 0 0 0,-1 0-1 0 0,0 0 1 0 0,1-1 0 0 0,-1 1-1 0 0,1-1 1 0 0,-1 1-1 0 0,1 0 1 0 0,-1-1 0 0 0,1 1-1 0 0,-1-1 1 0 0,1 1 0 0 0,-1-1-1 0 0,1 1 1 0 0,-1-1 0 0 0,1 0-1 0 0,0 1 1 0 0,-1-1-1 0 0,1 1 1 0 0,0-1 0 0 0,0 0-1 0 0,0 1 1 0 0,-1-1 0 0 0,1 0-1 0 0,0 1 1 0 0,0-2 0 0 0,0 1 6 0 0,-1-3-8 0 0,0 0-1 0 0,0-1 0 0 0,0 1 1 0 0,1-1-1 0 0,-1 1 1 0 0,1-1-1 0 0,1 1 1 0 0,-1-1-1 0 0,1 1 0 0 0,-1-1 1 0 0,1 1-1 0 0,0-1 1 0 0,1 1-1 0 0,-1 0 0 0 0,1 0 1 0 0,0 0-1 0 0,0 0 1 0 0,0 0-1 0 0,0 0 1 0 0,5-4-1 0 0,-3 2 10 0 0,0 0 0 0 0,0 1-1 0 0,1 0 1 0 0,0 0 0 0 0,0 1 0 0 0,1-1-1 0 0,-1 1 1 0 0,1 0 0 0 0,0 0 0 0 0,0 1 0 0 0,0 0-1 0 0,10-4 1 0 0,-10 6 7 0 0,0 0 0 0 0,0 0 0 0 0,0 0-1 0 0,-1 1 1 0 0,1 0 0 0 0,0 0 0 0 0,0 0 0 0 0,0 1-1 0 0,10 2 1 0 0,-5 0 13 0 0,-1 0-1 0 0,0 1 1 0 0,0 0 0 0 0,13 8-1 0 0,-12-5-13 0 0,0 0-1 0 0,12 11 1 0 0,-14-9 2 0 0,1-2-1 0 0,1 1 1 0 0,-1-1 0 0 0,1-1 0 0 0,19 9-1 0 0,-27-14-94 0 0,0 0-1 0 0,-1 0 1 0 0,1 0-1 0 0,0 0 1 0 0,0-1-1 0 0,0 1 1 0 0,0-1-1 0 0,0 1 1 0 0,0-1-1 0 0,0 0 0 0 0,-1 0 1 0 0,1 0-1 0 0,0-1 1 0 0,0 1-1 0 0,0-1 1 0 0,0 0-1 0 0,0 0 1 0 0,0 0-1 0 0,-1 0 0 0 0,1 0 1 0 0,0 0-1 0 0,-1-1 1 0 0,5-2-1 0 0,0-3-1910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4.634"/>
    </inkml:context>
    <inkml:brush xml:id="br0">
      <inkml:brushProperty name="width" value="0.1" units="cm"/>
      <inkml:brushProperty name="height" value="0.1" units="cm"/>
      <inkml:brushProperty name="color" value="#E71224"/>
    </inkml:brush>
  </inkml:definitions>
  <inkml:trace contextRef="#ctx0" brushRef="#br0">0 1 11719 0 0,'0'0'1060'0'0,"10"0"1863"0"0,-4 3-2293 0 0,-1 0 0 0 0,0 0-1 0 0,0 0 1 0 0,0 0 0 0 0,0 1 0 0 0,-1 0 0 0 0,1 0 0 0 0,-1 0-1 0 0,0 1 1 0 0,0-1 0 0 0,4 9 0 0 0,5 7-498 0 0,16 37 0 0 0,-1-2 338 0 0,-10-24-436 0 0,1 0 1 0 0,2-2 0 0 0,1 0-1 0 0,43 43 1 0 0,-64-70-51 0 0,1-1-1 0 0,-1 1 1 0 0,1-1-1 0 0,0 1 1 0 0,0-1-1 0 0,-1 1 1 0 0,1-1 0 0 0,0 0-1 0 0,0 0 1 0 0,1 0-1 0 0,-1 0 1 0 0,0 0-1 0 0,0-1 1 0 0,5 2-1 0 0,-3-2-343 0 0,-3 0 173 0 0,0 1-1 0 0,0-1 1 0 0,-1-1-1 0 0,1 1 0 0 0,0 0 1 0 0,0 0-1 0 0,0 0 1 0 0,0 0-1 0 0,-1-1 0 0 0,1 1 1 0 0,0 0-1 0 0,0-1 1 0 0,0 0-1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4.582"/>
    </inkml:context>
    <inkml:brush xml:id="br0">
      <inkml:brushProperty name="width" value="0.1" units="cm"/>
      <inkml:brushProperty name="height" value="0.1" units="cm"/>
      <inkml:brushProperty name="color" value="#E71224"/>
    </inkml:brush>
  </inkml:definitions>
  <inkml:trace contextRef="#ctx0" brushRef="#br0">71 1 17279 0 0,'0'1'396'0'0,"-21"81"1186"0"0,-3 18-290 0 0,13-29 40 0 0,-3 89 1 0 0,13-124-1274 0 0,2 0 1 0 0,2 0-1 0 0,1-1 1 0 0,12 52-1 0 0,-13-79-293 0 0,-1-1 0 0 0,1 0-1 0 0,0 0 1 0 0,1 0 0 0 0,-1 0-1 0 0,8 9 1 0 0,-10-15-46 0 0,0-1 0 0 0,0 1 0 0 0,0 0-1 0 0,0-1 1 0 0,1 1 0 0 0,-1-1 0 0 0,0 0 0 0 0,0 1-1 0 0,0-1 1 0 0,1 0 0 0 0,-1 0 0 0 0,0 0 0 0 0,0 0-1 0 0,1 0 1 0 0,-1 0 0 0 0,0 0 0 0 0,2 0 0 0 0</inkml:trace>
  <inkml:trace contextRef="#ctx0" brushRef="#br0" timeOffset="1">358 202 15319 0 0,'0'0'746'0'0,"10"-5"174"0"0,-9 4-792 0 0,1 0 1 0 0,-1 0 0 0 0,0 1 0 0 0,1-1-1 0 0,-1 0 1 0 0,1 1 0 0 0,-1-1 0 0 0,1 1-1 0 0,-1-1 1 0 0,1 1 0 0 0,-1-1 0 0 0,1 1-1 0 0,-1 0 1 0 0,1 0 0 0 0,0 0 0 0 0,-1 0-1 0 0,1 0 1 0 0,-1 0 0 0 0,1 1 0 0 0,-1-1-1 0 0,1 0 1 0 0,-1 1 0 0 0,1-1 0 0 0,-1 1-1 0 0,1-1 1 0 0,-1 1 0 0 0,1 0 0 0 0,2 2-1 0 0,0 0 137 0 0,0 1-1 0 0,0 0 0 0 0,0 0 0 0 0,0 0 1 0 0,5 7-1 0 0,-8-10-280 0 0,12 19 186 0 0,-1 1-1 0 0,-1 1 0 0 0,16 40 0 0 0,-13-30-76 0 0,-1 1-52 0 0,2 0 0 0 0,2-2 0 0 0,31 48 0 0 0,-40-70-44 0 0,-1 0-1 0 0,1 0 1 0 0,0-1 0 0 0,1 0-1 0 0,0-1 1 0 0,13 9-1 0 0,-15-12-47 0 0,1 0 0 0 0,-1 0 0 0 0,1-1-1 0 0,0 0 1 0 0,0 0 0 0 0,0-1 0 0 0,0 0-1 0 0,0 0 1 0 0,17 0 0 0 0,-18-2-380 0 0,0 1 1 0 0,0-2 0 0 0,0 1-1 0 0,1-1 1 0 0,-1 0-1 0 0,0 0 1 0 0,0-1-1 0 0,0 0 1 0 0,0-1-1 0 0,-1 1 1 0 0,13-7 0 0 0,-4-1-2380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5.039"/>
    </inkml:context>
    <inkml:brush xml:id="br0">
      <inkml:brushProperty name="width" value="0.1" units="cm"/>
      <inkml:brushProperty name="height" value="0.1" units="cm"/>
      <inkml:brushProperty name="color" value="#E71224"/>
    </inkml:brush>
  </inkml:definitions>
  <inkml:trace contextRef="#ctx0" brushRef="#br0">383 1 3223 0 0,'0'0'143'0'0,"-1"1"-3"0"0,-32 28-39 0 0,1 4 3911 0 0,5-6 2035 0 0,-10 11-1389 0 0,-84 84-808 0 0,88-90-3445 0 0,24-24-357 0 0,0 0 0 0 0,0 1 0 0 0,1 0 0 0 0,0 1 0 0 0,-13 20 0 0 0,12-11 18 0 0,-13 37 0 0 0,19-47-66 0 0,4-2-235 0 0,6 0-2674 0 0</inkml:trace>
  <inkml:trace contextRef="#ctx0" brushRef="#br0" timeOffset="1">526 223 4607 0 0,'0'0'208'0'0,"2"0"-9"0"0,-1 2-174 0 0,1 0-11 0 0,11 2-12 0 0,-2-3 2818 0 0,-1 0 0 0 0,1 0 0 0 0,10-1 0 0 0,62-10 2689 0 0,-32 3-4642 0 0,-21 5-454 0 0,42 3-1 0 0,-4 0-405 0 0,-67-1-595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5.431"/>
    </inkml:context>
    <inkml:brush xml:id="br0">
      <inkml:brushProperty name="width" value="0.1" units="cm"/>
      <inkml:brushProperty name="height" value="0.1" units="cm"/>
      <inkml:brushProperty name="color" value="#E71224"/>
    </inkml:brush>
  </inkml:definitions>
  <inkml:trace contextRef="#ctx0" brushRef="#br0">0 0 7367 0 0,'0'0'568'0'0,"1"2"-373"0"0,3 2 124 0 0,0 1 1215 0 0,0 0 0 0 0,-1 1 0 0 0,1-1 0 0 0,-1 1 0 0 0,0-1 0 0 0,3 10 0 0 0,-3 9 332 0 0,-9 113-153 0 0,0-2-1280 0 0,6-108-324 0 0,1-1-1 0 0,1 0 1 0 0,11 50 0 0 0,-10-64-67 0 0,0-5-82 0 0,-2-5-226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2:35.828"/>
    </inkml:context>
    <inkml:brush xml:id="br0">
      <inkml:brushProperty name="width" value="0.1" units="cm"/>
      <inkml:brushProperty name="height" value="0.1" units="cm"/>
      <inkml:brushProperty name="color" value="#E71224"/>
    </inkml:brush>
  </inkml:definitions>
  <inkml:trace contextRef="#ctx0" brushRef="#br0">33 0 6911 0 0,'2'1'315'0'0,"58"10"1348"0"0,-40-6 1229 0 0,0 0 0 0 0,29 14 0 0 0,-37-13-1719 0 0,-1 0 1 0 0,1 0 0 0 0,-1 1 0 0 0,-1 1-1 0 0,12 9 1 0 0,-15-10-1422 0 0,1 1 0 0 0,-1 0-1 0 0,-1 0 1 0 0,7 9 0 0 0,-3 2 305 0 0,0 0 0 0 0,0 1-1 0 0,-2 0 1 0 0,-1 0 0 0 0,0 1 0 0 0,-2 0 0 0 0,0 0 0 0 0,3 31-1 0 0,-5-13 41 0 0,-2 0-1 0 0,-1 0 1 0 0,-10 71-1 0 0,1-57-96 0 0,-2 0 0 0 0,-22 63 0 0 0,20-80 0 0 0,-2-1 0 0 0,-1 0 0 0 0,-41 63 0 0 0,47-83-402 0 0,0-1 1 0 0,-1-1-1 0 0,-1 0 0 0 0,-24 21 0 0 0,29-28-91 0 0,0-1-1 0 0,-1 0 1 0 0,0 0-1 0 0,0 0 1 0 0,-1-1-1 0 0,1-1 1 0 0,-1 1-1 0 0,0-1 1 0 0,0-1-1 0 0,-15 4 1 0 0,-4-4-6742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4.734"/>
    </inkml:context>
    <inkml:brush xml:id="br0">
      <inkml:brushProperty name="width" value="0.1" units="cm"/>
      <inkml:brushProperty name="height" value="0.1" units="cm"/>
      <inkml:brushProperty name="color" value="#E71224"/>
    </inkml:brush>
  </inkml:definitions>
  <inkml:trace contextRef="#ctx0" brushRef="#br0">299 114 5495 0 0,'0'0'266'0'0,"1"0"-114"0"0,2 3-20 0 0,25 37 16438 0 0,-27-41-16145 0 0,1-4-359 0 0,0 1-1 0 0,-1-1 1 0 0,1 0-1 0 0,-1 1 0 0 0,0-1 1 0 0,0 0-1 0 0,-1 0 0 0 0,1 0 1 0 0,-1 0-1 0 0,0 0 0 0 0,-1-8 1 0 0,0 7 0 0 0,0-1 1 0 0,0 0-1 0 0,-1 1 1 0 0,1-1-1 0 0,-1 1 1 0 0,-1-1-1 0 0,1 1 1 0 0,-5-7-1 0 0,6 11-64 0 0,-1 0-1 0 0,1 0 1 0 0,0 1 0 0 0,-1-1-1 0 0,1 1 1 0 0,-1-1-1 0 0,0 1 1 0 0,1-1 0 0 0,-1 1-1 0 0,0 0 1 0 0,0 0 0 0 0,0 0-1 0 0,0 0 1 0 0,0 0-1 0 0,0 0 1 0 0,0 1 0 0 0,-2-1-1 0 0,0 0 6 0 0,1 1 0 0 0,-1-1 0 0 0,1 1 0 0 0,-1 1 0 0 0,0-1 0 0 0,1 0 0 0 0,-1 1 0 0 0,1 0 0 0 0,-6 1 0 0 0,1 1 12 0 0,-1 1 0 0 0,1 0 1 0 0,0 0-1 0 0,0 1 0 0 0,1-1 1 0 0,-1 2-1 0 0,-9 8 0 0 0,-4 6 69 0 0,1 1 0 0 0,1 1-1 0 0,1 1 1 0 0,1 1-1 0 0,-18 31 1 0 0,28-42-52 0 0,0 0 0 0 0,1 0 0 0 0,1 1 0 0 0,1-1 0 0 0,-1 1 0 0 0,2 0 0 0 0,0 0 1 0 0,1 1-1 0 0,0-1 0 0 0,1 1 0 0 0,1-1 0 0 0,2 24 0 0 0,-1-32-93 0 0,0 0-1 0 0,0 0 1 0 0,1 0-1 0 0,0 0 1 0 0,0 0 0 0 0,0-1-1 0 0,1 1 1 0 0,0-1-1 0 0,0 0 1 0 0,0 1 0 0 0,6 6-1 0 0,-6-10 22 0 0,-1 1 1 0 0,1-1-1 0 0,-1 0 0 0 0,1 0 0 0 0,0 0 0 0 0,0 0 1 0 0,0 0-1 0 0,0-1 0 0 0,0 0 0 0 0,0 1 1 0 0,1-1-1 0 0,-1 0 0 0 0,0 0 0 0 0,1-1 1 0 0,-1 1-1 0 0,0-1 0 0 0,1 1 0 0 0,-1-1 0 0 0,1 0 1 0 0,-1-1-1 0 0,6 0 0 0 0,-1-1-107 0 0,0 0 0 0 0,0-1 0 0 0,0 0 0 0 0,-1 0 0 0 0,1-1-1 0 0,-1 0 1 0 0,0 0 0 0 0,0 0 0 0 0,0-1 0 0 0,-1 0 0 0 0,0-1 0 0 0,7-6 0 0 0,3-6-39 0 0,-1 1 0 0 0,-1-2 0 0 0,13-20 0 0 0,46-103 182 0 0,-55 104 0 0 0,3-16 720 0 0,-21 56-436 0 0,-9 33 700 0 0,7-25-837 0 0,-1 0 0 0 0,1 0 0 0 0,0 0 0 0 0,0 21 0 0 0,2-6 173 0 0,0-18-195 0 0,0 0-1 0 0,0 0 1 0 0,0-1 0 0 0,3 12 0 0 0,0-5 90 0 0,0 0 0 0 0,1-1 0 0 0,1 1 0 0 0,6 11 0 0 0,-8-20-143 0 0,-1 1-1 0 0,1-1 1 0 0,0 0-1 0 0,1 0 1 0 0,-1 0 0 0 0,1-1-1 0 0,-1 1 1 0 0,1-1-1 0 0,0 0 1 0 0,1 1-1 0 0,-1-2 1 0 0,0 1 0 0 0,7 2-1 0 0,-4-2-144 0 0,0 0 0 0 0,0-1 1 0 0,0 0-1 0 0,0 0 0 0 0,1-1 0 0 0,10 1 0 0 0,-1-2-2339 0 0,28-3-1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5.160"/>
    </inkml:context>
    <inkml:brush xml:id="br0">
      <inkml:brushProperty name="width" value="0.1" units="cm"/>
      <inkml:brushProperty name="height" value="0.1" units="cm"/>
      <inkml:brushProperty name="color" value="#E71224"/>
    </inkml:brush>
  </inkml:definitions>
  <inkml:trace contextRef="#ctx0" brushRef="#br0">0 1 12671 0 0,'0'0'8168'0'0,"1"2"-7288"0"0,-1 6-512 0 0,4 16 528 0 0,-2 1 0 0 0,0 0 0 0 0,-3 27 0 0 0,0-41-777 0 0,1 0 0 0 0,3 18 0 0 0,0 0 27 0 0,-2-9-76 0 0,2 0 1 0 0,0-1 0 0 0,1 1-1 0 0,11 31 1 0 0,-15-49-130 0 0,1-1-1 0 0,-1 1 1 0 0,1 0 0 0 0,0 0-1 0 0,-1 0 1 0 0,1-1 0 0 0,0 1-1 0 0,0 0 1 0 0,0-1 0 0 0,0 1-1 0 0,1-1 1 0 0,-1 1 0 0 0,0-1-1 0 0,1 0 1 0 0,1 2 0 0 0,0-1-115 0 0,18-2-6520 0 0,-13-1 4751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5.551"/>
    </inkml:context>
    <inkml:brush xml:id="br0">
      <inkml:brushProperty name="width" value="0.1" units="cm"/>
      <inkml:brushProperty name="height" value="0.1" units="cm"/>
      <inkml:brushProperty name="color" value="#E71224"/>
    </inkml:brush>
  </inkml:definitions>
  <inkml:trace contextRef="#ctx0" brushRef="#br0">450 13 13823 0 0,'0'0'1247'0'0,"-14"-7"1988"0"0,0 5-1352 0 0,0 0 0 0 0,-18 1 0 0 0,-61 6 202 0 0,27-1-1670 0 0,-85 0-125 0 0,86-3-9176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5.950"/>
    </inkml:context>
    <inkml:brush xml:id="br0">
      <inkml:brushProperty name="width" value="0.1" units="cm"/>
      <inkml:brushProperty name="height" value="0.1" units="cm"/>
      <inkml:brushProperty name="color" value="#E71224"/>
    </inkml:brush>
  </inkml:definitions>
  <inkml:trace contextRef="#ctx0" brushRef="#br0">234 198 14311 0 0,'2'-1'1298'0'0,"5"-7"-1097"0"0,-4 6-33 0 0,0 0 0 0 0,-1-1 1 0 0,0 1-1 0 0,1-1 0 0 0,-1 0 0 0 0,0 0 0 0 0,0 1 1 0 0,-1-1-1 0 0,1-1 0 0 0,0 1 0 0 0,0-4 1 0 0,0 2 91 0 0,-1 0 1 0 0,0-1 0 0 0,0 1-1 0 0,0 0 1 0 0,-1-1 0 0 0,0 1 0 0 0,0 0-1 0 0,0-1 1 0 0,-1 1 0 0 0,0 0 0 0 0,0-1-1 0 0,0 1 1 0 0,-3-7 0 0 0,2 8-227 0 0,0-1 0 0 0,0 1 0 0 0,0 0-1 0 0,-1 0 1 0 0,0 0 0 0 0,0 0 0 0 0,0 0 0 0 0,0 1 0 0 0,0-1 0 0 0,-1 1 0 0 0,1 0 0 0 0,-1 0 0 0 0,0 0-1 0 0,0 1 1 0 0,0-1 0 0 0,0 1 0 0 0,-1 0 0 0 0,1 0 0 0 0,-1 0 0 0 0,1 1 0 0 0,-1 0 0 0 0,0 0 0 0 0,-6-1-1 0 0,4 1 38 0 0,0 1 0 0 0,0 0 0 0 0,0 1-1 0 0,-1 0 1 0 0,1 0 0 0 0,0 0-1 0 0,1 1 1 0 0,-1 0 0 0 0,0 0-1 0 0,0 1 1 0 0,1 0 0 0 0,-1 0-1 0 0,1 0 1 0 0,0 1 0 0 0,0 0-1 0 0,1 0 1 0 0,-8 7 0 0 0,9-7-41 0 0,-1 0 1 0 0,1 1 0 0 0,0-1-1 0 0,0 1 1 0 0,1 0 0 0 0,-1 0-1 0 0,1 1 1 0 0,0-1 0 0 0,1 1-1 0 0,-1-1 1 0 0,1 1 0 0 0,0 0-1 0 0,0 0 1 0 0,1 0 0 0 0,0 0-1 0 0,0 0 1 0 0,0 0-1 0 0,1 1 1 0 0,1 11 0 0 0,-1-14-32 0 0,1 0 1 0 0,1 0-1 0 0,-1-1 0 0 0,0 1 1 0 0,1 0-1 0 0,0 0 1 0 0,0-1-1 0 0,0 1 0 0 0,0-1 1 0 0,0 0-1 0 0,1 1 1 0 0,-1-1-1 0 0,1 0 0 0 0,0-1 1 0 0,0 1-1 0 0,0 0 1 0 0,1-1-1 0 0,-1 0 0 0 0,0 1 1 0 0,1-1-1 0 0,0-1 1 0 0,-1 1-1 0 0,1-1 0 0 0,0 1 1 0 0,0-1-1 0 0,0 0 1 0 0,0 0-1 0 0,0-1 0 0 0,0 1 1 0 0,7-1-1 0 0,-3 0-162 0 0,0-1 1 0 0,0 0-1 0 0,1 0 0 0 0,-1-1 1 0 0,0 0-1 0 0,0 0 0 0 0,-1-1 0 0 0,1 0 1 0 0,-1 0-1 0 0,1-1 0 0 0,-1 0 1 0 0,0 0-1 0 0,7-6 0 0 0,1-2 108 0 0,-1-1 0 0 0,-1 0-1 0 0,0-1 1 0 0,18-25 1482 0 0,-31 41-1083 0 0,2 19-24 0 0,-1 0 1 0 0,-1 1-1 0 0,-1-1 0 0 0,-4 23 1 0 0,-1 26 245 0 0,6-23-323 0 0,2-1-1 0 0,15 81 1 0 0,-15-105-205 0 0,-1-14-32 0 0,0-1 0 0 0,0 0 0 0 0,1 1 0 0 0,0-1 0 0 0,0 0 0 0 0,6 12 0 0 0,-5-13-150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6.332"/>
    </inkml:context>
    <inkml:brush xml:id="br0">
      <inkml:brushProperty name="width" value="0.1" units="cm"/>
      <inkml:brushProperty name="height" value="0.1" units="cm"/>
      <inkml:brushProperty name="color" value="#E71224"/>
    </inkml:brush>
  </inkml:definitions>
  <inkml:trace contextRef="#ctx0" brushRef="#br0">8 0 16351 0 0,'0'0'374'0'0,"1"0"54"0"0,0 1-412 0 0,9 0 602 0 0,0 1 1 0 0,0 0-1 0 0,-1 1 1 0 0,1 0-1 0 0,-1 0 1 0 0,0 1-1 0 0,0 0 1 0 0,0 1-1 0 0,14 10 1 0 0,3 7-194 0 0,-1 1-1 0 0,-1 2 1 0 0,-1 0 0 0 0,-1 2 0 0 0,-1 0-1 0 0,23 42 1 0 0,-36-55-422 0 0,-1 0-1 0 0,-1 1 1 0 0,0 0 0 0 0,-1 0-1 0 0,0 0 1 0 0,-1 1 0 0 0,-1 0-1 0 0,-1 0 1 0 0,0 0 0 0 0,-1 0-1 0 0,-1 19 1 0 0,-2-18 0 0 0,0 1 0 0 0,-1-1 0 0 0,-1 0 0 0 0,0-1 0 0 0,-1 1 0 0 0,-1-1-1 0 0,-1 0 1 0 0,0 0 0 0 0,-1-1 0 0 0,-13 19 0 0 0,11-19-357 0 0,-1-1-1 0 0,-1 0 1 0 0,0 0-1 0 0,-1-1 1 0 0,-1-1-1 0 0,0 0 1 0 0,0-1-1 0 0,-1 0 1 0 0,-1-1-1 0 0,1-1 1 0 0,-2-1-1 0 0,1 0 1 0 0,-1-1-1 0 0,-26 7 1 0 0,0-3-7449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6.767"/>
    </inkml:context>
    <inkml:brush xml:id="br0">
      <inkml:brushProperty name="width" value="0.1" units="cm"/>
      <inkml:brushProperty name="height" value="0.1" units="cm"/>
      <inkml:brushProperty name="color" value="#E71224"/>
    </inkml:brush>
  </inkml:definitions>
  <inkml:trace contextRef="#ctx0" brushRef="#br0">359 25 13823 0 0,'0'0'630'0'0,"0"-2"-13"0"0,0 1-303 0 0,0 0 1 0 0,1 0-1 0 0,-1 0 1 0 0,0 0-1 0 0,0 0 1 0 0,0 1-1 0 0,0-1 1 0 0,0 0-1 0 0,0 0 1 0 0,0 0-1 0 0,0 0 1 0 0,0 0-1 0 0,0 0 1 0 0,-1 0-1 0 0,1 0 1 0 0,0 1-1 0 0,-1-1 1 0 0,1 0-1 0 0,0 0 1 0 0,-1 0-1 0 0,1 1 1 0 0,-2-2-1 0 0,2 1-190 0 0,-1 1-1 0 0,0 0 1 0 0,1 0-1 0 0,-1 0 1 0 0,0-1 0 0 0,0 1-1 0 0,1 0 1 0 0,-1 0 0 0 0,0 0-1 0 0,0 0 1 0 0,1 0-1 0 0,-1 0 1 0 0,0 0 0 0 0,0 0-1 0 0,1 1 1 0 0,-1-1 0 0 0,0 0-1 0 0,1 0 1 0 0,-1 1-1 0 0,-1-1 1 0 0,-3 3 183 0 0,0 0 1 0 0,0 0-1 0 0,0 0 1 0 0,-6 6-1 0 0,-28 24 654 0 0,-50 46-288 0 0,59-49-330 0 0,-52 66 1 0 0,73-83-306 0 0,1 0 1 0 0,0 0-1 0 0,1 0 0 0 0,1 1 1 0 0,0 0-1 0 0,1 1 0 0 0,0-1 1 0 0,1 1-1 0 0,-2 16 0 0 0,4-10-16 0 0,1 0 0 0 0,0-1-1 0 0,2 1 1 0 0,0 0-1 0 0,2-1 1 0 0,0 1-1 0 0,1-1 1 0 0,1 0-1 0 0,1 0 1 0 0,1 0 0 0 0,0-1-1 0 0,2 0 1 0 0,0-1-1 0 0,1 0 1 0 0,20 27-1 0 0,-19-29-250 0 0,2-1-1 0 0,0-1 0 0 0,0 1 1 0 0,2-2-1 0 0,-1 0 0 0 0,2-1 0 0 0,0-1 1 0 0,0 0-1 0 0,1-1 0 0 0,0-1 1 0 0,1 0-1 0 0,-1-2 0 0 0,2 0 1 0 0,-1-1-1 0 0,1 0 0 0 0,31 4 0 0 0,-10-6-8991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7.770"/>
    </inkml:context>
    <inkml:brush xml:id="br0">
      <inkml:brushProperty name="width" value="0.1" units="cm"/>
      <inkml:brushProperty name="height" value="0.1" units="cm"/>
      <inkml:brushProperty name="color" value="#E71224"/>
    </inkml:brush>
  </inkml:definitions>
  <inkml:trace contextRef="#ctx0" brushRef="#br0">345 6 5983 0 0,'-3'-2'9782'0'0,"-6"-1"-6946"0"0,4 4-2435 0 0,1 0 1 0 0,0 0 0 0 0,-1 0 0 0 0,1 1-1 0 0,0-1 1 0 0,0 1 0 0 0,0 0 0 0 0,0 0-1 0 0,-6 6 1 0 0,-4 2 259 0 0,-14 16 1 0 0,11-10-223 0 0,-14 13 215 0 0,0 1-1 0 0,-49 65 0 0 0,69-80-574 0 0,1 0-1 0 0,1 1 1 0 0,0 0 0 0 0,2 0-1 0 0,-1 1 1 0 0,2 0 0 0 0,0 0 0 0 0,2 1-1 0 0,-5 27 1 0 0,6-23-40 0 0,2 0 0 0 0,0-1-1 0 0,2 1 1 0 0,0 0 0 0 0,1-1 0 0 0,9 38-1 0 0,-7-47-36 0 0,0 0-1 0 0,0 0 1 0 0,1 0-1 0 0,0 0 0 0 0,1-1 1 0 0,1 0-1 0 0,0 0 1 0 0,0-1-1 0 0,1 0 0 0 0,0 0 1 0 0,0-1-1 0 0,19 16 0 0 0,-11-13-61 0 0,1-1-1 0 0,0-1 0 0 0,0 0 0 0 0,1-1 0 0 0,1-1 0 0 0,-1 0 0 0 0,27 6 0 0 0,-27-10-846 0 0,1 0-1 0 0,37 2 0 0 0,-40-6-1289 0 0,0 0 0 0 0,-1-2 0 0 0,30-5 0 0 0,-18 1-4478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5.179"/>
    </inkml:context>
    <inkml:brush xml:id="br0">
      <inkml:brushProperty name="width" value="0.1" units="cm"/>
      <inkml:brushProperty name="height" value="0.1" units="cm"/>
      <inkml:brushProperty name="color" value="#E71224"/>
    </inkml:brush>
  </inkml:definitions>
  <inkml:trace contextRef="#ctx0" brushRef="#br0">17 0 12207 0 0,'0'0'4354'0'0,"-4"2"-3332"0"0,3-1-974 0 0,0-1-1 0 0,0 1 1 0 0,1-1 0 0 0,-1 1-1 0 0,0-1 1 0 0,0 1-1 0 0,1-1 1 0 0,-1 1-1 0 0,0 0 1 0 0,1-1 0 0 0,-1 1-1 0 0,0 0 1 0 0,1 0-1 0 0,-1 0 1 0 0,1-1 0 0 0,-1 2-1 0 0,1 0 61 0 0,0 0 1 0 0,0 0-1 0 0,0 0 0 0 0,1 0 1 0 0,-1 0-1 0 0,0 0 0 0 0,1-1 0 0 0,0 1 1 0 0,-1 0-1 0 0,2 2 0 0 0,17 52 1474 0 0,-13-34-1197 0 0,11 24 0 0 0,-12-33-290 0 0,1 0 0 0 0,1 0 0 0 0,0-1 0 0 0,1 0 0 0 0,0 0 0 0 0,1-1 0 0 0,17 18 0 0 0,-17-21 0 0 0,0 0 0 0 0,0-1 0 0 0,1 0 0 0 0,0-1 0 0 0,0 0 0 0 0,1-1 0 0 0,0 0 0 0 0,19 6 1 0 0,-25-10-217 0 0,0 0 1 0 0,0 0 0 0 0,0 0-1 0 0,0-1 1 0 0,0 0 0 0 0,0 0-1 0 0,0 0 1 0 0,0 0 0 0 0,10-3 0 0 0,-11 2-377 0 0,0 0 0 0 0,-1-1 0 0 0,1 0 0 0 0,-1 1 0 0 0,1-1 0 0 0,-1 0 0 0 0,0-1 0 0 0,0 1 0 0 0,0 0 0 0 0,0-1 0 0 0,0 0 0 0 0,-1 1 0 0 0,1-1 0 0 0,3-6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4.952"/>
    </inkml:context>
    <inkml:brush xml:id="br0">
      <inkml:brushProperty name="width" value="0.1" units="cm"/>
      <inkml:brushProperty name="height" value="0.1" units="cm"/>
      <inkml:brushProperty name="color" value="#E71224"/>
    </inkml:brush>
  </inkml:definitions>
  <inkml:trace contextRef="#ctx0" brushRef="#br0">347 1 10247 0 0,'-39'36'2162'0'0,"-53"66"0"0"0,-22 48 3962 0 0,93-123-5535 0 0,7-9-281 0 0,0 1 0 0 0,2 0 0 0 0,0 1-1 0 0,-16 37 1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8.318"/>
    </inkml:context>
    <inkml:brush xml:id="br0">
      <inkml:brushProperty name="width" value="0.1" units="cm"/>
      <inkml:brushProperty name="height" value="0.1" units="cm"/>
      <inkml:brushProperty name="color" value="#E71224"/>
    </inkml:brush>
  </inkml:definitions>
  <inkml:trace contextRef="#ctx0" brushRef="#br0">1 112 7831 0 0,'0'0'14839'0'0,"1"-1"-14711"0"0,12-5-78 0 0,-1 0 0 0 0,0-1 0 0 0,17-14 1 0 0,-15 11 1 0 0,27-16 0 0 0,-36 24-52 0 0,11-6 0 0 0,28-10 0 0 0,-40 16 0 0 0,-1 1 0 0 0,1 0 0 0 0,0 0 0 0 0,-1 1 0 0 0,1-1 0 0 0,0 1 0 0 0,0 0 0 0 0,0 0 0 0 0,-1 0 0 0 0,1 0 0 0 0,0 1 0 0 0,0-1 0 0 0,0 1 0 0 0,4 1 0 0 0,0 4 0 0 0,-6-3 3 0 0,-1-1 0 0 0,0 0-1 0 0,0 0 1 0 0,0 1 0 0 0,0-1 0 0 0,0 1 0 0 0,0-1-1 0 0,-1 1 1 0 0,1-1 0 0 0,-1 1 0 0 0,0-1 0 0 0,0 1-1 0 0,0 0 1 0 0,0-1 0 0 0,0 1 0 0 0,0-1-1 0 0,-1 1 1 0 0,1-1 0 0 0,-1 1 0 0 0,0-1 0 0 0,1 1-1 0 0,-3 2 1 0 0,-2 7 13 0 0,0 0 0 0 0,-1-1 0 0 0,-8 13 0 0 0,-6 7 136 0 0,-2-1 0 0 0,-1 0 0 0 0,-46 44 0 0 0,40-50-141 0 0,55-28 114 0 0,-24 3-125 0 0,18-4 9 0 0,0 0 0 0 0,0 2 1 0 0,23-2-1 0 0,-37 5-7 0 0,0 0 0 0 0,0 0 0 0 0,-1 1 0 0 0,1-1 0 0 0,0 1 0 0 0,-1 1 0 0 0,1-1 0 0 0,-1 1 1 0 0,1 0-1 0 0,-1 0 0 0 0,0 0 0 0 0,1 1 0 0 0,-1 0 0 0 0,-1 0 0 0 0,1 0 0 0 0,5 5 0 0 0,-8-6-2 0 0,0 0 0 0 0,0 1 0 0 0,0-1 0 0 0,0 1 0 0 0,-1-1 0 0 0,1 1 0 0 0,-1 0 0 0 0,0 0 0 0 0,0-1 0 0 0,0 1 0 0 0,0 0 0 0 0,1 4 0 0 0,0 3 0 0 0,-1 1 0 0 0,0 12 0 0 0,0-2 0 0 0,-1-13 0 0 0,0 0 0 0 0,0 0 0 0 0,-1 1 0 0 0,0-1 0 0 0,-1 0 0 0 0,0 0 0 0 0,0 0 0 0 0,-4 8 0 0 0,1-2 0 0 0,-2 0 0 0 0,0-1 0 0 0,-13 19 0 0 0,16-26-11 0 0,-1 0-1 0 0,0-1 1 0 0,-1 1-1 0 0,1-1 1 0 0,-11 8 0 0 0,13-11-4 0 0,-1 0 1 0 0,1 1 0 0 0,-1-1-1 0 0,1 0 1 0 0,-1-1 0 0 0,0 1 0 0 0,0-1-1 0 0,0 1 1 0 0,0-1 0 0 0,0-1-1 0 0,-7 2 1 0 0,9-3-140 0 0,-1 1-1 0 0,0-1 1 0 0,0 0-1 0 0,0 0 1 0 0,1 0-1 0 0,-1 0 1 0 0,1 0-1 0 0,-1 0 0 0 0,1-1 1 0 0,-1 0-1 0 0,1 1 1 0 0,0-1-1 0 0,-1 0 1 0 0,1 0-1 0 0,0 0 1 0 0,0 0-1 0 0,-2-5 1 0 0,-3-2-1217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8.858"/>
    </inkml:context>
    <inkml:brush xml:id="br0">
      <inkml:brushProperty name="width" value="0.1" units="cm"/>
      <inkml:brushProperty name="height" value="0.1" units="cm"/>
      <inkml:brushProperty name="color" value="#E71224"/>
    </inkml:brush>
  </inkml:definitions>
  <inkml:trace contextRef="#ctx0" brushRef="#br0">241 71 9215 0 0,'0'0'707'0'0,"7"-5"-438"0"0,-5 4 148 0 0,-1-1 0 0 0,1 0 0 0 0,-1 1 0 0 0,0-1 1 0 0,0 1-1 0 0,1-1 0 0 0,-1 0 0 0 0,-1 0 0 0 0,1 0 0 0 0,0 0 0 0 0,0 0 0 0 0,-1 0 0 0 0,1 0 0 0 0,-1 0 0 0 0,1 0 0 0 0,-1 0 0 0 0,0 0 0 0 0,0 0 0 0 0,0 0 0 0 0,0 0 0 0 0,0 0 0 0 0,-2-4 574 0 0,1 5-489 0 0,-2-1-449 0 0,0 0-1 0 0,0 0 0 0 0,0 0 1 0 0,0 0-1 0 0,0 1 1 0 0,0 0-1 0 0,-1-1 1 0 0,1 1-1 0 0,0 0 0 0 0,-1 1 1 0 0,1-1-1 0 0,-1 1 1 0 0,1-1-1 0 0,-1 1 0 0 0,1 0 1 0 0,-1 0-1 0 0,1 1 1 0 0,-7 0-1 0 0,-2 2 28 0 0,-1 1-1 0 0,1 0 0 0 0,-21 11 1 0 0,15-6 34 0 0,11-6-89 0 0,0 1-1 0 0,0 0 1 0 0,1 1-1 0 0,-1-1 1 0 0,1 1-1 0 0,0 1 1 0 0,1-1 0 0 0,-1 1-1 0 0,1 0 1 0 0,0 0-1 0 0,0 1 1 0 0,1-1-1 0 0,0 1 1 0 0,0 0-1 0 0,1 0 1 0 0,0 0 0 0 0,0 1-1 0 0,0-1 1 0 0,1 1-1 0 0,0-1 1 0 0,1 1-1 0 0,0 0 1 0 0,0 0-1 0 0,0 0 1 0 0,1 0 0 0 0,0 0-1 0 0,1-1 1 0 0,2 12-1 0 0,-2-11-12 0 0,1-1 0 0 0,0 0 0 0 0,1 0 0 0 0,0 0 0 0 0,0 0 0 0 0,0 0 0 0 0,1 0 0 0 0,8 10 0 0 0,-10-14-42 0 0,0 0 0 0 0,1-1 1 0 0,-1 1-1 0 0,0-1 0 0 0,1 0 0 0 0,0 0 1 0 0,-1 0-1 0 0,1 0 0 0 0,0 0 1 0 0,0 0-1 0 0,0-1 0 0 0,0 0 0 0 0,0 1 1 0 0,1-1-1 0 0,-1 0 0 0 0,0-1 0 0 0,1 1 1 0 0,-1-1-1 0 0,0 1 0 0 0,1-1 1 0 0,-1 0-1 0 0,5-1 0 0 0,-3 1-70 0 0,1-1 0 0 0,-1 0 0 0 0,0-1 0 0 0,0 0 0 0 0,0 1 0 0 0,0-2 0 0 0,0 1 0 0 0,0 0 0 0 0,-1-1 0 0 0,1 0 0 0 0,-1 0 0 0 0,0-1 0 0 0,1 1 0 0 0,-2-1 0 0 0,1 0 0 0 0,0 0 0 0 0,-1 0 0 0 0,0 0 0 0 0,1 0 0 0 0,-2-1 0 0 0,4-6 0 0 0,7-15 19 0 0,-2 0 0 0 0,-1-1 1 0 0,-1 0-1 0 0,7-37 0 0 0,-15 61 81 0 0,-1 2 204 0 0,0 2-58 0 0,11 71 610 0 0,-9-49-669 0 0,1 1 1 0 0,2-1-1 0 0,9 31 0 0 0,-11-46-79 0 0,0 1 1 0 0,0-1-1 0 0,1 0 1 0 0,1 0 0 0 0,-1 0-1 0 0,1-1 1 0 0,0 1-1 0 0,1-1 1 0 0,9 9-1 0 0,-14-15-47 0 0,0 0 0 0 0,0 0 0 0 0,0-1-1 0 0,0 1 1 0 0,0 0 0 0 0,0-1 0 0 0,0 1 0 0 0,0-1-1 0 0,0 1 1 0 0,1-1 0 0 0,-1 0 0 0 0,0 0 0 0 0,0 1-1 0 0,1-1 1 0 0,-1 0 0 0 0,0 0 0 0 0,0 0 0 0 0,1 0-1 0 0,-1 0 1 0 0,0 0 0 0 0,3-1 0 0 0,0-1-291 0 0,0 1 1 0 0,1-1-1 0 0,-1 0 0 0 0,6-5 1 0 0,1 1-279 0 0,5-1-826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9.247"/>
    </inkml:context>
    <inkml:brush xml:id="br0">
      <inkml:brushProperty name="width" value="0.1" units="cm"/>
      <inkml:brushProperty name="height" value="0.1" units="cm"/>
      <inkml:brushProperty name="color" value="#E71224"/>
    </inkml:brush>
  </inkml:definitions>
  <inkml:trace contextRef="#ctx0" brushRef="#br0">0 0 4143 0 0,'1'2'8499'0'0,"2"5"-6801"0"0,0 0 1 0 0,0 0-1 0 0,-1 0 1 0 0,1 9-1 0 0,5 60 1267 0 0,-5-36-2016 0 0,-1-30-897 0 0,17 123 725 0 0,-16-118-994 0 0,1 0-1 0 0,0 0 1 0 0,1 0-1 0 0,1-1 1 0 0,1 1 0 0 0,12 19-1 0 0,-14-28-1287 0 0,2-3-410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39.666"/>
    </inkml:context>
    <inkml:brush xml:id="br0">
      <inkml:brushProperty name="width" value="0.1" units="cm"/>
      <inkml:brushProperty name="height" value="0.1" units="cm"/>
      <inkml:brushProperty name="color" value="#E71224"/>
    </inkml:brush>
  </inkml:definitions>
  <inkml:trace contextRef="#ctx0" brushRef="#br0">333 270 4607 0 0,'0'0'354'0'0,"-7"5"339"0"0,-19 7 8882 0 0,-2-3-3609 0 0,13-6-3833 0 0,-28 3 0 0 0,-75-6-2135 0 0,118 0 6 0 0,-29-2-661 0 0,-37-8 1 0 0</inkml:trace>
  <inkml:trace contextRef="#ctx0" brushRef="#br0" timeOffset="1">580 1 8751 0 0,'9'5'8594'0'0,"-7"-2"-8145"0"0,0 0 1 0 0,-1 1 0 0 0,0-1 0 0 0,0 1 0 0 0,0-1-1 0 0,0 1 1 0 0,0 0 0 0 0,-1-1 0 0 0,1 1 0 0 0,-1 0 0 0 0,0 0-1 0 0,-1-1 1 0 0,1 1 0 0 0,0 0 0 0 0,-1-1 0 0 0,-1 5-1 0 0,-3 8-265 0 0,0 0 0 0 0,-12 21 0 0 0,-2 8 139 0 0,15-34-307 0 0,3-8-13 0 0,0-1-1 0 0,0 1 1 0 0,0 0 0 0 0,1 0-1 0 0,-1 0 1 0 0,1 0 0 0 0,-1 0-1 0 0,1 0 1 0 0,0 0 0 0 0,0 0-1 0 0,0 0 1 0 0,0 0-1 0 0,2 5 1 0 0,-1-5-4 0 0,0 0-1 0 0,0 1 1 0 0,0-1-1 0 0,1 0 1 0 0,-1 0-1 0 0,1 0 1 0 0,0-1-1 0 0,0 1 1 0 0,0 0-1 0 0,0-1 1 0 0,0 1-1 0 0,1-1 1 0 0,-1 0-1 0 0,1 0 1 0 0,0 0-1 0 0,-1 0 1 0 0,1 0-1 0 0,0 0 1 0 0,0-1 0 0 0,0 1-1 0 0,0-1 1 0 0,5 1-1 0 0,4 2-12 0 0,1 0 0 0 0,0-1 0 0 0,0-1 0 0 0,17 2 0 0 0,-11-3-182 0 0,0 0-1 0 0,-1-1 0 0 0,1-1 1 0 0,24-4-1 0 0,-37 3-16 0 0,1 1-1 0 0,-1-1 1 0 0,1 0-1 0 0,-1 0 1 0 0,0-1-1 0 0,0 0 1 0 0,0 0-1 0 0,0 0 1 0 0,0-1-1 0 0,-1 0 1 0 0,0 0-1 0 0,0 0 1 0 0,0-1-1 0 0,0 1 1 0 0,6-9 0 0 0,-9 9-294 0 0,0 1 0 0 0,0-1 1 0 0,0 0-1 0 0,0 1 0 0 0,1-6 1 0 0,2-8-1216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40.061"/>
    </inkml:context>
    <inkml:brush xml:id="br0">
      <inkml:brushProperty name="width" value="0.1" units="cm"/>
      <inkml:brushProperty name="height" value="0.1" units="cm"/>
      <inkml:brushProperty name="color" value="#E71224"/>
    </inkml:brush>
  </inkml:definitions>
  <inkml:trace contextRef="#ctx0" brushRef="#br0">24 0 14023 0 0,'0'0'1268'0'0,"0"2"-1041"0"0,-5 15 1096 0 0,0 1-1 0 0,2 0 1 0 0,-2 21-1 0 0,0 57 3692 0 0,4-62-5070 0 0,1-3 267 0 0,1 0 0 0 0,2 0-1 0 0,1 0 1 0 0,1-1 0 0 0,14 46 0 0 0,-17-68-438 0 0,0-1-1 0 0,1 0 1 0 0,1 1-1 0 0,-1-1 1 0 0,1-1-1 0 0,0 1 1 0 0,0 0-1 0 0,1-1 1 0 0,0 0-1 0 0,0 0 1 0 0,1 0-1 0 0,-1-1 1 0 0,1 0-1 0 0,0 0 1 0 0,14 8-1 0 0,-10-8-1684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40.441"/>
    </inkml:context>
    <inkml:brush xml:id="br0">
      <inkml:brushProperty name="width" value="0.1" units="cm"/>
      <inkml:brushProperty name="height" value="0.1" units="cm"/>
      <inkml:brushProperty name="color" value="#E71224"/>
    </inkml:brush>
  </inkml:definitions>
  <inkml:trace contextRef="#ctx0" brushRef="#br0">0 40 8751 0 0,'9'-13'399'0'0,"-7"10"-4"0"0,-1 3-253 0 0,23-11 2453 0 0,-19 9-1107 0 0,0 0 0 0 0,0 0 0 0 0,0 0 0 0 0,0 1 0 0 0,6-2 0 0 0,-8 3-1255 0 0,0 0 1 0 0,0 0 0 0 0,0 0 0 0 0,0 0-1 0 0,0 1 1 0 0,5 0 0 0 0,7 4 49 0 0,0 1 0 0 0,0 0 1 0 0,-1 0-1 0 0,0 2 0 0 0,-1 0 0 0 0,14 9 1 0 0,-3 2-235 0 0,-1 0 1 0 0,25 26 0 0 0,-31-27-16 0 0,-1 1 1 0 0,-1 0-1 0 0,-1 1 1 0 0,0 1-1 0 0,18 38 1 0 0,-25-43 3 0 0,-1 1 0 0 0,0-1 0 0 0,-1 1 0 0 0,0 0 0 0 0,-2 0 0 0 0,0 1 0 0 0,-1-1 0 0 0,-1 33 0 0 0,-2-28-19 0 0,-1 1-1 0 0,-2 0 1 0 0,0-1-1 0 0,-2 1 1 0 0,0-1 0 0 0,-1 0-1 0 0,-2-1 1 0 0,0 0-1 0 0,-1 0 1 0 0,-1-1 0 0 0,-1-1-1 0 0,-1 0 1 0 0,0 0-1 0 0,-1-1 1 0 0,-2-1 0 0 0,-19 19-1 0 0,26-29-21 0 0,1 0-1 0 0,-1-1 1 0 0,-1 0-1 0 0,-17 9 0 0 0,22-13-379 0 0,0 0 0 0 0,0 0-1 0 0,-1 0 1 0 0,1-1-1 0 0,0 0 1 0 0,-1 0 0 0 0,1 0-1 0 0,0 0 1 0 0,-1-1-1 0 0,1 0 1 0 0,-10-1 0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2.975"/>
    </inkml:context>
    <inkml:brush xml:id="br0">
      <inkml:brushProperty name="width" value="0.1" units="cm"/>
      <inkml:brushProperty name="height" value="0.1" units="cm"/>
      <inkml:brushProperty name="color" value="#E71224"/>
    </inkml:brush>
  </inkml:definitions>
  <inkml:trace contextRef="#ctx0" brushRef="#br0">0 11 12007 0 0,'2'1'4170'0'0,"7"2"-3189"0"0,0 0 0 0 0,0-1 0 0 0,0 0 0 0 0,0-1 1 0 0,1 0-1 0 0,17 0 0 0 0,60-8 90 0 0,-48 2-836 0 0,78-7-172 0 0,-103 12-1017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3.627"/>
    </inkml:context>
    <inkml:brush xml:id="br0">
      <inkml:brushProperty name="width" value="0.1" units="cm"/>
      <inkml:brushProperty name="height" value="0.1" units="cm"/>
      <inkml:brushProperty name="color" value="#E71224"/>
    </inkml:brush>
  </inkml:definitions>
  <inkml:trace contextRef="#ctx0" brushRef="#br0">293 0 14279 0 0,'-2'1'5446'0'0,"-25"6"-4606"0"0,1 0 1 0 0,-47 4 0 0 0,62-9-840 0 0,-6 0 20 0 0,1 0 0 0 0,-29-2 0 0 0,35 0-21 0 0,1 2 0 0 0,6-2 12 0 0,1 1-1 0 0,0 0 0 0 0,0 0 1 0 0,-1 0-1 0 0,1 1 1 0 0,0-1-1 0 0,0 0 1 0 0,0 1-1 0 0,0 0 1 0 0,1-1-1 0 0,-1 1 0 0 0,0 0 1 0 0,1 0-1 0 0,-1 0 1 0 0,1 0-1 0 0,-1 0 1 0 0,1 0-1 0 0,0 0 1 0 0,0 0-1 0 0,0 1 0 0 0,0-1 1 0 0,1 0-1 0 0,-1 1 1 0 0,1-1-1 0 0,-1 4 1 0 0,-1 2 29 0 0,-2 9 114 0 0,0 1 1 0 0,2-1 0 0 0,0 1-1 0 0,1 0 1 0 0,1 23 0 0 0,0-27-173 0 0,1 4 17 0 0,0-14 0 0 0,2 6 0 0 0,5-7 0 0 0,1-2 0 0 0,1 0 0 0 0,-1-1 0 0 0,0 0 0 0 0,17-3 0 0 0,-18 1 0 0 0,1 1 0 0 0,-1 1 0 0 0,1-1 0 0 0,-1 1 0 0 0,0 1 0 0 0,16 2 0 0 0,-15-1 0 0 0,0 1 0 0 0,0 0 0 0 0,0 1 0 0 0,0 0 0 0 0,-1 0 0 0 0,1 1 0 0 0,-1 0 0 0 0,0 0 0 0 0,13 13 0 0 0,-17-14 0 0 0,0 0 0 0 0,0 1 0 0 0,0-1 0 0 0,-1 1 0 0 0,1 0 0 0 0,-1 1 0 0 0,0-1 0 0 0,-1 0 0 0 0,1 1 0 0 0,-1-1 0 0 0,0 1 0 0 0,-1 0 0 0 0,0 0 0 0 0,1 0 0 0 0,-2 0 0 0 0,1 11 0 0 0,-1-6 3 0 0,-2 1 0 0 0,1-1 0 0 0,-2 0 0 0 0,1 0 0 0 0,-1 0 0 0 0,-1 0 0 0 0,0 0 1 0 0,-1 0-1 0 0,0-1 0 0 0,0 0 0 0 0,-1 0 0 0 0,-1-1 0 0 0,1 1 0 0 0,-2-2 0 0 0,1 1 0 0 0,-1-1 0 0 0,0 0 0 0 0,-1 0 0 0 0,0-1 0 0 0,-16 10 0 0 0,20-14-80 0 0,1-1 0 0 0,-1 0-1 0 0,0-1 1 0 0,1 1 0 0 0,-1-1 0 0 0,0 0 0 0 0,0 0-1 0 0,0 0 1 0 0,0-1 0 0 0,0 0 0 0 0,0 0-1 0 0,0 0 1 0 0,0 0 0 0 0,0-1 0 0 0,0 0-1 0 0,0 0 1 0 0,0 0 0 0 0,1-1 0 0 0,-1 0 0 0 0,0 1-1 0 0,1-2 1 0 0,-1 1 0 0 0,1 0 0 0 0,0-1-1 0 0,0 0 1 0 0,0 0 0 0 0,0 0 0 0 0,0-1-1 0 0,1 1 1 0 0,-1-1 0 0 0,1 0 0 0 0,0 0 0 0 0,0 0-1 0 0,1 0 1 0 0,-1 0 0 0 0,1-1 0 0 0,0 1-1 0 0,-2-6 1 0 0,2-2-5073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4.042"/>
    </inkml:context>
    <inkml:brush xml:id="br0">
      <inkml:brushProperty name="width" value="0.1" units="cm"/>
      <inkml:brushProperty name="height" value="0.1" units="cm"/>
      <inkml:brushProperty name="color" value="#E71224"/>
    </inkml:brush>
  </inkml:definitions>
  <inkml:trace contextRef="#ctx0" brushRef="#br0">0 0 3311 0 0,'0'0'320'0'0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4.464"/>
    </inkml:context>
    <inkml:brush xml:id="br0">
      <inkml:brushProperty name="width" value="0.1" units="cm"/>
      <inkml:brushProperty name="height" value="0.1" units="cm"/>
      <inkml:brushProperty name="color" value="#E71224"/>
    </inkml:brush>
  </inkml:definitions>
  <inkml:trace contextRef="#ctx0" brushRef="#br0">1 10 10879 0 0,'0'0'9190'0'0,"10"-6"-8781"0"0,-8 5-311 0 0,-1 0 1 0 0,1 1-1 0 0,0-1 0 0 0,0 1 0 0 0,0 0 1 0 0,0-1-1 0 0,-1 1 0 0 0,1 0 1 0 0,0 0-1 0 0,0 0 0 0 0,0 1 1 0 0,0-1-1 0 0,0 0 0 0 0,-1 1 1 0 0,1-1-1 0 0,0 1 0 0 0,3 1 1 0 0,-2-1 22 0 0,0 1 0 0 0,0 0 1 0 0,0 0-1 0 0,0 1 0 0 0,-1-1 0 0 0,1 1 1 0 0,-1-1-1 0 0,5 6 0 0 0,-1 1 96 0 0,-1 1 0 0 0,1-1 0 0 0,-1 1 0 0 0,-1 0 0 0 0,5 14-1 0 0,3 13 20 0 0,3-1 0 0 0,0 0-1 0 0,30 48 1 0 0,-36-70-236 0 0,-1 1 0 0 0,2-1 0 0 0,0-1 0 0 0,1 0 0 0 0,0 0 0 0 0,16 13 0 0 0,-12-16-432 0 0,-8-9-467 0 0,-4-2 449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18.428"/>
    </inkml:context>
    <inkml:brush xml:id="br0">
      <inkml:brushProperty name="width" value="0.1" units="cm"/>
      <inkml:brushProperty name="height" value="0.1" units="cm"/>
      <inkml:brushProperty name="color" value="#E71224"/>
    </inkml:brush>
  </inkml:definitions>
  <inkml:trace contextRef="#ctx0" brushRef="#br0">6829 306 4143 0 0,'0'2'6210'0'0,"0"58"-886"0"0,-2 94-2316 0 0,2 23-1728 0 0,1-46-934 0 0,-2-87-284 0 0,6 383 458 0 0,37-135-49 0 0,-28-212-409 0 0,-11-65-46 0 0,-1 0 1 0 0,-1 0-1 0 0,0 0 1 0 0,-1 0-1 0 0,-2 22 1 0 0,2-32-24 0 0,-1 0 1 0 0,0-1 0 0 0,-1 1-1 0 0,1 0 1 0 0,-1-1-1 0 0,0 1 1 0 0,0-1 0 0 0,0 1-1 0 0,-1-1 1 0 0,1 0 0 0 0,-1 0-1 0 0,0 0 1 0 0,0 0 0 0 0,-1-1-1 0 0,1 1 1 0 0,-1-1 0 0 0,0 0-1 0 0,1 0 1 0 0,-1 0 0 0 0,-9 4-1 0 0,-9 3-16 0 0,-1-1 0 0 0,-1-1 0 0 0,0-1 0 0 0,0-1 0 0 0,0-1 0 0 0,-36 2 0 0 0,-154-2-174 0 0,136-6 107 0 0,-606-15-166 0 0,-243 6 331 0 0,725 12-58 0 0,-120 5 137 0 0,77 6-174 0 0,-247 1 450 0 0,325-19-66 0 0,-161-11 48 0 0,-240 0-284 0 0,145 31 0 0 0,163 10-53 0 0,52-3-22 0 0,-2-8-63 0 0,-39 3-4 0 0,-122 6-50 0 0,141-9 280 0 0,121-2-196 0 0,-58 5 35 0 0,146-16 100 0 0,-23-2 0 0 0,36 0-112 0 0,0 0-1 0 0,1 0 0 0 0,-1-1 0 0 0,1 0 0 0 0,-1 0 0 0 0,-8-4 0 0 0,12 3-30 0 0,0 1 0 0 0,1-1 0 0 0,0 0 0 0 0,-1 1 0 0 0,1-1 0 0 0,0-1 0 0 0,1 1 0 0 0,-1 0 0 0 0,1-1 0 0 0,-1 1 0 0 0,1-1 0 0 0,0 0 0 0 0,0 0 0 0 0,0 0 0 0 0,-1-5 0 0 0,2-5 21 0 0,-1 1 0 0 0,2-1-1 0 0,0 0 1 0 0,0 0 0 0 0,4-19 0 0 0,18-68 47 0 0,17-66-98 0 0,15-95-25 0 0,-44 191 53 0 0,-2 1 0 0 0,-3-74 0 0 0,-15-142 11 0 0,6 197-32 0 0,3 73 0 0 0,0-75-29 0 0,1 81 39 0 0,1 1-1 0 0,0-1 0 0 0,1 1 1 0 0,0-1-1 0 0,1 1 0 0 0,-1 0 1 0 0,6-10-1 0 0,-8 18 2 0 0,2-2 10 0 0,0-1-1 0 0,0 1 1 0 0,0-1-1 0 0,0 1 1 0 0,1 0-1 0 0,-1 0 1 0 0,1 0-1 0 0,0 0 1 0 0,0 0-1 0 0,0 0 1 0 0,0 1-1 0 0,0 0 1 0 0,1 0-1 0 0,5-3 1 0 0,73-27 231 0 0,-69 27-241 0 0,13-5 0 0 0,35-10 0 0 0,-27 13 72 0 0,0 2-1 0 0,51-2 1 0 0,-68 5-60 0 0,-8 2 15 0 0,1 1-1 0 0,-1 0 1 0 0,13 2 0 0 0,10 1 104 0 0,8 1 239 0 0,-25-3-387 0 0,1-1 0 0 0,0 0 1 0 0,22-1-1 0 0,-17-2 62 0 0,1 2 0 0 0,22 3-1 0 0,28-1 499 0 0,56-11-509 0 0,88-3-337 0 0,-181 10 379 0 0,-1-1-1 0 0,38-9 0 0 0,17-2-2 0 0,172-11-528 0 0,-143 15 203 0 0,-94 8 252 0 0,135-19 0 0 0,-127 16 24 0 0,45-2-1 0 0,17-2 582 0 0,143-38-1233 0 0,-100 27 949 0 0,-95 15-34 0 0,53-10-840 0 0,248-20 747 0 0,-135 19-467 0 0,-78 14 273 0 0,-7 0 0 0 0,-95-1 21 0 0,43-11 0 0 0,-6 0 1 0 0,43-12-48 0 0,-78 17 13 0 0,0 1 1 0 0,47-5-1 0 0,6 7 13 0 0,65-6 0 0 0,33 0 0 0 0,-30 22 530 0 0,1-1-844 0 0,46 6 122 0 0,-77 3 192 0 0,24 4 0 0 0,51-8 0 0 0,1 3 0 0 0,-109-3-1 0 0,-37-5 13 0 0,112 21 73 0 0,-129-25-68 0 0,84 12 102 0 0,60 8-119 0 0,-27-1-40 0 0,-97-15 0 0 0,-27-6-1 0 0,0 2 0 0 0,40 13 0 0 0,-59-16 54 0 0,0-1 0 0 0,1 1 0 0 0,-1-1-1 0 0,1-1 1 0 0,-1 0 0 0 0,0 0 0 0 0,1 0-1 0 0,-1-1 1 0 0,1 0 0 0 0,12-4-1 0 0,21-2 19 0 0,-11 7-80 0 0,-30 0 90 0 0,18 0 72 0 0,-17 0-161 0 0,19-11-30 0 0,6-4 15 0 0,-19 9-187 0 0,1 2-1 0 0,0-1 1 0 0,16-5 0 0 0,-3 0-617 0 0,-21 9 571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4.837"/>
    </inkml:context>
    <inkml:brush xml:id="br0">
      <inkml:brushProperty name="width" value="0.1" units="cm"/>
      <inkml:brushProperty name="height" value="0.1" units="cm"/>
      <inkml:brushProperty name="color" value="#E71224"/>
    </inkml:brush>
  </inkml:definitions>
  <inkml:trace contextRef="#ctx0" brushRef="#br0">222 1 16351 0 0,'0'0'802'0'0,"0"1"-354"0"0,-8 14 122 0 0,0 0 1 0 0,-1-1-1 0 0,-1 0 1 0 0,-13 15 0 0 0,-1 2 917 0 0,3-2-988 0 0,1 1 1 0 0,1 2-1 0 0,1 0 0 0 0,2 0 1 0 0,1 2-1 0 0,-15 54 0 0 0,30-80-473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5.237"/>
    </inkml:context>
    <inkml:brush xml:id="br0">
      <inkml:brushProperty name="width" value="0.1" units="cm"/>
      <inkml:brushProperty name="height" value="0.1" units="cm"/>
      <inkml:brushProperty name="color" value="#E71224"/>
    </inkml:brush>
  </inkml:definitions>
  <inkml:trace contextRef="#ctx0" brushRef="#br0">1 0 17567 0 0,'13'9'1759'0'0,"-3"-6"-1389"0"0,0-2 0 0 0,0 0-1 0 0,0 0 1 0 0,1-1 0 0 0,-1 0 0 0 0,0 0 0 0 0,15-4-1 0 0,-12 3-248 0 0,-1-1 0 0 0,24 2 0 0 0,6-2 24 0 0,-29 1-167 0 0,0 0 1 0 0,26 2-1 0 0,-21 1-4508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5.632"/>
    </inkml:context>
    <inkml:brush xml:id="br0">
      <inkml:brushProperty name="width" value="0.1" units="cm"/>
      <inkml:brushProperty name="height" value="0.1" units="cm"/>
      <inkml:brushProperty name="color" value="#E71224"/>
    </inkml:brush>
  </inkml:definitions>
  <inkml:trace contextRef="#ctx0" brushRef="#br0">0 39 6911 0 0,'0'0'11424'0'0,"2"0"-11120"0"0,10-1-130 0 0,1-1 0 0 0,-1 0 1 0 0,1-1-1 0 0,21-7 0 0 0,13-4-93 0 0,-37 12-63 0 0,0 0-1 0 0,0 1 0 0 0,0 0 0 0 0,14 0 1 0 0,-18 2 0 0 0,0 0 0 0 0,-1-1 0 0 0,1 2 0 0 0,0-1 0 0 0,-1 1 0 0 0,0 0 0 0 0,1 0 0 0 0,-1 0 0 0 0,7 5 0 0 0,-11-7 7 0 0,-1 1-1 0 0,1-1 1 0 0,0 1 0 0 0,-1-1 0 0 0,1 1-1 0 0,-1-1 1 0 0,1 1 0 0 0,-1 0 0 0 0,1-1-1 0 0,-1 1 1 0 0,1 0 0 0 0,-1 0 0 0 0,1-1-1 0 0,-1 1 1 0 0,0 0 0 0 0,0 0 0 0 0,1 0-1 0 0,-1-1 1 0 0,0 1 0 0 0,0 1 0 0 0,0 1 7 0 0,0-1 0 0 0,0 0 0 0 0,0 1 1 0 0,0-1-1 0 0,-1 0 0 0 0,1 0 0 0 0,-2 4 1 0 0,-1 1 19 0 0,0-1-1 0 0,0 0 1 0 0,0 0 0 0 0,-7 9 0 0 0,-7 4 2 0 0,-1 0 0 0 0,-35 29 0 0 0,26-24-56 0 0,26-24 7 0 0,0 1 0 0 0,0 0 0 0 0,0 0-1 0 0,0 0 1 0 0,0-1 0 0 0,1 1 0 0 0,-1 0 0 0 0,0 0-1 0 0,0 0 1 0 0,1 0 0 0 0,-1 0 0 0 0,1 1 0 0 0,-1-1 0 0 0,1 0-1 0 0,-1 2 1 0 0,1-2 2 0 0,0-1-1 0 0,0 1 0 0 0,0 0 1 0 0,0-1-1 0 0,1 1 1 0 0,-1-1-1 0 0,0 1 1 0 0,1-1-1 0 0,-1 1 1 0 0,0 0-1 0 0,1-1 0 0 0,-1 1 1 0 0,0-1-1 0 0,1 0 1 0 0,-1 1-1 0 0,1-1 1 0 0,0 1-1 0 0,3 3-9 0 0,0 0 21 0 0,0-1 0 0 0,0 1 1 0 0,0-1-1 0 0,1 0 1 0 0,0 0-1 0 0,-1 0 1 0 0,8 2-1 0 0,37 13 43 0 0,-42-15-45 0 0,8 1 3 0 0,-1 2 0 0 0,1 0 1 0 0,-1 0-1 0 0,0 1 0 0 0,-1 1 1 0 0,15 11-1 0 0,-25-17 7 0 0,0 1 0 0 0,0-1 0 0 0,0 1 0 0 0,0 0 0 0 0,0 0 0 0 0,-1 0 0 0 0,0 1 0 0 0,1-1 0 0 0,-1 0 0 0 0,-1 1 0 0 0,1 0 0 0 0,0-1 0 0 0,-1 1 0 0 0,0 0 0 0 0,1 0 0 0 0,-2 0 0 0 0,1 0 0 0 0,0 0 0 0 0,-1 0 0 0 0,0 0 0 0 0,0 0 0 0 0,0 0 0 0 0,0 0 0 0 0,0 0 0 0 0,-1 0 0 0 0,0 0 0 0 0,0 0 0 0 0,-3 6 0 0 0,0 1-16 0 0,-1 0 0 0 0,-1-1 0 0 0,0 0 0 0 0,0 0 1 0 0,-1 0-1 0 0,0-1 0 0 0,-1 0 0 0 0,0 0 0 0 0,0-1 0 0 0,-12 9 0 0 0,9-9-2 0 0,1 0-1 0 0,-1-1 0 0 0,-1 0 1 0 0,1-1-1 0 0,-1 0 0 0 0,0-1 1 0 0,0 0-1 0 0,-26 5 0 0 0,32-9-42 0 0,-1 0-1 0 0,0 0 1 0 0,0-1-1 0 0,0 0 1 0 0,-9-1-1 0 0,13 1-117 0 0,0-1-1 0 0,1 1 1 0 0,-1-1-1 0 0,0 0 1 0 0,1 0-1 0 0,-1 0 1 0 0,1 0-1 0 0,-1 0 1 0 0,1 0-1 0 0,-1-1 1 0 0,1 1-1 0 0,0-1 0 0 0,0 0 1 0 0,0 1-1 0 0,-3-4 1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6.030"/>
    </inkml:context>
    <inkml:brush xml:id="br0">
      <inkml:brushProperty name="width" value="0.1" units="cm"/>
      <inkml:brushProperty name="height" value="0.1" units="cm"/>
      <inkml:brushProperty name="color" value="#E71224"/>
    </inkml:brush>
  </inkml:definitions>
  <inkml:trace contextRef="#ctx0" brushRef="#br0">1 0 6911 0 0,'0'0'528'0'0,"1"1"-341"0"0,20 6 604 0 0,-14-5 1118 0 0,0 0 1 0 0,0 0 0 0 0,0 1 0 0 0,8 5 0 0 0,-5-1-1771 0 0,-1 0 0 0 0,1 1 0 0 0,-1 0 0 0 0,0 0 0 0 0,-1 1 1 0 0,0 0-1 0 0,0 1 0 0 0,-1-1 0 0 0,8 16 0 0 0,-7-9 235 0 0,-1 0 1 0 0,0 0-1 0 0,-1 1 1 0 0,-1-1-1 0 0,5 33 1 0 0,-5-8 227 0 0,-2 0 0 0 0,-2 0 0 0 0,-2 0 1 0 0,-11 73-1 0 0,8-84-865 0 0,-2-1 0 0 0,-1 0 0 0 0,-1 0 0 0 0,-17 37-1 0 0,17-47-4 0 0,-2-1-1 0 0,0 0 0 0 0,-1 0 1 0 0,-1-1-1 0 0,-1 0 0 0 0,0-1 1 0 0,-17 16-1 0 0,13-16-1418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6.525"/>
    </inkml:context>
    <inkml:brush xml:id="br0">
      <inkml:brushProperty name="width" value="0.1" units="cm"/>
      <inkml:brushProperty name="height" value="0.1" units="cm"/>
      <inkml:brushProperty name="color" value="#E71224"/>
    </inkml:brush>
  </inkml:definitions>
  <inkml:trace contextRef="#ctx0" brushRef="#br0">170 30 2303 0 0,'14'-30'15003'0'0,"-25"34"-13270"0"0,8-2-1503 0 0,-1 0 0 0 0,1 0 0 0 0,-1 1 0 0 0,1-1 0 0 0,0 1 0 0 0,0-1 0 0 0,0 1 0 0 0,1 0 0 0 0,-1 0 0 0 0,-3 5 0 0 0,-21 39 1071 0 0,20-34-997 0 0,-13 26 420 0 0,-23 71 0 0 0,33-79-625 0 0,2 0 1 0 0,1 0-1 0 0,1 1 1 0 0,2 0-1 0 0,2 0 1 0 0,0 1-1 0 0,2-1 1 0 0,6 43 0 0 0,-1-38-70 0 0,2 0 1 0 0,1 0 0 0 0,3 0-1 0 0,0-1 1 0 0,2-1 0 0 0,33 63-1 0 0,-33-76-52 0 0,0 0 0 0 0,26 30-1 0 0,-32-43-200 0 0,1-1 0 0 0,0 1-1 0 0,1-2 1 0 0,0 1-1 0 0,0-1 1 0 0,1 0-1 0 0,19 10 1 0 0,-3-7-1096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3:57.622"/>
    </inkml:context>
    <inkml:brush xml:id="br0">
      <inkml:brushProperty name="width" value="0.1" units="cm"/>
      <inkml:brushProperty name="height" value="0.1" units="cm"/>
      <inkml:brushProperty name="color" value="#E71224"/>
    </inkml:brush>
  </inkml:definitions>
  <inkml:trace contextRef="#ctx0" brushRef="#br0">15 125 4607 0 0,'0'0'10671'0'0,"-9"-7"-7679"0"0,8 5-2920 0 0,0 0 0 0 0,0-1-1 0 0,1 1 1 0 0,-1-1 0 0 0,1 1 0 0 0,-1-1 0 0 0,1 0-1 0 0,0 1 1 0 0,0-1 0 0 0,0 1 0 0 0,0-1 0 0 0,1 1-1 0 0,-1-1 1 0 0,1 1 0 0 0,-1-1 0 0 0,1 1 0 0 0,0-1-1 0 0,0 1 1 0 0,0-1 0 0 0,0 1 0 0 0,0 0 0 0 0,1 0-1 0 0,-1 0 1 0 0,4-4 0 0 0,0 0-48 0 0,0 1 1 0 0,1-1-1 0 0,-1 1 0 0 0,1 1 0 0 0,0-1 1 0 0,0 1-1 0 0,11-6 0 0 0,-14 9-6 0 0,0-1-1 0 0,-1 1 1 0 0,1 0 0 0 0,0 0-1 0 0,0 0 1 0 0,0 1 0 0 0,0-1-1 0 0,1 1 1 0 0,-1-1 0 0 0,0 1-1 0 0,0 0 1 0 0,0 0 0 0 0,0 0-1 0 0,0 1 1 0 0,0-1-1 0 0,0 1 1 0 0,0 0 0 0 0,0 0-1 0 0,0 0 1 0 0,0 0 0 0 0,0 0-1 0 0,0 1 1 0 0,0-1 0 0 0,-1 1-1 0 0,1-1 1 0 0,-1 1-1 0 0,1 0 1 0 0,2 3 0 0 0,-2-1 25 0 0,1 0 1 0 0,-1 0-1 0 0,0 1 1 0 0,0 0-1 0 0,0-1 0 0 0,0 1 1 0 0,-1 0-1 0 0,0 0 1 0 0,0 0-1 0 0,0 0 1 0 0,-1 0-1 0 0,0 1 1 0 0,0-1-1 0 0,0 1 0 0 0,0 8 1 0 0,-2 1 73 0 0,0-1 0 0 0,-1 1 1 0 0,-1 0-1 0 0,-5 18 0 0 0,-24 55 89 0 0,23-66-177 0 0,-18 29 1 0 0,23-43-28 0 0,-1-1 0 0 0,0 0 1 0 0,0 0-1 0 0,-1 0 0 0 0,0-1 1 0 0,0 0-1 0 0,-10 7 0 0 0,14-11-5 0 0,-11 3-66 0 0,12-4-4 0 0,2-10-73 0 0,0 4 143 0 0,1 1 0 0 0,0 0 0 0 0,-1 0 0 0 0,2-1 0 0 0,-1 1 0 0 0,0 0-1 0 0,1 1 1 0 0,0-1 0 0 0,0 0 0 0 0,0 1 0 0 0,0-1 0 0 0,1 1 0 0 0,-1 0-1 0 0,1 0 1 0 0,0 1 0 0 0,0-1 0 0 0,0 1 0 0 0,0 0 0 0 0,7-3 0 0 0,2-1 138 0 0,0 1 0 0 0,1 1 0 0 0,0 0 0 0 0,0 1 0 0 0,15-1 0 0 0,-16 3 60 0 0,-1 1-1 0 0,0 1 0 0 0,0 0 0 0 0,1 0 1 0 0,-1 1-1 0 0,0 1 0 0 0,11 4 0 0 0,0-1-96 0 0,-21-5-144 0 0,1-1-1 0 0,0 1 0 0 0,0 0 0 0 0,-1-1 1 0 0,1 0-1 0 0,0 0 0 0 0,5 0 0 0 0,-2 0-553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5.648"/>
    </inkml:context>
    <inkml:brush xml:id="br0">
      <inkml:brushProperty name="width" value="0.1" units="cm"/>
      <inkml:brushProperty name="height" value="0.1" units="cm"/>
      <inkml:brushProperty name="color" value="#E71224"/>
    </inkml:brush>
  </inkml:definitions>
  <inkml:trace contextRef="#ctx0" brushRef="#br0">1 49 12895 0 0,'0'0'6504'0'0,"2"2"-5580"0"0,6 3-784 0 0,0-1 1 0 0,0 0-1 0 0,0 0 0 0 0,1 0 0 0 0,-1-1 1 0 0,1-1-1 0 0,0 1 0 0 0,0-2 0 0 0,-1 1 0 0 0,1-1 1 0 0,1 0-1 0 0,-1-1 0 0 0,0 0 0 0 0,0 0 0 0 0,0-1 1 0 0,0 0-1 0 0,12-4 0 0 0,7-6-381 0 0,-1-1 1 0 0,36-22-1 0 0,-31 16-215 0 0,-32 18 457 0 0,1-1 0 0 0,-1 1 1 0 0,1 0-1 0 0,-1 0 1 0 0,1-1-1 0 0,-1 1 1 0 0,1 0-1 0 0,-1 0 1 0 0,1 0-1 0 0,-1 0 1 0 0,1 0-1 0 0,-1 0 1 0 0,1-1-1 0 0,0 1 1 0 0,-1 0-1 0 0,1 1 1 0 0,-1-1-1 0 0,1 0 1 0 0,-1 0-1 0 0,1 0 0 0 0,-1 0 1 0 0,1 0-1 0 0,-1 0 1 0 0,1 1-1 0 0,-1-1 1 0 0,1 0-1 0 0,-1 0 1 0 0,1 1-1 0 0,-1-1 1 0 0,1 0-1 0 0,-1 1 1 0 0,1-1-1 0 0,-1 1 1 0 0,0-1-1 0 0,1 0 1 0 0,-1 1-1 0 0,0-1 1 0 0,1 1-1 0 0,-1-1 0 0 0,0 1 1 0 0,0-1-1 0 0,0 1 1 0 0,1-1-1 0 0,-1 1 1 0 0,0-1-1 0 0,0 1 1 0 0,0-1-1 0 0,0 1 1 0 0,0-1-1 0 0,0 2 1 0 0,0-2 15 0 0,1 4 31 0 0,-1-1 1 0 0,0 1 0 0 0,0-1 0 0 0,0 1-1 0 0,0-1 1 0 0,-1 1 0 0 0,1-1 0 0 0,-1 1 0 0 0,-2 3-1 0 0,-12 34 480 0 0,12-34-400 0 0,-34 77 596 0 0,20-51-722 0 0,3 1 0 0 0,0 1 0 0 0,-8 39 0 0 0,18-58 64 0 0,-9 50 279 0 0,13-58-334 0 0,-1 0-1 0 0,1 0 0 0 0,0 0 0 0 0,1-1 1 0 0,0 1-1 0 0,3 12 0 0 0,-4-19-25 0 0,0-1 0 0 0,0 1 0 0 0,0 0 0 0 0,0 0 0 0 0,1-1-1 0 0,-1 1 1 0 0,0 0 0 0 0,0-1 0 0 0,1 1 0 0 0,-1 0 0 0 0,1-1 0 0 0,-1 1 0 0 0,0 0-1 0 0,1-1 1 0 0,-1 1 0 0 0,1-1 0 0 0,-1 1 0 0 0,1-1 0 0 0,0 1 0 0 0,-1-1 0 0 0,2 1 0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6.033"/>
    </inkml:context>
    <inkml:brush xml:id="br0">
      <inkml:brushProperty name="width" value="0.1" units="cm"/>
      <inkml:brushProperty name="height" value="0.1" units="cm"/>
      <inkml:brushProperty name="color" value="#E71224"/>
    </inkml:brush>
  </inkml:definitions>
  <inkml:trace contextRef="#ctx0" brushRef="#br0">0 0 17967 0 0,'0'0'4221'0'0,"2"1"-4114"0"0,2-1-73 0 0,0 1-1 0 0,0 1 0 0 0,0-1 1 0 0,-1 0-1 0 0,1 1 1 0 0,0 0-1 0 0,-1 0 0 0 0,1 0 1 0 0,-1 0-1 0 0,0 1 1 0 0,5 3-1 0 0,-2 0 33 0 0,-1 0 0 0 0,0 0 1 0 0,0 0-1 0 0,-1 1 0 0 0,6 10 0 0 0,1 6 208 0 0,-1 0-1 0 0,11 42 0 0 0,-20-62-243 0 0,36 121 90 0 0,-33-113-120 0 0,0-1 0 0 0,1 0 0 0 0,0-1 0 0 0,1 1 0 0 0,7 9 0 0 0,-9-13 0 0 0,1 0 0 0 0,0-1 0 0 0,0 0 0 0 0,0 0 0 0 0,0 0 0 0 0,1 0 0 0 0,0-1 0 0 0,12 7 0 0 0,1-6-79 0 0,-17-5-27 0 0,0 0-13 0 0,2 0-323 0 0,0-1 0 0 0,0 0 0 0 0,0 0 0 0 0,0-1 0 0 0,0 1 0 0 0,5-3 0 0 0,1-3-2128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6.409"/>
    </inkml:context>
    <inkml:brush xml:id="br0">
      <inkml:brushProperty name="width" value="0.1" units="cm"/>
      <inkml:brushProperty name="height" value="0.1" units="cm"/>
      <inkml:brushProperty name="color" value="#E71224"/>
    </inkml:brush>
  </inkml:definitions>
  <inkml:trace contextRef="#ctx0" brushRef="#br0">250 0 14943 0 0,'-1'1'687'0'0,"-40"51"638"0"0,-4 3 3146 0 0,-11 13-1619 0 0,-12 15-3343 0 0,62-75 794 0 0,0 1-1 0 0,1 0 1 0 0,0 0-1 0 0,0 0 1 0 0,-5 18-1 0 0,9-24-278 0 0,1-3-86 0 0,0 1-1 0 0,-1-1 1 0 0,1 1 0 0 0,0-1-1 0 0,0 1 1 0 0,0-1 0 0 0,0 1 0 0 0,0-1-1 0 0,0 1 1 0 0,1-1 0 0 0,-1 1 0 0 0,0-1-1 0 0,0 1 1 0 0,0-1 0 0 0,0 1 0 0 0,1-1-1 0 0,-1 1 1 0 0,0-1 0 0 0,0 0-1 0 0,1 1 1 0 0,-1-1 0 0 0,0 1 0 0 0,1-1-1 0 0,-1 0 1 0 0,0 1 0 0 0,1-1 0 0 0,-1 1-1 0 0,1-1 1 0 0,0 0 0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6.797"/>
    </inkml:context>
    <inkml:brush xml:id="br0">
      <inkml:brushProperty name="width" value="0.1" units="cm"/>
      <inkml:brushProperty name="height" value="0.1" units="cm"/>
      <inkml:brushProperty name="color" value="#E71224"/>
    </inkml:brush>
  </inkml:definitions>
  <inkml:trace contextRef="#ctx0" brushRef="#br0">197 0 14367 0 0,'0'0'1443'0'0,"0"9"-387"0"0,1 0 12 0 0,-2-1 1 0 0,1 1-1 0 0,-1 0 1 0 0,-3 11-1 0 0,2-9-533 0 0,1 0-1 0 0,-1 13 0 0 0,1 13-265 0 0,0-22-217 0 0,0 0 0 0 0,2-1 0 0 0,0 1-1 0 0,3 17 1 0 0,0-15-9 0 0,-1-1-48 0 0,1 1 1 0 0,11 27-1 0 0,-9-29-471 0 0,9 16 196 0 0,0-11-5602 0 0</inkml:trace>
  <inkml:trace contextRef="#ctx0" brushRef="#br0" timeOffset="1">354 212 14567 0 0,'0'0'1100'0'0,"-2"-1"-742"0"0,-12-2 96 0 0,0 0 0 0 0,0 1 1 0 0,-1 0-1 0 0,-19 1 0 0 0,-62 7 3500 0 0,58-3-3893 0 0,-63 7 246 0 0,89-8-116 0 0,-2 1-797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0.960"/>
    </inkml:context>
    <inkml:brush xml:id="br0">
      <inkml:brushProperty name="width" value="0.1" units="cm"/>
      <inkml:brushProperty name="height" value="0.1" units="cm"/>
      <inkml:brushProperty name="color" value="#E71224"/>
    </inkml:brush>
  </inkml:definitions>
  <inkml:trace contextRef="#ctx0" brushRef="#br0">1 24 11975 0 0,'0'0'1200'0'0,"8"-5"-702"0"0,57-14 1476 0 0,-62 19-1919 0 0,-1 1-1 0 0,1-1 1 0 0,0 1 0 0 0,-1-1-1 0 0,1 1 1 0 0,-1 0-1 0 0,1 0 1 0 0,-1 0 0 0 0,0 1-1 0 0,1-1 1 0 0,-1 0-1 0 0,0 1 1 0 0,0-1-1 0 0,0 1 1 0 0,0 0 0 0 0,2 2-1 0 0,10 12 418 0 0,-1 1 1 0 0,0 0-1 0 0,-2 1 0 0 0,0 0 0 0 0,9 22 0 0 0,-8-16 157 0 0,1-1 0 0 0,27 36 0 0 0,-34-51-565 0 0,0-1 0 0 0,0 0 0 0 0,1-1 0 0 0,0 0 0 0 0,1 0 0 0 0,-1 0 0 0 0,1-1 0 0 0,0 0 0 0 0,1-1 0 0 0,15 7 0 0 0,-17-9-238 0 0,1 0-1 0 0,0 0 0 0 0,0 0 0 0 0,0-1 0 0 0,-1-1 0 0 0,1 1 0 0 0,0-1 0 0 0,0-1 1 0 0,0 0-1 0 0,0 0 0 0 0,0 0 0 0 0,-1-1 0 0 0,11-3 0 0 0,-13 4-443 0 0,0-1-1 0 0,0 0 0 0 0,-1 0 1 0 0,1-1-1 0 0,0 1 0 0 0,-1-1 1 0 0,1 0-1 0 0,-1 0 0 0 0,0-1 1 0 0,0 1-1 0 0,0-1 0 0 0,3-4 1 0 0,5-8-1940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7.211"/>
    </inkml:context>
    <inkml:brush xml:id="br0">
      <inkml:brushProperty name="width" value="0.1" units="cm"/>
      <inkml:brushProperty name="height" value="0.1" units="cm"/>
      <inkml:brushProperty name="color" value="#E71224"/>
    </inkml:brush>
  </inkml:definitions>
  <inkml:trace contextRef="#ctx0" brushRef="#br0">67 1 16351 0 0,'0'0'1644'0'0,"-1"1"-1504"0"0,-9 22 2051 0 0,-11 38-1 0 0,8-18-1191 0 0,7-27-863 0 0,2 0 0 0 0,0 0 1 0 0,2 0-1 0 0,-1 1 0 0 0,2-1 0 0 0,0 1 0 0 0,1-1 0 0 0,1 1 0 0 0,3 19 0 0 0,-1-21-55 0 0,0 1-1 0 0,2-1 0 0 0,6 18 0 0 0,-7-25-52 0 0,0 0 0 0 0,0 0 1 0 0,1-1-1 0 0,0 1 0 0 0,0-1 0 0 0,1-1 1 0 0,8 9-1 0 0,-5-7-129 0 0,0 0-1 0 0,0-1 1 0 0,1-1-1 0 0,0 0 1 0 0,0 0-1 0 0,0-1 1 0 0,1 0 0 0 0,21 6-1 0 0,-25-9 6 0 0,0 0-1 0 0,0-1 1 0 0,1 1-1 0 0,-1-2 1 0 0,1 1-1 0 0,-1-1 1 0 0,0 0-1 0 0,1-1 1 0 0,-1 1-1 0 0,1-2 1 0 0,-1 1 0 0 0,0-1-1 0 0,0 0 1 0 0,13-6-1 0 0,-15 6 38 0 0,-1-1 0 0 0,0 0-1 0 0,0 0 1 0 0,0 0 0 0 0,0 0 0 0 0,-1-1-1 0 0,1 0 1 0 0,-1 0 0 0 0,0 0 0 0 0,0 0-1 0 0,0 0 1 0 0,-1 0 0 0 0,1-1-1 0 0,-1 1 1 0 0,0-1 0 0 0,1-6 0 0 0,-2 8 38 0 0,1-1 0 0 0,-2 0 1 0 0,1 0-1 0 0,0 0 1 0 0,-1 0-1 0 0,0 0 1 0 0,0 0-1 0 0,0 0 0 0 0,0 0 1 0 0,-1 0-1 0 0,1 0 1 0 0,-1 0-1 0 0,0 0 0 0 0,0 0 1 0 0,-1 0-1 0 0,1 0 1 0 0,-1 1-1 0 0,0-1 0 0 0,0 0 1 0 0,-3-4-1 0 0,3 6 26 0 0,0 0-1 0 0,0 0 1 0 0,0 0-1 0 0,0 0 1 0 0,-1 1-1 0 0,1-1 1 0 0,0 1-1 0 0,-1-1 1 0 0,1 1-1 0 0,-1 0 1 0 0,1 0-1 0 0,-1 0 1 0 0,-5-1-1 0 0,3 1 63 0 0,0 0 0 0 0,0 1 1 0 0,0 0-1 0 0,0 0 0 0 0,-1 0 0 0 0,1 1 0 0 0,-5 1 0 0 0,-1 0 145 0 0,0 2-1 0 0,0-1 1 0 0,0 1 0 0 0,0 1-1 0 0,1 0 1 0 0,-10 7-1 0 0,7-5-70 0 0,1 2 0 0 0,-20 17 1 0 0,29-23-127 0 0,0 0 0 0 0,0 0 1 0 0,0 0-1 0 0,0 0 1 0 0,1 1-1 0 0,0-1 1 0 0,0 1-1 0 0,0 0 0 0 0,0 0 1 0 0,0 0-1 0 0,1 0 1 0 0,0 0-1 0 0,-1 0 1 0 0,0 7-1 0 0,3-1-43 0 0,0-8-26 0 0,0 0-1 0 0,0 0 1 0 0,0 0 0 0 0,0-1-1 0 0,0 1 1 0 0,0 0-1 0 0,1-1 1 0 0,-1 1 0 0 0,0-1-1 0 0,1 1 1 0 0,-1-1-1 0 0,1 0 1 0 0,0 0 0 0 0,1 2-1 0 0,18 5-6243 0 0,-1-4-1112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7.664"/>
    </inkml:context>
    <inkml:brush xml:id="br0">
      <inkml:brushProperty name="width" value="0.1" units="cm"/>
      <inkml:brushProperty name="height" value="0.1" units="cm"/>
      <inkml:brushProperty name="color" value="#E71224"/>
    </inkml:brush>
  </inkml:definitions>
  <inkml:trace contextRef="#ctx0" brushRef="#br0">3 1 18487 0 0,'0'0'900'0'0,"10"5"207"0"0,4 3-489 0 0,0 1 0 0 0,-1 0 0 0 0,0 1 1 0 0,-1 0-1 0 0,17 20 0 0 0,16 21-139 0 0,-2 1-1 0 0,47 77 1 0 0,-82-114-666 0 0,0 0 0 0 0,-1 1 1 0 0,-1 0-1 0 0,-1 1 0 0 0,0-1 0 0 0,-1 1 0 0 0,0 0 0 0 0,-1 0 1 0 0,-2 0-1 0 0,1 0 0 0 0,-2 0 0 0 0,0 1 0 0 0,-1-1 0 0 0,-1 0 1 0 0,-1 0-1 0 0,-9 32 0 0 0,8-34-25 0 0,-2-1 0 0 0,0 1 0 0 0,0-1 0 0 0,-1 0 0 0 0,-1 0 0 0 0,-1-1 0 0 0,0 0 1 0 0,0-1-1 0 0,-1 0 0 0 0,-1 0 0 0 0,0-1 0 0 0,-1 0 0 0 0,0-1 0 0 0,0-1 0 0 0,-1 0 0 0 0,0 0 0 0 0,-1-1 0 0 0,0-1 0 0 0,-15 6 1 0 0,-25 5-2679 0 0,3-6-3014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8.050"/>
    </inkml:context>
    <inkml:brush xml:id="br0">
      <inkml:brushProperty name="width" value="0.1" units="cm"/>
      <inkml:brushProperty name="height" value="0.1" units="cm"/>
      <inkml:brushProperty name="color" value="#E71224"/>
    </inkml:brush>
  </inkml:definitions>
  <inkml:trace contextRef="#ctx0" brushRef="#br0">373 2 12095 0 0,'0'0'1491'0'0,"-12"-1"2564"0"0,5 2-3349 0 0,-1 0 0 0 0,1 1 1 0 0,0 1-1 0 0,0-1 0 0 0,0 1 1 0 0,-9 5-1 0 0,-39 26 1064 0 0,34-18-1591 0 0,1 0 0 0 0,0 1 0 0 0,2 1 0 0 0,-1 0 1 0 0,2 2-1 0 0,1 0 0 0 0,0 1 0 0 0,2 0 0 0 0,0 1 0 0 0,2 1 0 0 0,0 0 0 0 0,2 1 0 0 0,0 0 0 0 0,2 0 0 0 0,-6 27 0 0 0,11-36-157 0 0,2 0-1 0 0,0-1 0 0 0,0 1 1 0 0,1 0-1 0 0,1 0 0 0 0,1 0 0 0 0,0 0 1 0 0,1-1-1 0 0,0 1 0 0 0,2-1 0 0 0,5 16 1 0 0,1-5 13 0 0,1 0 0 0 0,1 0 0 0 0,1-1 1 0 0,1-1-1 0 0,19 23 0 0 0,-11-19-479 0 0,2-1 0 0 0,0-1 0 0 0,1-1 0 0 0,2-1 0 0 0,0-2-1 0 0,1 0 1 0 0,1-2 0 0 0,1-2 0 0 0,1 0 0 0 0,36 12 0 0 0,-23-16-7919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8.730"/>
    </inkml:context>
    <inkml:brush xml:id="br0">
      <inkml:brushProperty name="width" value="0.1" units="cm"/>
      <inkml:brushProperty name="height" value="0.1" units="cm"/>
      <inkml:brushProperty name="color" value="#E71224"/>
    </inkml:brush>
  </inkml:definitions>
  <inkml:trace contextRef="#ctx0" brushRef="#br0">95 1 6447 0 0,'0'0'14214'0'0,"2"8"-12621"0"0,-2-3-1333 0 0,1 1 0 0 0,-1 0 0 0 0,0 0 0 0 0,-1 0 0 0 0,1 0 0 0 0,-1 0 0 0 0,0-1 0 0 0,-2 7 0 0 0,-19 47 538 0 0,18-49-646 0 0,-14 37 197 0 0,-14 55-1 0 0,27-83-306 0 0,1 1 0 0 0,1-1 0 0 0,1 1 0 0 0,1 0 0 0 0,2 38-1 0 0,1-44-19 0 0,0-1-1 0 0,1 0 0 0 0,0 0 1 0 0,1 0-1 0 0,1 0 0 0 0,0 0 0 0 0,0-1 1 0 0,1 0-1 0 0,1 0 0 0 0,0-1 1 0 0,1 0-1 0 0,18 20 0 0 0,-20-24-245 0 0,0-1 0 0 0,1 0 0 0 0,0-1 0 0 0,0 0 0 0 0,0 0 0 0 0,1 0-1 0 0,-1-1 1 0 0,1 0 0 0 0,0 0 0 0 0,0-1 0 0 0,1 0 0 0 0,-1-1 0 0 0,1 0 0 0 0,-1 0 0 0 0,1 0 0 0 0,0-1 0 0 0,0-1-1 0 0,-1 0 1 0 0,1 0 0 0 0,17-3 0 0 0,18-8-3558 0 0,-22 2-3020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9.184"/>
    </inkml:context>
    <inkml:brush xml:id="br0">
      <inkml:brushProperty name="width" value="0.1" units="cm"/>
      <inkml:brushProperty name="height" value="0.1" units="cm"/>
      <inkml:brushProperty name="color" value="#E71224"/>
    </inkml:brush>
  </inkml:definitions>
  <inkml:trace contextRef="#ctx0" brushRef="#br0">0 4 12783 0 0,'0'0'3663'0'0,"9"-3"-1207"0"0,-6 3-2207 0 0,1 0-1 0 0,-1 0 1 0 0,0 0 0 0 0,1 0 0 0 0,-1 1-1 0 0,0-1 1 0 0,0 1 0 0 0,0 0 0 0 0,1 0-1 0 0,-1 0 1 0 0,0 0 0 0 0,0 1 0 0 0,0-1-1 0 0,0 1 1 0 0,-1 0 0 0 0,1 0 0 0 0,0 0-1 0 0,3 3 1 0 0,5 6 80 0 0,0 0-1 0 0,15 19 0 0 0,-24-27-239 0 0,45 66 696 0 0,-35-49-598 0 0,1 0-1 0 0,25 28 1 0 0,-26-35-156 0 0,17 19 4 0 0,1-2 0 0 0,39 29 0 0 0,-63-54-62 0 0,1-1 0 0 0,0-1-1 0 0,-1 1 1 0 0,1-1 0 0 0,9 2 0 0 0,-12-3-362 0 0,1-1 0 0 0,-1 0 0 0 0,0 0 1 0 0,0-1-1 0 0,1 1 0 0 0,-1-1 0 0 0,1 0 0 0 0,-1 0 1 0 0,0 0-1 0 0,7-2 0 0 0,-2-1-1427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09.580"/>
    </inkml:context>
    <inkml:brush xml:id="br0">
      <inkml:brushProperty name="width" value="0.1" units="cm"/>
      <inkml:brushProperty name="height" value="0.1" units="cm"/>
      <inkml:brushProperty name="color" value="#E71224"/>
    </inkml:brush>
  </inkml:definitions>
  <inkml:trace contextRef="#ctx0" brushRef="#br0">285 0 14367 0 0,'-1'1'1306'0'0,"-79"87"2880"0"0,15-16-855 0 0,38-42-2669 0 0,1 1 1 0 0,-42 67 0 0 0,66-93-659 0 0,-1 0 0 0 0,1 0 0 0 0,-3 10 0 0 0,0 1-54 0 0,5-15-66 0 0,-1 0-1 0 0,1 0 1 0 0,0 0-1 0 0,0 0 1 0 0,0-1-1 0 0,0 1 0 0 0,0 0 1 0 0,0 0-1 0 0,0 0 1 0 0,0 0-1 0 0,1 0 1 0 0,-1 0-1 0 0,0 0 0 0 0,1 0 1 0 0,-1 0-1 0 0,0-1 1 0 0,1 1-1 0 0,-1 0 1 0 0,1 0-1 0 0,-1 0 1 0 0,1-1-1 0 0,-1 1 0 0 0,1 0 1 0 0,0 0-1 0 0,-1-1 1 0 0,1 1-1 0 0,1 0 1 0 0,8 4-1934 0 0</inkml:trace>
  <inkml:trace contextRef="#ctx0" brushRef="#br0" timeOffset="1">399 140 14943 0 0,'2'0'687'0'0,"26"2"250"0"0,102-10 2592 0 0,2 0 22 0 0,-116 8-4172 0 0,-1 1 1 0 0,1 0-1 0 0,0 1 0 0 0,17 4 0 0 0,-24-4-1003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0.006"/>
    </inkml:context>
    <inkml:brush xml:id="br0">
      <inkml:brushProperty name="width" value="0.1" units="cm"/>
      <inkml:brushProperty name="height" value="0.1" units="cm"/>
      <inkml:brushProperty name="color" value="#E71224"/>
    </inkml:brush>
  </inkml:definitions>
  <inkml:trace contextRef="#ctx0" brushRef="#br0">0 90 9671 0 0,'0'0'875'0'0,"2"0"-719"0"0,11-3-302 0 0,-8 2 2380 0 0,1-1 0 0 0,-1 0 0 0 0,1 0 0 0 0,7-5 0 0 0,2-4-1421 0 0,1-1-473 0 0,20-12-1 0 0,-29 20-272 0 0,0 0 0 0 0,0 0 0 0 0,0 1 0 0 0,0 0 0 0 0,1 1 0 0 0,9-2 0 0 0,-14 3-57 0 0,0 1 0 0 0,0 0 0 0 0,0 0 0 0 0,0 0 0 0 0,0 0 0 0 0,0 1 0 0 0,0-1-1 0 0,0 1 1 0 0,0 0 0 0 0,0 0 0 0 0,0 0 0 0 0,0 0 0 0 0,-1 0 0 0 0,1 0 0 0 0,0 1 0 0 0,-1 0 0 0 0,1-1 0 0 0,-1 1 0 0 0,1 0-1 0 0,-1 0 1 0 0,0 0 0 0 0,0 1 0 0 0,0-1 0 0 0,0 0 0 0 0,0 1 0 0 0,2 4 0 0 0,-1-1 17 0 0,0 0 0 0 0,0 0 0 0 0,-1 0 0 0 0,0 0 1 0 0,0 0-1 0 0,0 1 0 0 0,-1-1 0 0 0,0 0 0 0 0,0 1 0 0 0,-1 0 0 0 0,0 9 0 0 0,-3 7 53 0 0,-1 0 0 0 0,-2 0 0 0 0,0 0 0 0 0,-1-1 0 0 0,-2 0 0 0 0,0-1-1 0 0,-1 1 1 0 0,-24 36 0 0 0,20-38-80 0 0,-1 0 0 0 0,-1-1 0 0 0,0 0 0 0 0,-2-2 0 0 0,-22 19 0 0 0,39-35-4 0 0,1-1 0 0 0,-1 1 0 0 0,0 0 0 0 0,0-1 0 0 0,0 1 0 0 0,0-1 1 0 0,0 0-1 0 0,0 1 0 0 0,0-1 0 0 0,0 0 0 0 0,0 0 0 0 0,0 1 0 0 0,0-1 0 0 0,0 0 0 0 0,0 0 0 0 0,0 0 0 0 0,0 0 0 0 0,0 0 0 0 0,0 0 0 0 0,0-1 0 0 0,0 1 0 0 0,0 0 0 0 0,0 0 0 0 0,0-1 1 0 0,1 1-1 0 0,-1 0 0 0 0,0-1 0 0 0,0 1 0 0 0,0-1 0 0 0,0 0 0 0 0,0 1 0 0 0,1-1 0 0 0,-1 0 0 0 0,0 1 0 0 0,0-1 0 0 0,1 0 0 0 0,-1 0 0 0 0,1 1 0 0 0,-1-1 0 0 0,0-2 0 0 0,-1 1-10 0 0,0-1-15 0 0,0 1 1 0 0,1-1-1 0 0,-1 0 0 0 0,1 0 0 0 0,0 0 1 0 0,0 0-1 0 0,0 0 0 0 0,0 0 0 0 0,1 0 1 0 0,-1 0-1 0 0,1 0 0 0 0,0 0 0 0 0,-1 0 1 0 0,1-1-1 0 0,1 1 0 0 0,-1 0 0 0 0,0 0 1 0 0,1 0-1 0 0,1-5 0 0 0,-1 3-26 0 0,1 0-1 0 0,0 0 1 0 0,0 0 0 0 0,0 0-1 0 0,0 1 1 0 0,1-1 0 0 0,-1 0-1 0 0,1 1 1 0 0,0 0 0 0 0,8-8-1 0 0,-8 10 51 0 0,0 0 0 0 0,0 0 0 0 0,0 0 0 0 0,1 0 0 0 0,-1 0-1 0 0,1 1 1 0 0,0 0 0 0 0,-1-1 0 0 0,1 1 0 0 0,0 1 0 0 0,0-1 0 0 0,-1 0 0 0 0,1 1-1 0 0,0 0 1 0 0,4 0 0 0 0,0 0 17 0 0,0 1 0 0 0,0 0 0 0 0,0 1 1 0 0,0 0-1 0 0,-1 0 0 0 0,10 4 0 0 0,137 65 497 0 0,-143-66-557 0 0,0-1 0 0 0,0 0 0 0 0,0-1-1 0 0,0-1 1 0 0,1 0 0 0 0,-1 0 0 0 0,20 0 0 0 0,-19-2-2507 0 0,0-1 0 0 0,12-2 0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0.418"/>
    </inkml:context>
    <inkml:brush xml:id="br0">
      <inkml:brushProperty name="width" value="0.1" units="cm"/>
      <inkml:brushProperty name="height" value="0.1" units="cm"/>
      <inkml:brushProperty name="color" value="#E71224"/>
    </inkml:brush>
  </inkml:definitions>
  <inkml:trace contextRef="#ctx0" brushRef="#br0">54 0 3223 0 0,'2'1'240'0'0,"16"5"993"0"0,12 6 8578 0 0,-16-6-6243 0 0,-4-2-2909 0 0,-1 1-1 0 0,1 1 0 0 0,-1 0 1 0 0,-1 0-1 0 0,1 1 1 0 0,-1-1-1 0 0,0 2 1 0 0,-1-1-1 0 0,9 12 0 0 0,-3-2-433 0 0,-1 0-1 0 0,-1 0 0 0 0,16 35 0 0 0,-19-33-191 0 0,-1 0 1 0 0,-1 1-1 0 0,-1 0 0 0 0,0 1 0 0 0,-2-1 0 0 0,0 1 0 0 0,-2-1 0 0 0,0 1 0 0 0,-1 0 0 0 0,-1-1 0 0 0,-1 1 0 0 0,-1-1 0 0 0,-1 1 0 0 0,-1-1 0 0 0,0 0 0 0 0,-1 0 0 0 0,-17 33 0 0 0,5-15-80 0 0,-66 125 148 0 0,72-144-196 0 0,0-1 0 0 0,-1 0 0 0 0,-1-1 0 0 0,-1-1 0 0 0,0 0 0 0 0,-22 17 0 0 0,33-30-546 0 0,-1 0-1 0 0,0 0 0 0 0,0 0 0 0 0,0-1 0 0 0,0 1 0 0 0,-11 2 0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8.551"/>
    </inkml:context>
    <inkml:brush xml:id="br0">
      <inkml:brushProperty name="width" value="0.1" units="cm"/>
      <inkml:brushProperty name="height" value="0.1" units="cm"/>
      <inkml:brushProperty name="color" value="#E71224"/>
    </inkml:brush>
  </inkml:definitions>
  <inkml:trace contextRef="#ctx0" brushRef="#br0">71 1 12063 0 0,'0'0'3942'0'0,"0"1"-3868"0"0,0 1-69 0 0,0 0 0 0 0,0 1 0 0 0,-1-1 0 0 0,1 0 0 0 0,-1 1 0 0 0,1-1-1 0 0,-1 0 1 0 0,0 0 0 0 0,0 1 0 0 0,0-1 0 0 0,-1 0 0 0 0,1 0 0 0 0,0 0 0 0 0,-3 2 0 0 0,-1 3 1 0 0,-4 9 225 0 0,1 0 1 0 0,1 1-1 0 0,0 0 0 0 0,-7 33 0 0 0,12-44-67 0 0,1 0-1 0 0,0 0 1 0 0,0 0 0 0 0,0 0-1 0 0,1 0 1 0 0,0 1-1 0 0,1 9 1 0 0,-1-13-66 0 0,1 0 0 0 0,0-1 0 0 0,0 1 1 0 0,0-1-1 0 0,0 0 0 0 0,0 1 0 0 0,0-1 0 0 0,1 0 1 0 0,-1 0-1 0 0,1 1 0 0 0,-1-1 0 0 0,1 0 0 0 0,0-1 1 0 0,0 1-1 0 0,0 0 0 0 0,0 0 0 0 0,0-1 0 0 0,0 0 0 0 0,0 1 1 0 0,6 1-1 0 0,5 3 109 0 0,0-1 0 0 0,1-1 0 0 0,0 0 0 0 0,0-1 0 0 0,0 0-1 0 0,16 0 1 0 0,9-1-126 0 0,40-4-1 0 0,-69 2-80 0 0,0-1 0 0 0,0-1 0 0 0,-1 0 0 0 0,1 0 0 0 0,-1-1 0 0 0,1 0 0 0 0,-1 0 0 0 0,0-1 0 0 0,0-1 0 0 0,0 1 0 0 0,-1-1 0 0 0,1-1 0 0 0,-1 0 0 0 0,12-11 0 0 0,-17 14-247 0 0,-1 0-1 0 0,1-1 0 0 0,0 0 1 0 0,-1 1-1 0 0,4-9 0 0 0,0 1-2359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8.954"/>
    </inkml:context>
    <inkml:brush xml:id="br0">
      <inkml:brushProperty name="width" value="0.1" units="cm"/>
      <inkml:brushProperty name="height" value="0.1" units="cm"/>
      <inkml:brushProperty name="color" value="#E71224"/>
    </inkml:brush>
  </inkml:definitions>
  <inkml:trace contextRef="#ctx0" brushRef="#br0">39 1 4607 0 0,'0'0'10206'0'0,"0"9"-7701"0"0,-3 10-471 0 0,-6 23 0 0 0,5-26-1734 0 0,1 0 1 0 0,-2 25-1 0 0,-2 39 362 0 0,-1 17-20 0 0,14 87-150 0 0,-5-146-431 0 0,-1-23-61 0 0,1 0-1 0 0,3 17 1 0 0,-1-8 5 0 0,-2-18-49 0 0,0 0 1 0 0,0 0-1 0 0,0 0 0 0 0,3 6 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1.357"/>
    </inkml:context>
    <inkml:brush xml:id="br0">
      <inkml:brushProperty name="width" value="0.1" units="cm"/>
      <inkml:brushProperty name="height" value="0.1" units="cm"/>
      <inkml:brushProperty name="color" value="#E71224"/>
    </inkml:brush>
  </inkml:definitions>
  <inkml:trace contextRef="#ctx0" brushRef="#br0">295 0 16471 0 0,'-13'12'467'0'0,"1"-1"-1"0"0,1 2 1 0 0,-15 18-1 0 0,4-5-524 0 0,-34 41 2582 0 0,-64 95-1 0 0,115-154-2553 0 0,0-1-79 0 0,1 1 0 0 0,0-1 0 0 0,0 1 0 0 0,0 1 0 0 0,1-1 0 0 0,-3 12-1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9.337"/>
    </inkml:context>
    <inkml:brush xml:id="br0">
      <inkml:brushProperty name="width" value="0.1" units="cm"/>
      <inkml:brushProperty name="height" value="0.1" units="cm"/>
      <inkml:brushProperty name="color" value="#E71224"/>
    </inkml:brush>
  </inkml:definitions>
  <inkml:trace contextRef="#ctx0" brushRef="#br0">1 9 5063 0 0,'0'0'232'0'0,"8"-5"2164"0"0,-6 4-1795 0 0,-1 0 0 0 0,1 1 0 0 0,-1 0 0 0 0,1-1 0 0 0,-1 1 0 0 0,1 0 0 0 0,0 0 0 0 0,-1 0 0 0 0,1 0 0 0 0,-1 0 0 0 0,1 0 0 0 0,0 0 0 0 0,-1 0 0 0 0,1 1 0 0 0,-1-1 0 0 0,1 0 0 0 0,2 2 0 0 0,-2 0-246 0 0,1-1 0 0 0,-1 1-1 0 0,1 0 1 0 0,-1 0 0 0 0,0 0 0 0 0,0 0-1 0 0,0 0 1 0 0,0 0 0 0 0,2 3-1 0 0,4 7-493 0 0,-2 0-1 0 0,1 1 1 0 0,6 18-1 0 0,-7-14 1265 0 0,5 8-877 0 0,-3-3-107 0 0,2 0 0 0 0,0-1-1 0 0,2 0 1 0 0,19 27 0 0 0,-10-22-105 0 0,0-2 0 0 0,2 0 0 0 0,26 22 0 0 0,-43-41-123 0 0,0-1 0 0 0,1 1-1 0 0,-1-2 1 0 0,1 1 0 0 0,0-1 0 0 0,0 1-1 0 0,0-2 1 0 0,1 1 0 0 0,-1-1-1 0 0,10 1 1 0 0,-14-3-195 0 0,0 0 0 0 0,0-1 0 0 0,0 0 0 0 0,0 0 0 0 0,-1 0 0 0 0,1 0 0 0 0,0 0 0 0 0,2-2 0 0 0,-3 3-29 0 0,7-6-1672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19.783"/>
    </inkml:context>
    <inkml:brush xml:id="br0">
      <inkml:brushProperty name="width" value="0.1" units="cm"/>
      <inkml:brushProperty name="height" value="0.1" units="cm"/>
      <inkml:brushProperty name="color" value="#E71224"/>
    </inkml:brush>
  </inkml:definitions>
  <inkml:trace contextRef="#ctx0" brushRef="#br0">221 0 3223 0 0,'-1'1'240'0'0,"-16"15"274"0"0,-6 17 7257 0 0,14-18-3928 0 0,-47 79 2582 0 0,10-15-5322 0 0,35-59-1031 0 0,0 0 0 0 0,1 0 0 0 0,1 1 0 0 0,1 0 0 0 0,-7 30 0 0 0,11-35 436 0 0</inkml:trace>
  <inkml:trace contextRef="#ctx0" brushRef="#br0" timeOffset="1">489 168 12439 0 0,'0'0'566'0'0,"1"1"-6"0"0,21 23 1927 0 0,-3-15 853 0 0,-17-9-3202 0 0,1 1 21 0 0,1 0 1 0 0,0-1 0 0 0,0 1-1 0 0,0-1 1 0 0,0 0-1 0 0,0-1 1 0 0,-1 1 0 0 0,1-1-1 0 0,6-1 1 0 0,0 0 113 0 0,56-15 564 0 0,-31 14-669 0 0,-30 3-94 0 0,13-1-2807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20.385"/>
    </inkml:context>
    <inkml:brush xml:id="br0">
      <inkml:brushProperty name="width" value="0.1" units="cm"/>
      <inkml:brushProperty name="height" value="0.1" units="cm"/>
      <inkml:brushProperty name="color" value="#E71224"/>
    </inkml:brush>
  </inkml:definitions>
  <inkml:trace contextRef="#ctx0" brushRef="#br0">291 1 5527 0 0,'-3'0'12405'0'0,"-15"5"-9644"0"0,-37 7-3545 0 0,37-10 802 0 0,-1-1 1 0 0,0-1 0 0 0,-38-4-1 0 0,50 3-9 0 0,0 0 0 0 0,0 1 0 0 0,0 0 0 0 0,-1 0 0 0 0,-8 1 0 0 0,9 1 12 0 0,1 1 32 0 0,4-1-28 0 0,-1 0 0 0 0,1 1 0 0 0,0-1 0 0 0,1 0 0 0 0,-1 1 0 0 0,0-1 0 0 0,1 1 0 0 0,-1 0 0 0 0,1-1 0 0 0,0 1 0 0 0,-1 4 0 0 0,-2 6 40 0 0,-5 23 0 0 0,8-31-48 0 0,1 0 0 0 0,-1 0 1 0 0,1 1-1 0 0,0-1 0 0 0,0 0 1 0 0,0 0-1 0 0,1 0 0 0 0,1 6 1 0 0,-1-7-16 0 0,0 1 0 0 0,0-1 0 0 0,0 1 1 0 0,-1-1-1 0 0,0 9 0 0 0,0-11-1 0 0,2 13 0 0 0,1-12 3 0 0,-2-2 2 0 0,1 3 37 0 0,3 6-31 0 0,-2-5-7 0 0,1-2 42 0 0,-1-1-47 0 0,-1 0 1 0 0,1-1-1 0 0,0 1 1 0 0,-1-1 0 0 0,1 0-1 0 0,0 0 1 0 0,0 0-1 0 0,0 0 1 0 0,0 0 0 0 0,0-1-1 0 0,0 1 1 0 0,0-1-1 0 0,0 0 1 0 0,0 0 0 0 0,4-1-1 0 0,-4 1 1 0 0,67-4 2 0 0,-46 1 1 0 0,-1 2 0 0 0,42 2 1 0 0,-58 0 14 0 0,0 0 1 0 0,0 0-1 0 0,-1 1 1 0 0,1-1-1 0 0,-1 2 1 0 0,1-1 0 0 0,-1 1-1 0 0,0 0 1 0 0,1 0-1 0 0,-1 1 1 0 0,-1 0-1 0 0,1 0 1 0 0,9 8-1 0 0,-13-9 23 0 0,1-1-1 0 0,-1 1 0 0 0,0 0 0 0 0,0 0 0 0 0,0 0 1 0 0,0 0-1 0 0,0 0 0 0 0,-1 1 0 0 0,1-1 0 0 0,-1 0 1 0 0,0 1-1 0 0,0-1 0 0 0,0 1 0 0 0,0-1 0 0 0,0 6 1 0 0,-1-4-3 0 0,-1 0 0 0 0,1 0 0 0 0,-1 0 0 0 0,0 0 0 0 0,0 0 0 0 0,0 0 0 0 0,-1 0 0 0 0,1 0 0 0 0,-5 8 0 0 0,-1-1-11 0 0,-1 0 0 0 0,0 0 0 0 0,-1-1 1 0 0,0 0-1 0 0,0-1 0 0 0,-21 18 0 0 0,22-22-27 0 0,0 0 0 0 0,-1 0 0 0 0,0-1 0 0 0,0 0 0 0 0,0-1-1 0 0,-1 0 1 0 0,1 0 0 0 0,-1-1 0 0 0,0 0 0 0 0,-14 2 0 0 0,17-4-10 0 0,-1 0 0 0 0,1-1 0 0 0,-1 0 0 0 0,1 0 0 0 0,-1 0 0 0 0,1-1 0 0 0,0 0 0 0 0,-1 0 0 0 0,1-1 0 0 0,0 0 0 0 0,0-1 0 0 0,0 1 0 0 0,0-1 0 0 0,-11-7 0 0 0,12 5-263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20.760"/>
    </inkml:context>
    <inkml:brush xml:id="br0">
      <inkml:brushProperty name="width" value="0.1" units="cm"/>
      <inkml:brushProperty name="height" value="0.1" units="cm"/>
      <inkml:brushProperty name="color" value="#E71224"/>
    </inkml:brush>
  </inkml:definitions>
  <inkml:trace contextRef="#ctx0" brushRef="#br0">0 6 12727 0 0,'0'0'580'0'0,"2"0"-10"0"0,3-1-511 0 0,-1 0 1 0 0,1 0 0 0 0,0 1 0 0 0,0 0 0 0 0,6 1-1 0 0,11-4 3363 0 0,-16 3-3153 0 0,0 1 1 0 0,0 0 0 0 0,0 1-1 0 0,0-1 1 0 0,0 1 0 0 0,-1 0 0 0 0,1 1-1 0 0,-1-1 1 0 0,1 1 0 0 0,8 7-1 0 0,-6-4-67 0 0,-1 0 0 0 0,-1 0 0 0 0,1 1 0 0 0,-1 0-1 0 0,0 0 1 0 0,7 11 0 0 0,-2 2-12 0 0,-1 0-1 0 0,-1 0 1 0 0,0 1 0 0 0,-2 0-1 0 0,6 24 1 0 0,-7-18-107 0 0,-1 0 0 0 0,-1 1 1 0 0,-1 0-1 0 0,-2-1 0 0 0,0 1 1 0 0,-2 0-1 0 0,-1 0 0 0 0,-2 0 1 0 0,-7 30-1 0 0,9-48-84 0 0,-5 20-28 0 0,0-2 0 0 0,-22 54 0 0 0,-23 15 0 0 0,43-83 20 0 0,-1-1-1 0 0,0 0 0 0 0,0-1 1 0 0,-22 19-1 0 0,30-29-34 0 0,0 0 0 0 0,-1-1 0 0 0,1 1 0 0 0,0-1 0 0 0,-1 1 0 0 0,1-1 0 0 0,-1 0 0 0 0,0 0 0 0 0,1 0 0 0 0,-1 0 0 0 0,0 0 0 0 0,0-1 0 0 0,0 1 0 0 0,1-1 0 0 0,-1 0 0 0 0,0 0 0 0 0,-5 0 0 0 0,6-1-954 0 0,-1 1 0 0 0,0-1 0 0 0,0 0 0 0 0,1 0 0 0 0,-1 0 1 0 0,-4-2-1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21.384"/>
    </inkml:context>
    <inkml:brush xml:id="br0">
      <inkml:brushProperty name="width" value="0.1" units="cm"/>
      <inkml:brushProperty name="height" value="0.1" units="cm"/>
      <inkml:brushProperty name="color" value="#E71224"/>
    </inkml:brush>
  </inkml:definitions>
  <inkml:trace contextRef="#ctx0" brushRef="#br0">0 164 4143 0 0,'0'0'8752'0'0,"0"-2"-8429"0"0,1-5-25 0 0,0 1-1 0 0,0-1 1 0 0,0 0 0 0 0,1 1-1 0 0,0-1 1 0 0,0 1 0 0 0,1 0-1 0 0,0 0 1 0 0,0 0 0 0 0,0 0-1 0 0,5-6 1 0 0,-1 3-197 0 0,0 0-1 0 0,0 0 1 0 0,1 1 0 0 0,0 0 0 0 0,0 0-1 0 0,10-6 1 0 0,-16 12-53 0 0,0 1-1 0 0,0-1 1 0 0,0 1 0 0 0,0 0-1 0 0,0 0 1 0 0,0 0 0 0 0,0 0-1 0 0,0 0 1 0 0,1 0-1 0 0,-1 0 1 0 0,0 1 0 0 0,1-1-1 0 0,-1 1 1 0 0,1 0-1 0 0,-1-1 1 0 0,0 1 0 0 0,1 0-1 0 0,-1 1 1 0 0,1-1 0 0 0,-1 0-1 0 0,0 1 1 0 0,1-1-1 0 0,-1 1 1 0 0,0 0 0 0 0,1 0-1 0 0,-1 0 1 0 0,0 0-1 0 0,0 0 1 0 0,0 0 0 0 0,0 0-1 0 0,0 1 1 0 0,0-1-1 0 0,0 1 1 0 0,0 0 0 0 0,-1-1-1 0 0,1 1 1 0 0,2 4 0 0 0,-1-2-8 0 0,0 1 0 0 0,0 0 1 0 0,-1 0-1 0 0,1 0 1 0 0,-1 1-1 0 0,-1-1 1 0 0,1 0-1 0 0,-1 1 0 0 0,1 0 1 0 0,-2-1-1 0 0,1 1 1 0 0,0-1-1 0 0,-1 1 1 0 0,0 0-1 0 0,-2 8 1 0 0,0 4 82 0 0,-1-1 0 0 0,-1 1 0 0 0,-9 27 1 0 0,0-7-59 0 0,-29 57 1 0 0,35-81-54 0 0,-1 0 0 0 0,-1-1 0 0 0,0 0 0 0 0,-1-1-1 0 0,0 0 1 0 0,0 0 0 0 0,-15 11 0 0 0,22-20-10 0 0,-11 4-14 0 0,12-6-31 0 0,1-2 43 0 0,0 1-1 0 0,1 0 1 0 0,-1 0 0 0 0,1-1 0 0 0,-1 1-1 0 0,1 0 1 0 0,-1-1 0 0 0,1 1-1 0 0,-1-1 1 0 0,1 1 0 0 0,-1 0 0 0 0,1-1-1 0 0,0 1 1 0 0,-1-1 0 0 0,1 1 0 0 0,0-1-1 0 0,-1 0 1 0 0,1 1 0 0 0,0-1 0 0 0,0 1-1 0 0,-1-1 1 0 0,1 1 0 0 0,0-1-1 0 0,0 0 1 0 0,0 1 0 0 0,0-1 0 0 0,0 0-1 0 0,0 1 1 0 0,0-1 0 0 0,0 1 0 0 0,0-1-1 0 0,0 0 1 0 0,0 1 0 0 0,0-1 0 0 0,1 1-1 0 0,-1-1 1 0 0,0 0 0 0 0,0 1-1 0 0,1-1 1 0 0,-1 0 0 0 0,1 0 0 0 0,0-2 0 0 0,0 0 0 0 0,0 0 0 0 0,1 1-1 0 0,-1-1 1 0 0,1 0 0 0 0,0 1 0 0 0,0-1 0 0 0,0 1-1 0 0,0-1 1 0 0,0 1 0 0 0,0 0 0 0 0,4-3 0 0 0,36-22 5 0 0,-29 19 3 0 0,-6 3 7 0 0,0 1 0 0 0,1 0 0 0 0,-1 0 0 0 0,1 1 0 0 0,0 0-1 0 0,0 0 1 0 0,0 1 0 0 0,0 0 0 0 0,0 0 0 0 0,0 1 0 0 0,0 0 0 0 0,1 0 0 0 0,-1 1 0 0 0,12 1 0 0 0,3 3 356 0 0,-1 0 0 0 0,0 2 1 0 0,37 13-1 0 0,-30-9-99 0 0,-25-9-208 0 0,27 2-102 0 0,-29-3-21 0 0,0 0 0 0 0,-1-1 0 0 0,1 1 0 0 0,0-1 0 0 0,-1 1 0 0 0,1-1 0 0 0,-1 1 0 0 0,1-1 0 0 0,2-2 0 0 0,5-3-321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24.752"/>
    </inkml:context>
    <inkml:brush xml:id="br0">
      <inkml:brushProperty name="width" value="0.1" units="cm"/>
      <inkml:brushProperty name="height" value="0.1" units="cm"/>
      <inkml:brushProperty name="color" value="#E71224"/>
    </inkml:brush>
  </inkml:definitions>
  <inkml:trace contextRef="#ctx0" brushRef="#br0">159 97 1839 0 0,'1'-2'83'0'0,"31"-53"507"0"0,-12 16 8297 0 0,-28 53-7308 0 0,-43 85 1689 0 0,11-24-1447 0 0,-46 123 1 0 0,80-180-1709 0 0,0 1 0 0 0,2-1 0 0 0,0 1 0 0 0,1 0 0 0 0,1 0 0 0 0,1 36 0 0 0,2-39-74 0 0,1-1 0 0 0,0 0 0 0 0,2-1 0 0 0,-1 1 1 0 0,2 0-1 0 0,0-1 0 0 0,1 0 0 0 0,0 0 0 0 0,10 16 0 0 0,-6-15-38 0 0,0-1 0 0 0,1 0 1 0 0,1-1-1 0 0,0 0 0 0 0,0 0 0 0 0,1-1 0 0 0,1-1 0 0 0,29 19 0 0 0,-27-21-721 0 0,0-1-1 0 0,0 0 1 0 0,1-1 0 0 0,34 10-1 0 0,-17-11-591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8:44:26.173"/>
    </inkml:context>
    <inkml:brush xml:id="br0">
      <inkml:brushProperty name="width" value="0.1" units="cm"/>
      <inkml:brushProperty name="height" value="0.1" units="cm"/>
      <inkml:brushProperty name="color" value="#E71224"/>
    </inkml:brush>
  </inkml:definitions>
  <inkml:trace contextRef="#ctx0" brushRef="#br0">436 0 11807 0 0,'0'0'2211'0'0,"-4"1"-1702"0"0,-20 4 321 0 0,-32 5 292 0 0,-109-3-95 0 0,131-7-726 0 0,31 1-226 0 0,-3 1 9 0 0,5-2-3 0 0,0 2-1 0 0,-1 4 0 0 0,-1-1 1 0 0,1 3-64 0 0,1 2 43 0 0,-3 31 103 0 0,3-27 111 0 0,-1 0-1 0 0,0 0 1 0 0,-5 16 0 0 0,1 3 118 0 0,5-27-280 0 0,1-1 0 0 0,-1 0 0 0 0,-1 1 0 0 0,1-1-1 0 0,-1 0 1 0 0,0 0 0 0 0,-3 7 0 0 0,4-10-43 0 0,4-2-56 0 0,-1 0 0 0 0,0-1 0 0 0,1 1-1 0 0,-1 0 1 0 0,0-1 0 0 0,1 1 0 0 0,-1-1 0 0 0,0 0 0 0 0,4-1-1 0 0,1-1 3 0 0,2 2 5 0 0,0-1 1 0 0,0 2-1 0 0,0-1 0 0 0,0 1 1 0 0,1 0-1 0 0,-1 1 0 0 0,0 0 1 0 0,0 1-1 0 0,0 0 1 0 0,0 0-1 0 0,0 1 0 0 0,10 5 1 0 0,-10-4-4 0 0,-1 0-1 0 0,1 1 1 0 0,-1 0 0 0 0,-1 1 0 0 0,1 0 0 0 0,-1 0 0 0 0,8 8 0 0 0,-14-12-12 0 0,12 10 131 0 0,-2 2 1 0 0,17 23-1 0 0,-25-32-82 0 0,0 0-1 0 0,0 0 1 0 0,-1 0 0 0 0,0 0-1 0 0,0 1 1 0 0,0-1 0 0 0,-1 1-1 0 0,0 0 1 0 0,0-1 0 0 0,0 1-1 0 0,0 0 1 0 0,-1 7 0 0 0,-1-4-29 0 0,-1 0 0 0 0,1 0 0 0 0,-2 0 0 0 0,1 0 0 0 0,-1 0 0 0 0,0-1 1 0 0,-1 1-1 0 0,0-1 0 0 0,0 0 0 0 0,-1 0 0 0 0,0 0 0 0 0,-1-1 0 0 0,1 1 0 0 0,-1-2 1 0 0,-10 10-1 0 0,8-9-25 0 0,0 0 0 0 0,-1 0 0 0 0,0-1 0 0 0,0 0 0 0 0,0-1 0 0 0,-1 0 0 0 0,0 0 0 0 0,0-1 0 0 0,0 0 0 0 0,0-1 0 0 0,-1 0 0 0 0,-20 3 1 0 0,20-6-5 0 0,0 0 0 0 0,-1 0 1 0 0,1-1-1 0 0,0 0 1 0 0,0-1-1 0 0,0 0 1 0 0,0-1-1 0 0,0 0 0 0 0,0-1 1 0 0,1 0-1 0 0,-1-1 1 0 0,1 0-1 0 0,0 0 1 0 0,-10-9-1 0 0,19 13 4 0 0,-12-13-3 0 0,8 8-6 0 0,5-2-368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2.125"/>
    </inkml:context>
    <inkml:brush xml:id="br0">
      <inkml:brushProperty name="width" value="0.1" units="cm"/>
      <inkml:brushProperty name="height" value="0.1" units="cm"/>
      <inkml:brushProperty name="color" value="#E71224"/>
    </inkml:brush>
  </inkml:definitions>
  <inkml:trace contextRef="#ctx0" brushRef="#br0">0 46 7599 0 0,'0'0'348'0'0,"4"-8"115"0"0,8-7-319 0 0,5-7 6021 0 0,-16 23-6085 0 0,0 7-8 0 0,0 0-1 0 0,-1 0 0 0 0,0 0 1 0 0,0 0-1 0 0,-1-1 1 0 0,-2 13-1 0 0,-17 48 3061 0 0,17-59-2797 0 0,1 0-1 0 0,1 1 1 0 0,-1-1-1 0 0,1 0 1 0 0,1 1 0 0 0,0-1-1 0 0,0 1 1 0 0,1-1-1 0 0,0 0 1 0 0,5 18-1 0 0,-2-12-226 0 0,0-1-1 0 0,2 0 1 0 0,0-1-1 0 0,0 0 0 0 0,1 0 1 0 0,12 18-1 0 0,-15-26-113 0 0,-1-1-1 0 0,1 1 1 0 0,0 0 0 0 0,0-1-1 0 0,9 7 1 0 0,-10-9 9 0 0,0 0 0 0 0,-1-1 0 0 0,1 1 0 0 0,0-1 0 0 0,1 0 0 0 0,-1 0 0 0 0,0 0 0 0 0,0 0-1 0 0,0-1 1 0 0,1 0 0 0 0,-1 1 0 0 0,5-1 0 0 0,-1 0-8 0 0,0-1 0 0 0,0 1 0 0 0,0-1 0 0 0,0 0 0 0 0,0-1 0 0 0,-1 0 0 0 0,1 0 0 0 0,0 0 0 0 0,-1-1 0 0 0,0 0 0 0 0,1 0 0 0 0,-1-1 0 0 0,-1 1 0 0 0,10-8 0 0 0,5-5-38 0 0,-12 11 28 0 0,0 0-1 0 0,-1-1 0 0 0,0 0 0 0 0,0-1 0 0 0,0 1 0 0 0,-1-2 0 0 0,7-9 0 0 0,-5 4-2 0 0,-1-1 1 0 0,0 1-1 0 0,-1-1 1 0 0,-1-1 0 0 0,0 1-1 0 0,-1-1 1 0 0,0 0-1 0 0,-2 0 1 0 0,1 0-1 0 0,-1-24 1 0 0,-2 29 6 0 0,-2 9 60 0 0,0 6-9 0 0,-2 5 23 0 0,0 7 69 0 0,2 1-1 0 0,0-1 1 0 0,1 1-1 0 0,2 30 1 0 0,15 71 623 0 0,-5-45-328 0 0,5 131-3 0 0,-16-175-352 0 0,-1 0 0 0 0,-2 0 0 0 0,-1 0 0 0 0,-13 54 0 0 0,14-75-83 0 0,0 0-1 0 0,-1 0 1 0 0,0 0-1 0 0,-1-1 1 0 0,1 1-1 0 0,-1-1 1 0 0,-1 0-1 0 0,0-1 1 0 0,0 1-1 0 0,0-1 1 0 0,-11 9-1 0 0,14-13 1 0 0,-1 0-1 0 0,0 0 1 0 0,-1-1-1 0 0,1 1 0 0 0,0-1 1 0 0,-1 0-1 0 0,1 0 0 0 0,-1-1 1 0 0,0 1-1 0 0,1-1 0 0 0,-1 0 1 0 0,0 0-1 0 0,0 0 0 0 0,0-1 1 0 0,0 0-1 0 0,0 0 0 0 0,0 0 1 0 0,0 0-1 0 0,0-1 0 0 0,1 0 1 0 0,-1 0-1 0 0,0 0 0 0 0,-7-4 1 0 0,1 0-435 0 0,1 0 0 0 0,-1-1 0 0 0,1 0 0 0 0,0-1 0 0 0,0 0 0 0 0,1-1 0 0 0,-11-11 0 0 0,10 9-1459 0 0,1-1 0 0 0,1 0 1 0 0,-10-14-1 0 0,7 4-1291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2.799"/>
    </inkml:context>
    <inkml:brush xml:id="br0">
      <inkml:brushProperty name="width" value="0.1" units="cm"/>
      <inkml:brushProperty name="height" value="0.1" units="cm"/>
      <inkml:brushProperty name="color" value="#E71224"/>
    </inkml:brush>
  </inkml:definitions>
  <inkml:trace contextRef="#ctx0" brushRef="#br0">187 0 13591 0 0,'0'0'1364'0'0,"0"2"-1252"0"0,3 19 761 0 0,-1 0-1 0 0,-1 0 1 0 0,-1 0-1 0 0,-4 38 1 0 0,-47 534 2821 0 0,65-31-2983 0 0,-14-555-699 0 0,7 604 977 0 0,-7-459-1042 0 0,-20 638 308 0 0,19-760-254 0 0,-25 279 67 0 0,-18-1 14 0 0,37-263-80 0 0,-12 75 15 0 0,1-13-10 0 0,-6 134 0 0 0,24-212-197 0 0,1 0 0 0 0,1-1 1 0 0,7 34-1 0 0,-8-57-89 0 0,0 0 0 0 0,0 0-1 0 0,1 0 1 0 0,-1 0 0 0 0,1 0 0 0 0,0 0-1 0 0,1 0 1 0 0,-1-1 0 0 0,1 1 0 0 0,0-1 0 0 0,0 0-1 0 0,0 0 1 0 0,5 5 0 0 0,-6-8 65 0 0,-1 0 1 0 0,0 0-1 0 0,1-1 1 0 0,-1 1-1 0 0,1-1 0 0 0,-1 1 1 0 0,1-1-1 0 0,0 1 1 0 0,-1-1-1 0 0,1 0 1 0 0,-1 0-1 0 0,1 1 0 0 0,0-1 1 0 0,-1 0-1 0 0,1-1 1 0 0,0 1-1 0 0,-1 0 1 0 0,1 0-1 0 0,-1-1 0 0 0,1 1 1 0 0,-1-1-1 0 0,1 1 1 0 0,-1-1-1 0 0,1 0 1 0 0,-1 0-1 0 0,1 1 1 0 0,0-2-1 0 0,8-7-1929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3.431"/>
    </inkml:context>
    <inkml:brush xml:id="br0">
      <inkml:brushProperty name="width" value="0.1" units="cm"/>
      <inkml:brushProperty name="height" value="0.1" units="cm"/>
      <inkml:brushProperty name="color" value="#E71224"/>
    </inkml:brush>
  </inkml:definitions>
  <inkml:trace contextRef="#ctx0" brushRef="#br0">3165 0 10591 0 0,'0'0'1066'0'0,"-1"1"-974"0"0,-13 4 339 0 0,-1-1 1 0 0,1 0 0 0 0,-1-1 0 0 0,-18 1 0 0 0,-66 1 591 0 0,78-5-867 0 0,-205 8 835 0 0,-271 4-134 0 0,-404 32-106 0 0,793-34-384 0 0,-166 11 470 0 0,-111 0-373 0 0,246-13-362 0 0,-194 9 375 0 0,244-9-147 0 0,88-8-207 0 0,3 0-386 0 0,23-3-1759 0 0,-6 3-4528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4.365"/>
    </inkml:context>
    <inkml:brush xml:id="br0">
      <inkml:brushProperty name="width" value="0.1" units="cm"/>
      <inkml:brushProperty name="height" value="0.1" units="cm"/>
      <inkml:brushProperty name="color" value="#E71224"/>
    </inkml:brush>
  </inkml:definitions>
  <inkml:trace contextRef="#ctx0" brushRef="#br0">42 144 12671 0 0,'0'0'968'0'0,"-1"0"-664"0"0,-6 2-202 0 0,0-1 608 0 0,5-1-541 0 0,1 0-1 0 0,0 0 1 0 0,0 0-1 0 0,0 0 1 0 0,-1-1-1 0 0,1 1 0 0 0,0 0 1 0 0,0-1-1 0 0,0 1 1 0 0,0-1-1 0 0,0 1 1 0 0,0-1-1 0 0,0 0 1 0 0,0 1-1 0 0,0-1 1 0 0,0 0-1 0 0,0 0 1 0 0,0 0-1 0 0,0 1 0 0 0,-1-3 1 0 0,-1 0 1001 0 0,5-13-762 0 0,-1 12-368 0 0,1-1-1 0 0,0 1 1 0 0,0 1 0 0 0,0-1-1 0 0,0 0 1 0 0,1 0-1 0 0,-1 1 1 0 0,1 0-1 0 0,4-5 1 0 0,2-1-10 0 0,19-15 0 0 0,-20 19-119 0 0,0 0 0 0 0,0 0-1 0 0,0 1 1 0 0,1 0 0 0 0,-1 1-1 0 0,1 0 1 0 0,0 0 0 0 0,10-2-1 0 0,-13 4 140 0 0,0 0 0 0 0,0 0-1 0 0,-1 1 1 0 0,1 0 0 0 0,0 0-1 0 0,0 0 1 0 0,0 1 0 0 0,0 0-1 0 0,-1 0 1 0 0,1 0 0 0 0,0 1-1 0 0,-1-1 1 0 0,1 1 0 0 0,5 3 0 0 0,-9-3-36 0 0,1 0 0 0 0,-1 0 0 0 0,1 1 0 0 0,-1-1 1 0 0,0 0-1 0 0,0 1 0 0 0,0-1 0 0 0,0 1 1 0 0,0 0-1 0 0,-1 0 0 0 0,1 0 0 0 0,-1 0 0 0 0,0 0 1 0 0,0 0-1 0 0,0 0 0 0 0,0 0 0 0 0,0 0 0 0 0,-1 0 1 0 0,1 0-1 0 0,-1 6 0 0 0,0 3 65 0 0,0 0-1 0 0,-1 0 1 0 0,0 1 0 0 0,-3 11 0 0 0,-5 14 178 0 0,-3-1 0 0 0,0 0 0 0 0,-3-1 0 0 0,-1 0 0 0 0,-33 54 0 0 0,44-81-225 0 0,-5 8-31 0 0,0 1 0 0 0,-10 26 0 0 0,19-42-117 0 0,1-2 113 0 0,0 1 1 0 0,0-1 0 0 0,0 1-1 0 0,0-1 1 0 0,0 1 0 0 0,-1 0-1 0 0,1-1 1 0 0,0 1 0 0 0,0-1-1 0 0,0 1 1 0 0,1 0 0 0 0,-1-1-1 0 0,0 1 1 0 0,0-1 0 0 0,0 2-1 0 0,20-3 140 0 0,-1-1 0 0 0,29-7 0 0 0,16-2 75 0 0,69-5-212 0 0,-79 11-3321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4.993"/>
    </inkml:context>
    <inkml:brush xml:id="br0">
      <inkml:brushProperty name="width" value="0.1" units="cm"/>
      <inkml:brushProperty name="height" value="0.1" units="cm"/>
      <inkml:brushProperty name="color" value="#E71224"/>
    </inkml:brush>
  </inkml:definitions>
  <inkml:trace contextRef="#ctx0" brushRef="#br0">0 6 8287 0 0,'6'-5'3071'0'0,"9"5"2458"0"0,-14 1-5286 0 0,0 0 0 0 0,0 0 0 0 0,1 0 0 0 0,-1 0 0 0 0,0 0-1 0 0,0 0 1 0 0,0 0 0 0 0,0 0 0 0 0,0 1 0 0 0,-1-1 0 0 0,1 0 0 0 0,0 1 0 0 0,-1-1-1 0 0,1 1 1 0 0,0-1 0 0 0,-1 0 0 0 0,0 1 0 0 0,1 2 0 0 0,3 32 1013 0 0,-3-13-690 0 0,2 9 18 0 0,-3-24-409 0 0,1 0 1 0 0,0 1 0 0 0,0-2-1 0 0,3 12 1 0 0,-3-16-164 0 0,0-1 0 0 0,0 0 0 0 0,0 1 0 0 0,1-1 0 0 0,-1 0 0 0 0,0 1 0 0 0,1-1 0 0 0,0 0 0 0 0,-1 0 0 0 0,1 0 0 0 0,0 0 0 0 0,0-1 0 0 0,0 1 0 0 0,0 0 0 0 0,1-1 0 0 0,-1 0 0 0 0,4 3 0 0 0,5 0-4 0 0,0 0 1 0 0,1 0 0 0 0,-1-1-1 0 0,1 0 1 0 0,0-1 0 0 0,0 0-1 0 0,0-1 1 0 0,-1-1 0 0 0,17 0-1 0 0,-19-1-220 0 0,0 0 1 0 0,1-1-1 0 0,-1 0 0 0 0,0 0 0 0 0,10-5 0 0 0,-13 4-481 0 0,1 0-1 0 0,-1 0 0 0 0,1-1 1 0 0,-1 0-1 0 0,0 0 1 0 0,-1-1-1 0 0,7-5 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5.365"/>
    </inkml:context>
    <inkml:brush xml:id="br0">
      <inkml:brushProperty name="width" value="0.1" units="cm"/>
      <inkml:brushProperty name="height" value="0.1" units="cm"/>
      <inkml:brushProperty name="color" value="#E71224"/>
    </inkml:brush>
  </inkml:definitions>
  <inkml:trace contextRef="#ctx0" brushRef="#br0">50 0 14743 0 0,'0'0'715'0'0,"-1"2"-308"0"0,-11 40 844 0 0,1 1 1 0 0,3 0-1 0 0,-7 81 1 0 0,13-51 1148 0 0,9 111 0 0 0,12-64-2920 0 0,-19-115-551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5.528"/>
    </inkml:context>
    <inkml:brush xml:id="br0">
      <inkml:brushProperty name="width" value="0.1" units="cm"/>
      <inkml:brushProperty name="height" value="0.1" units="cm"/>
      <inkml:brushProperty name="color" value="#E71224"/>
    </inkml:brush>
  </inkml:definitions>
  <inkml:trace contextRef="#ctx0" brushRef="#br0">198 1 14975 0 0,'-1'1'340'0'0,"-5"10"-28"0"0,1 0-1 0 0,0 0 0 0 0,-5 15 0 0 0,5-12 133 0 0,-13 27 1 0 0,-31 41 3194 0 0,23-42-3097 0 0,-30 37-1 0 0,41-53-480 0 0,14-23-165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5.748"/>
    </inkml:context>
    <inkml:brush xml:id="br0">
      <inkml:brushProperty name="width" value="0.1" units="cm"/>
      <inkml:brushProperty name="height" value="0.1" units="cm"/>
      <inkml:brushProperty name="color" value="#E71224"/>
    </inkml:brush>
  </inkml:definitions>
  <inkml:trace contextRef="#ctx0" brushRef="#br0">1 23 10247 0 0,'2'-23'10431'0'0,"3"40"-9797"0"0,-1 1-1 0 0,-1-1 1 0 0,0 1 0 0 0,0 21-1 0 0,-4 75-25 0 0,1-85-320 0 0,-5 59-153 0 0,1-47-184 0 0,3 0 0 0 0,4 54 0 0 0,-2-89-136 0 0,0 0 1 0 0,0-1 0 0 0,4 10-1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6.114"/>
    </inkml:context>
    <inkml:brush xml:id="br0">
      <inkml:brushProperty name="width" value="0.1" units="cm"/>
      <inkml:brushProperty name="height" value="0.1" units="cm"/>
      <inkml:brushProperty name="color" value="#E71224"/>
    </inkml:brush>
  </inkml:definitions>
  <inkml:trace contextRef="#ctx0" brushRef="#br0">0 3 12671 0 0,'2'0'579'0'0,"5"-1"-321"0"0,0 0 0 0 0,0 1-1 0 0,0 0 1 0 0,0 0 0 0 0,13 3 0 0 0,38 9 2866 0 0,-40-7-2094 0 0,-12-4-790 0 0,0 1-1 0 0,-1 0 1 0 0,1 0-1 0 0,-1 1 1 0 0,0 0 0 0 0,1 0-1 0 0,-1 0 1 0 0,0 0-1 0 0,-1 1 1 0 0,9 7-1 0 0,-6-4-92 0 0,-1 0-1 0 0,-1 1 1 0 0,1-1-1 0 0,-1 1 0 0 0,-1 0 1 0 0,6 12-1 0 0,0 7-4 0 0,-1 0 0 0 0,-2 1 0 0 0,7 40 1 0 0,-14-67-137 0 0,3 23 172 0 0,0 0 0 0 0,-1 1 0 0 0,-2-1 0 0 0,0 1 0 0 0,-2-1 0 0 0,0 1 0 0 0,-2-1 0 0 0,-10 38 0 0 0,8-45-43 0 0,0 0-1 0 0,-11 19 0 0 0,16-32-118 0 0,-1 0 0 0 0,0-1 0 0 0,0 1 0 0 0,-1-1 0 0 0,1 0 0 0 0,-1 1 0 0 0,0-1 0 0 0,0 0 0 0 0,0-1 0 0 0,0 1 0 0 0,0 0 0 0 0,-1-1 0 0 0,1 0 0 0 0,-1 0 0 0 0,-6 3 0 0 0,7-4-16 0 0,0-1 1 0 0,1 0-1 0 0,-1 0 0 0 0,1 0 0 0 0,-1 0 0 0 0,1-1 1 0 0,-1 1-1 0 0,1-1 0 0 0,-1 0 0 0 0,1 1 1 0 0,-1-1-1 0 0,1 0 0 0 0,0 0 0 0 0,0 0 1 0 0,-1-1-1 0 0,1 1 0 0 0,0-1 0 0 0,0 1 0 0 0,0-1 1 0 0,0 1-1 0 0,0-1 0 0 0,-1-2 0 0 0,-4-4-22 0 0,-1-1 0 0 0,2 1-1 0 0,-11-18 1 0 0,4 4-13 0 0,2 0 0 0 0,1-1 1 0 0,0 0-1 0 0,2-1 0 0 0,0 0 0 0 0,-5-34 0 0 0,10 41 6 0 0,1 0-1 0 0,1-1 1 0 0,0 0-1 0 0,2 1 1 0 0,0-1-1 0 0,0 1 1 0 0,2-1-1 0 0,0 1 1 0 0,10-32-1 0 0,-9 41-302 0 0,0-1 0 0 0,0 0-1 0 0,6-8 1 0 0,9-9-5665 0 0,0 5-1526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7.106"/>
    </inkml:context>
    <inkml:brush xml:id="br0">
      <inkml:brushProperty name="width" value="0.1" units="cm"/>
      <inkml:brushProperty name="height" value="0.1" units="cm"/>
      <inkml:brushProperty name="color" value="#E71224"/>
    </inkml:brush>
  </inkml:definitions>
  <inkml:trace contextRef="#ctx0" brushRef="#br0">23 11 12671 0 0,'0'0'290'0'0,"-4"-1"39"0"0,-15-8 3014 0 0,26 15-1703 0 0,-7-4-1492 0 0,1 0 0 0 0,0 0 1 0 0,-1 0-1 0 0,0 1 1 0 0,1-1-1 0 0,-1 0 0 0 0,0 0 1 0 0,0 0-1 0 0,0 1 1 0 0,0-1-1 0 0,0 0 1 0 0,-2 4-1 0 0,1 9 336 0 0,-1 52 620 0 0,1-27-592 0 0,4 52 1 0 0,0-46-465 0 0,7 44 49 0 0,-8-82-92 0 0,0 1 1 0 0,0-1 0 0 0,1 1 0 0 0,0-1 0 0 0,0 0 0 0 0,1 0 0 0 0,10 14 0 0 0,-13-20-169 0 0,0-1 0 0 0,0 0-1 0 0,0 0 1 0 0,0 1 0 0 0,1-1 0 0 0,-1 0 0 0 0,0 0-1 0 0,1 0 1 0 0,-1 0 0 0 0,1 0 0 0 0,-1 0-1 0 0,1-1 1 0 0,-1 1 0 0 0,1-1 0 0 0,0 1-1 0 0,-1-1 1 0 0,1 1 0 0 0,0-1 0 0 0,0 0 0 0 0,-1 0-1 0 0,1 0 1 0 0,0 0 0 0 0,0 0 0 0 0,-1 0-1 0 0,1 0 1 0 0,0 0 0 0 0,-1-1 0 0 0,1 1-1 0 0,0-1 1 0 0,-1 0 0 0 0,1 1 0 0 0,2-2 0 0 0,12-8-1755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7.467"/>
    </inkml:context>
    <inkml:brush xml:id="br0">
      <inkml:brushProperty name="width" value="0.1" units="cm"/>
      <inkml:brushProperty name="height" value="0.1" units="cm"/>
      <inkml:brushProperty name="color" value="#E71224"/>
    </inkml:brush>
  </inkml:definitions>
  <inkml:trace contextRef="#ctx0" brushRef="#br0">103 1 14279 0 0,'1'0'323'0'0,"6"0"-51"0"0,0-1 1 0 0,-1 1-1 0 0,13 2 1 0 0,-11-1-234 0 0,0-1 0 0 0,0 1-1 0 0,8-2 1 0 0,-5 0 262 0 0,0 0 0 0 0,0 1 0 0 0,-1 1 0 0 0,1-1 0 0 0,0 2 0 0 0,0-1-1 0 0,-1 2 1 0 0,1-1 0 0 0,-1 2 0 0 0,0-1 0 0 0,20 10 0 0 0,-25-10-232 0 0,0 0 0 0 0,0 0 0 0 0,-1 0 1 0 0,1 0-1 0 0,-1 1 0 0 0,0 0 0 0 0,0 0 0 0 0,0 0 0 0 0,-1 0 1 0 0,1 0-1 0 0,-1 1 0 0 0,0 0 0 0 0,0 0 0 0 0,-1 0 0 0 0,1 0 1 0 0,-1 0-1 0 0,0 0 0 0 0,-1 0 0 0 0,1 1 0 0 0,-1-1 0 0 0,0 1 1 0 0,0-1-1 0 0,-1 1 0 0 0,0 9 0 0 0,-1 0 102 0 0,-1-1-1 0 0,-1 1 1 0 0,0-1-1 0 0,-1 1 1 0 0,-1-1-1 0 0,0 0 1 0 0,-1 0 0 0 0,0-1-1 0 0,-13 19 1 0 0,1-5 27 0 0,-1-1 0 0 0,-1-1 0 0 0,-31 30-1 0 0,45-49-187 0 0,0-1-1 0 0,0 0 0 0 0,-1 0 0 0 0,0 0 0 0 0,0-1 0 0 0,0 0 1 0 0,-1 0-1 0 0,1-1 0 0 0,-1 0 0 0 0,-11 3 0 0 0,15-5-24 0 0,0 0 1 0 0,0-1-1 0 0,0 1 0 0 0,0-1 1 0 0,0 0-1 0 0,0 0 0 0 0,-1 0 1 0 0,1 0-1 0 0,0-1 0 0 0,0 0 0 0 0,0 0 1 0 0,0 0-1 0 0,0 0 0 0 0,1 0 1 0 0,-1-1-1 0 0,0 0 0 0 0,1 0 1 0 0,-1 0-1 0 0,1 0 0 0 0,-1 0 1 0 0,1-1-1 0 0,-5-5 0 0 0,1 1 5 0 0,1-1 1 0 0,0-1-1 0 0,1 1 0 0 0,0-1 1 0 0,0 0-1 0 0,1 0 0 0 0,0 0 1 0 0,1-1-1 0 0,0 1 0 0 0,0-1 1 0 0,1 0-1 0 0,1 0 0 0 0,-1 0 1 0 0,1-18-1 0 0,1 3-269 0 0,2-1 1 0 0,1 0-1 0 0,0 1 0 0 0,12-40 0 0 0,-13 60-142 0 0,-1 0 0 0 0,1 1-1 0 0,0-1 1 0 0,1 0-1 0 0,-1 1 1 0 0,1 0-1 0 0,0-1 1 0 0,0 1-1 0 0,6-6 1 0 0,3-2-1146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7.884"/>
    </inkml:context>
    <inkml:brush xml:id="br0">
      <inkml:brushProperty name="width" value="0.1" units="cm"/>
      <inkml:brushProperty name="height" value="0.1" units="cm"/>
      <inkml:brushProperty name="color" value="#E71224"/>
    </inkml:brush>
  </inkml:definitions>
  <inkml:trace contextRef="#ctx0" brushRef="#br0">4 0 13359 0 0,'0'0'1583'0'0,"0"2"-894"0"0,-1 71 4008 0 0,-1 38-2499 0 0,4 35-1591 0 0,-1-123-533 0 0,0-15-95 0 0,0 0-1 0 0,0 0 0 0 0,1 0 1 0 0,-1-1-1 0 0,2 1 1 0 0,-1-1-1 0 0,1 1 1 0 0,1-1-1 0 0,-1 0 0 0 0,6 8 1 0 0,-8-14-107 0 0,0 0 0 0 0,0 0 0 0 0,0 1 0 0 0,0-1 0 0 0,1 0 0 0 0,-1 0 0 0 0,0 0 0 0 0,3 1 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8.370"/>
    </inkml:context>
    <inkml:brush xml:id="br0">
      <inkml:brushProperty name="width" value="0.1" units="cm"/>
      <inkml:brushProperty name="height" value="0.1" units="cm"/>
      <inkml:brushProperty name="color" value="#E71224"/>
    </inkml:brush>
  </inkml:definitions>
  <inkml:trace contextRef="#ctx0" brushRef="#br0">0 96 14399 0 0,'0'0'662'0'0,"4"9"211"0"0,7 7 2238 0 0,-3-13-983 0 0,-5-4-2124 0 0,-1 1 0 0 0,1-1 1 0 0,-1 0-1 0 0,0 0 0 0 0,1 0 1 0 0,-1 0-1 0 0,0 0 0 0 0,0 0 1 0 0,1-1-1 0 0,-1 1 0 0 0,3-4 1 0 0,21-23 88 0 0,-8 8-84 0 0,-17 19-9 0 0,10-9-20 0 0,0 0-1 0 0,21-13 0 0 0,-29 21 26 0 0,0 0 0 0 0,0 0 0 0 0,1 0 0 0 0,-1 1 0 0 0,1-1 0 0 0,0 1 0 0 0,-1 0 0 0 0,1 0 0 0 0,0 1 1 0 0,-1-1-1 0 0,1 1 0 0 0,0-1 0 0 0,0 1 0 0 0,0 1 0 0 0,5-1 0 0 0,-7 1 18 0 0,0 0 0 0 0,0 0 0 0 0,1 0 1 0 0,-1 0-1 0 0,0 0 0 0 0,0 0 0 0 0,0 1 1 0 0,0-1-1 0 0,-1 1 0 0 0,1-1 0 0 0,0 1 0 0 0,0 0 1 0 0,-1-1-1 0 0,1 1 0 0 0,-1 0 0 0 0,0 0 0 0 0,0 0 1 0 0,1 0-1 0 0,-1 0 0 0 0,0 1 0 0 0,-1-1 0 0 0,1 0 1 0 0,1 5-1 0 0,0 1 12 0 0,-1 1-1 0 0,0-1 1 0 0,0 1 0 0 0,0 0-1 0 0,-1 8 1 0 0,-3 17 63 0 0,-1 1-1 0 0,-12 45 0 0 0,-25 65 251 0 0,35-125-340 0 0,5-19-8 0 0,-6 23 0 0 0,-4 25 0 0 0,11-48 0 0 0,-1-1 0 0 0,1 1 0 0 0,0-1 0 0 0,0 1-1 0 0,0-1 1 0 0,0 1 0 0 0,0-1 0 0 0,0 1 0 0 0,0-1 0 0 0,0 1 0 0 0,0-1-1 0 0,0 1 1 0 0,0-1 0 0 0,0 1 0 0 0,0-1 0 0 0,1 1 0 0 0,-1-1 0 0 0,0 1-1 0 0,0-1 1 0 0,0 0 0 0 0,1 1 0 0 0,-1-1 0 0 0,0 1 0 0 0,1-1 0 0 0,-1 1-1 0 0,0-1 1 0 0,1 0 0 0 0,-1 1 0 0 0,0-1 0 0 0,1 0 0 0 0,-1 1 0 0 0,1-1-1 0 0,-1 0 1 0 0,1 0 0 0 0,-1 0 0 0 0,1 1 0 0 0,-1-1 0 0 0,1 0 0 0 0,-1 0-1 0 0,1 0 1 0 0,-1 0 0 0 0,1 0 0 0 0,-1 0 0 0 0,1 0 0 0 0,-1 0 0 0 0,1 0-1 0 0,-1 0 1 0 0,1 0 0 0 0,-1 0 0 0 0,2 0 0 0 0,-2 0-8 0 0,10-1-2 0 0,0 1 0 0 0,-1-1 0 0 0,1 0 0 0 0,-1-1-1 0 0,15-4 1 0 0,9-2-2 0 0,147-13 76 0 0,-170 21-348 0 0,-1 0-1 0 0,0 1 1 0 0,0 0-1 0 0,0 1 1 0 0,0-1-1 0 0,0 2 1 0 0,-1-1-1 0 0,1 2 1 0 0,-1-1-1 0 0,10 6 1 0 0,-14-7-867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29.388"/>
    </inkml:context>
    <inkml:brush xml:id="br0">
      <inkml:brushProperty name="width" value="0.1" units="cm"/>
      <inkml:brushProperty name="height" value="0.1" units="cm"/>
      <inkml:brushProperty name="color" value="#E71224"/>
    </inkml:brush>
  </inkml:definitions>
  <inkml:trace contextRef="#ctx0" brushRef="#br0">1 136 16351 0 0,'0'0'7112'0'0,"4"-7"-7048"0"0,11-8-74 0 0,2 0 1 0 0,-1 0-1 0 0,2 2 0 0 0,0 0 1 0 0,0 1-1 0 0,1 0 0 0 0,25-10 1 0 0,-39 20 20 0 0,-1 0 0 0 0,1 1 0 0 0,0-1 0 0 0,-1 1-1 0 0,1 0 1 0 0,0 0 0 0 0,0 1 0 0 0,0-1 0 0 0,0 1 0 0 0,0 0 0 0 0,0 0 0 0 0,0 1 0 0 0,0-1 0 0 0,-1 1 0 0 0,1 0 0 0 0,8 3 0 0 0,-10-2 4 0 0,0-1 1 0 0,-1 0-1 0 0,1 1 1 0 0,-1 0-1 0 0,1-1 1 0 0,-1 1 0 0 0,0 0-1 0 0,0 0 1 0 0,0 0-1 0 0,0 1 1 0 0,0-1-1 0 0,0 0 1 0 0,0 1 0 0 0,-1 0-1 0 0,1-1 1 0 0,-1 1-1 0 0,0 0 1 0 0,0-1-1 0 0,0 1 1 0 0,0 0 0 0 0,0 0-1 0 0,-1 0 1 0 0,1 0-1 0 0,-1 0 1 0 0,0 0-1 0 0,0 0 1 0 0,0 0 0 0 0,-1 5-1 0 0,-3 26 182 0 0,-2 1 1 0 0,-19 63-1 0 0,-37 62 315 0 0,48-130-503 0 0,-23 58 57 0 0,32-74-48 0 0,2-9-14 0 0,2 0 0 0 0,-1 0 0 0 0,0 0-1 0 0,1 0 1 0 0,0 0 0 0 0,0 0 0 0 0,1 0 0 0 0,-1 9 0 0 0,3-4-4 0 0,4-1 0 0 0,-4-7 0 0 0,1-1 0 0 0,-1 1 0 0 0,1-1-1 0 0,-1 0 1 0 0,1 1 0 0 0,0-1 0 0 0,-1 0 0 0 0,1-1-1 0 0,0 1 1 0 0,0 0 0 0 0,0-1 0 0 0,6 1 0 0 0,40-3 4 0 0,-30 0 5 0 0,142 3 35 0 0,-137 0-216 0 0,1 0 0 0 0,-1-2 0 0 0,0-1 1 0 0,0 0-1 0 0,36-10 0 0 0,-57 11 11 0 0,-1 0 0 0 0,0 0 0 0 0,0 0 0 0 0,0 0 0 0 0,0 0 0 0 0,0-1 0 0 0,0 1-1 0 0,0-1 1 0 0,-1 1 0 0 0,1-1 0 0 0,0 0 0 0 0,-1 0 0 0 0,0 0 0 0 0,1 0 0 0 0,0-2 0 0 0,9-18-1182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0.806"/>
    </inkml:context>
    <inkml:brush xml:id="br0">
      <inkml:brushProperty name="width" value="0.1" units="cm"/>
      <inkml:brushProperty name="height" value="0.1" units="cm"/>
      <inkml:brushProperty name="color" value="#E71224"/>
    </inkml:brush>
  </inkml:definitions>
  <inkml:trace contextRef="#ctx0" brushRef="#br0">298 206 11287 0 0,'0'0'1330'0'0,"2"0"-802"0"0,0 0-384 0 0,0 0 1 0 0,0 0 0 0 0,0 0-1 0 0,0 0 1 0 0,0 0-1 0 0,0 0 1 0 0,0-1 0 0 0,0 1-1 0 0,0-1 1 0 0,-1 1 0 0 0,1-1-1 0 0,0 0 1 0 0,0 0 0 0 0,0 1-1 0 0,-1-1 1 0 0,1-1 0 0 0,0 1-1 0 0,-1 0 1 0 0,1 0 0 0 0,-1 0-1 0 0,0-1 1 0 0,1 1-1 0 0,-1-1 1 0 0,0 1 0 0 0,0-1-1 0 0,0 0 1 0 0,0 1 0 0 0,0-1-1 0 0,0 0 1 0 0,0 0 0 0 0,-1 0-1 0 0,2-3 1 0 0,0-1-110 0 0,-1 0-1 0 0,0 0 1 0 0,0 0-1 0 0,0 0 1 0 0,0-1 0 0 0,-1 1-1 0 0,0 0 1 0 0,-1-1-1 0 0,1 1 1 0 0,-1 0 0 0 0,0 0-1 0 0,-1 0 1 0 0,0-1-1 0 0,0 2 1 0 0,0-1 0 0 0,0 0-1 0 0,-1 0 1 0 0,0 1 0 0 0,0-1-1 0 0,-1 1 1 0 0,0 0-1 0 0,1 0 1 0 0,-2 0 0 0 0,-7-7-1 0 0,10 10-23 0 0,-1 0-1 0 0,0 1 0 0 0,1-1 1 0 0,-1 0-1 0 0,0 1 0 0 0,0 0 0 0 0,0 0 1 0 0,0 0-1 0 0,0 0 0 0 0,0 0 1 0 0,0 1-1 0 0,-1-1 0 0 0,1 1 1 0 0,0 0-1 0 0,-4 0 0 0 0,2 0 47 0 0,-1 1 0 0 0,1 0 0 0 0,0 1 0 0 0,0-1-1 0 0,0 1 1 0 0,0 0 0 0 0,1 0 0 0 0,-8 5 0 0 0,-2 2 204 0 0,1 0 0 0 0,0 2 0 0 0,1 0 0 0 0,-21 24 0 0 0,19-18-147 0 0,1 0 0 0 0,0 1 1 0 0,1 1-1 0 0,2 0 1 0 0,0 0-1 0 0,0 1 0 0 0,2 0 1 0 0,1 1-1 0 0,0 0 1 0 0,-6 36-1 0 0,12-45-88 0 0,0 0 0 0 0,1 0 0 0 0,0 0 0 0 0,1 0 0 0 0,0 0-1 0 0,0 0 1 0 0,7 22 0 0 0,-6-28-26 0 0,0 0 0 0 0,1 0 1 0 0,-1 0-1 0 0,1 0 0 0 0,0 0 0 0 0,0-1 0 0 0,1 1 0 0 0,0-1 0 0 0,0 0 1 0 0,0 0-1 0 0,0-1 0 0 0,1 1 0 0 0,0-1 0 0 0,0 0 0 0 0,0 0 0 0 0,9 5 0 0 0,-10-8-59 0 0,0 1 0 0 0,0-1 0 0 0,0 0 0 0 0,0 0 0 0 0,0-1 0 0 0,0 1 0 0 0,1-1-1 0 0,-1 0 1 0 0,0 0 0 0 0,0 0 0 0 0,0 0 0 0 0,1-1 0 0 0,-1 0 0 0 0,0 0-1 0 0,0 0 1 0 0,0 0 0 0 0,0-1 0 0 0,0 0 0 0 0,0 1 0 0 0,-1-1 0 0 0,6-4-1 0 0,2-1-100 0 0,-1 0-1 0 0,0-1 0 0 0,-1 0 0 0 0,0-1 0 0 0,0 0 1 0 0,8-11-1 0 0,0-2 49 0 0,-1-1 1 0 0,24-44-1 0 0,-30 45 42 0 0,-2 0 0 0 0,0-1 0 0 0,6-33 0 0 0,-10 21 2393 0 0,-2 61-1909 0 0,0 1 0 0 0,2 0 0 0 0,1-1 0 0 0,1 1 0 0 0,14 37 0 0 0,-16-54-365 0 0,0 0-1 0 0,1 0 1 0 0,1 0 0 0 0,0-1 0 0 0,0 0-1 0 0,0 0 1 0 0,13 12 0 0 0,-14-17-53 0 0,0 0 0 0 0,0 0 0 0 0,0 0 0 0 0,0-1 1 0 0,1 0-1 0 0,-1 0 0 0 0,1-1 0 0 0,0 1 0 0 0,0-1 0 0 0,0 0 0 0 0,0-1 0 0 0,0 1 1 0 0,0-1-1 0 0,12 0 0 0 0,19-1-915 0 0,-11-3-5057 0 0,-4-2-1524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1.175"/>
    </inkml:context>
    <inkml:brush xml:id="br0">
      <inkml:brushProperty name="width" value="0.1" units="cm"/>
      <inkml:brushProperty name="height" value="0.1" units="cm"/>
      <inkml:brushProperty name="color" value="#E71224"/>
    </inkml:brush>
  </inkml:definitions>
  <inkml:trace contextRef="#ctx0" brushRef="#br0">1 1 16239 0 0,'0'0'1628'0'0,"1"1"-1365"0"0,3 1 174 0 0,0 0 1 0 0,0 0-1 0 0,0-1 1 0 0,0 1-1 0 0,0-1 0 0 0,1 0 1 0 0,-1 0-1 0 0,0 0 1 0 0,1 0-1 0 0,6-1 1 0 0,7 0-146 0 0,24-3 1 0 0,6-1-154 0 0,-34 4-131 0 0,0 1 1 0 0,0 0-1 0 0,0 1 1 0 0,19 4-1 0 0,-32-5-206 0 0,0-1 0 0 0,0 0 0 0 0,0 0 0 0 0,0 0-1 0 0,-1 0 1 0 0,1 1 0 0 0,0-1 0 0 0,0 0-1 0 0,0 1 1 0 0,0-1 0 0 0,-1 1 0 0 0,1-1-1 0 0,0 1 1 0 0,0-1 0 0 0,-1 1 0 0 0,1-1 0 0 0,0 1-1 0 0,-1 0 1 0 0,1-1 0 0 0,0 1 0 0 0,0 1-1 0 0,-1-1-184 0 0,0 0 0 0 0,-1 0 0 0 0,1 0 0 0 0,0 0 0 0 0,-1 0 0 0 0,1 0 0 0 0,-1 0 0 0 0,1 0 0 0 0,-1 0 0 0 0,1 0 0 0 0,-5 4-1532 0 0,-4 4-1089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1.523"/>
    </inkml:context>
    <inkml:brush xml:id="br0">
      <inkml:brushProperty name="width" value="0.1" units="cm"/>
      <inkml:brushProperty name="height" value="0.1" units="cm"/>
      <inkml:brushProperty name="color" value="#E71224"/>
    </inkml:brush>
  </inkml:definitions>
  <inkml:trace contextRef="#ctx0" brushRef="#br0">1 12 14047 0 0,'0'0'646'0'0,"1"0"-16"0"0,8 2-152 0 0,0 0-1 0 0,1-1 1 0 0,-1-1-1 0 0,0 0 1 0 0,0 0-1 0 0,0-1 1 0 0,0 0-1 0 0,0 0 0 0 0,12-4 1 0 0,32-2 1942 0 0,-12 6-1764 0 0,0 1 1 0 0,68 11-1 0 0,-88-8-2873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6.083"/>
    </inkml:context>
    <inkml:brush xml:id="br0">
      <inkml:brushProperty name="width" value="0.1" units="cm"/>
      <inkml:brushProperty name="height" value="0.1" units="cm"/>
      <inkml:brushProperty name="color" value="#E71224"/>
    </inkml:brush>
  </inkml:definitions>
  <inkml:trace contextRef="#ctx0" brushRef="#br0">7 1 7599 0 0,'0'0'8519'0'0,"0"2"-8006"0"0,-4 70 1983 0 0,2-63-2268 0 0,2 1-1 0 0,0 0 0 0 0,0 0 1 0 0,2 16-1 0 0,-1-22-181 0 0,0 1 1 0 0,0-1-1 0 0,0 0 1 0 0,0 0-1 0 0,1 0 0 0 0,0 0 1 0 0,0 0-1 0 0,0 0 1 0 0,0 0-1 0 0,1-1 1 0 0,-1 1-1 0 0,1-1 0 0 0,3 4 1 0 0,4-1-4 0 0,3-4-33 0 0,-8-2-31 0 0,-1 0 0 0 0,1-1 1 0 0,0 0-1 0 0,0 0 0 0 0,-1 0 0 0 0,1-1 0 0 0,-1 0 0 0 0,1 0 0 0 0,-1 0 1 0 0,0 0-1 0 0,0-1 0 0 0,1 1 0 0 0,-2-1 0 0 0,1 0 0 0 0,5-5 0 0 0,4-6-502 0 0,0 0-1 0 0,17-26 0 0 0,-10 13-325 0 0,-17 24 824 0 0,0-1 19 0 0,0-1 0 0 0,0 1 0 0 0,0 0 1 0 0,0-1-1 0 0,-1 1 0 0 0,0-1 0 0 0,0 0 0 0 0,0 0 1 0 0,2-10-1 0 0,-4 14 138 0 0,-1 2-80 0 0,-1 0 0 0 0,1 1 0 0 0,-1-1 0 0 0,1 0 0 0 0,0 1 0 0 0,0-1 0 0 0,0 0 0 0 0,-1 1 0 0 0,1 0 0 0 0,1-1 0 0 0,-1 1 0 0 0,0-1 0 0 0,-1 5 0 0 0,-1 2 177 0 0,0 0 1 0 0,1 1-1 0 0,0 0 1 0 0,1-1-1 0 0,-1 1 1 0 0,2 0-1 0 0,-1 14 1 0 0,11 64 773 0 0,-3-26-417 0 0,-6-53-574 0 0,1 12 74 0 0,-1 0-1 0 0,-1 0 1 0 0,-4 37-1 0 0,3-52-74 0 0,0 0 0 0 0,0 0 1 0 0,0-1-1 0 0,-1 1 0 0 0,0 0 0 0 0,1 0 0 0 0,-2-1 0 0 0,1 0 1 0 0,-1 1-1 0 0,1-1 0 0 0,-1 0 0 0 0,0 0 0 0 0,0 0 1 0 0,-1 0-1 0 0,1-1 0 0 0,-1 0 0 0 0,0 1 0 0 0,0-1 1 0 0,0 0-1 0 0,0-1 0 0 0,-6 3 0 0 0,8-4-125 0 0,0 0 0 0 0,-1 0 0 0 0,1-1-1 0 0,0 1 1 0 0,-1-1 0 0 0,1 0 0 0 0,-1 0 0 0 0,1 0-1 0 0,0 0 1 0 0,-1 0 0 0 0,1 0 0 0 0,-1-1 0 0 0,1 1-1 0 0,-4-2 1 0 0,3 1-304 0 0,0 0 0 0 0,0 0-1 0 0,1-1 1 0 0,-1 1 0 0 0,0-1 0 0 0,1 1-1 0 0,0-1 1 0 0,-1 0 0 0 0,1 0 0 0 0,0 0 0 0 0,-4-4-1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7.943"/>
    </inkml:context>
    <inkml:brush xml:id="br0">
      <inkml:brushProperty name="width" value="0.1" units="cm"/>
      <inkml:brushProperty name="height" value="0.1" units="cm"/>
      <inkml:brushProperty name="color" value="#E71224"/>
    </inkml:brush>
  </inkml:definitions>
  <inkml:trace contextRef="#ctx0" brushRef="#br0">0 0 16127 0 0,'0'0'787'0'0,"1"2"-342"0"0,1 3-220 0 0,0 0-1 0 0,0 0 1 0 0,1 0 0 0 0,-1-1-1 0 0,1 1 1 0 0,0-1-1 0 0,1 1 1 0 0,6 7 0 0 0,-5-10 109 0 0,0 0 0 0 0,0 0 0 0 0,0-1 0 0 0,0 1 0 0 0,0-1 1 0 0,0 0-1 0 0,7 0 0 0 0,2-2-281 0 0,0 0 0 0 0,26-7 0 0 0,6 0 2 0 0,73-2-73 0 0,-67 9-2386 0 0,7 1-2967 0 0,-31 0 2591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8.398"/>
    </inkml:context>
    <inkml:brush xml:id="br0">
      <inkml:brushProperty name="width" value="0.1" units="cm"/>
      <inkml:brushProperty name="height" value="0.1" units="cm"/>
      <inkml:brushProperty name="color" value="#E71224"/>
    </inkml:brush>
  </inkml:definitions>
  <inkml:trace contextRef="#ctx0" brushRef="#br0">81 84 14623 0 0,'0'0'1328'0'0,"8"-5"-1064"0"0,2 0 243 0 0,48-30 2408 0 0,-51 29-2890 0 0,2 1 0 0 0,-1 0 0 0 0,1 0 0 0 0,0 1 0 0 0,15-6 0 0 0,-20 9-12 0 0,1 0 0 0 0,-1 0 0 0 0,1 0 0 0 0,-1 1 0 0 0,0 0-1 0 0,1 0 1 0 0,-1 0 0 0 0,1 1 0 0 0,-1-1 0 0 0,1 1 0 0 0,-1 0 0 0 0,0 1 0 0 0,0-1 0 0 0,1 1 0 0 0,3 1 0 0 0,1 2 16 0 0,-1 1-1 0 0,0-1 1 0 0,1 2 0 0 0,-2-1 0 0 0,1 1 0 0 0,-1 0-1 0 0,0 0 1 0 0,-1 1 0 0 0,1 0 0 0 0,-1 1 0 0 0,-1-1-1 0 0,0 1 1 0 0,0 0 0 0 0,-1 0 0 0 0,0 0-1 0 0,0 1 1 0 0,-1-1 0 0 0,-1 1 0 0 0,1 0 0 0 0,-1 0-1 0 0,0 17 1 0 0,-2-10 111 0 0,-2 0-1 0 0,0 0 0 0 0,-1 0 1 0 0,-1 0-1 0 0,-8 25 1 0 0,-38 78 585 0 0,48-116-711 0 0,-10 22 114 0 0,-24 37 0 0 0,29-53-122 0 0,0 1 0 0 0,-1-1 0 0 0,0-1 0 0 0,-1 0 0 0 0,-19 17 0 0 0,24-24-12 0 0,0 1 0 0 0,-1 0-1 0 0,1-1 1 0 0,0 0 0 0 0,-1 0-1 0 0,0 0 1 0 0,1-1 0 0 0,-1 0-1 0 0,0 1 1 0 0,0-2 0 0 0,0 1 0 0 0,1 0-1 0 0,-1-1 1 0 0,0 0 0 0 0,0 0-1 0 0,0-1 1 0 0,0 1 0 0 0,0-1-1 0 0,0 0 1 0 0,0 0 0 0 0,1-1 0 0 0,-1 0-1 0 0,0 1 1 0 0,1-2 0 0 0,0 1-1 0 0,-1 0 1 0 0,1-1 0 0 0,0 0-1 0 0,0 0 1 0 0,0 0 0 0 0,1 0-1 0 0,-7-8 1 0 0,1 0 2 0 0,1 0 1 0 0,0-1-1 0 0,1-1 0 0 0,1 1 0 0 0,0-1 0 0 0,0 0 0 0 0,1 0 1 0 0,1-1-1 0 0,0 1 0 0 0,1-1 0 0 0,0 0 0 0 0,2 0 1 0 0,-1 0-1 0 0,2 0 0 0 0,-1-1 0 0 0,4-20 0 0 0,-1 17 6 0 0,1 1 0 0 0,1 0 0 0 0,0-1 0 0 0,1 1-1 0 0,1 1 1 0 0,1-1 0 0 0,0 1 0 0 0,1 0 0 0 0,1 1-1 0 0,0 0 1 0 0,1 0 0 0 0,22-24 0 0 0,-24 31-519 0 0,0 0 0 0 0,1 1 0 0 0,0 1 1 0 0,10-7-1 0 0,-2 4-474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8.765"/>
    </inkml:context>
    <inkml:brush xml:id="br0">
      <inkml:brushProperty name="width" value="0.1" units="cm"/>
      <inkml:brushProperty name="height" value="0.1" units="cm"/>
      <inkml:brushProperty name="color" value="#E71224"/>
    </inkml:brush>
  </inkml:definitions>
  <inkml:trace contextRef="#ctx0" brushRef="#br0">1 0 17503 0 0,'0'0'803'0'0,"7"6"266"0"0,12 9 1740 0 0,-18-14-2817 0 0,-1 0 0 0 0,0-1-1 0 0,1 1 1 0 0,0 0 0 0 0,-1-1-1 0 0,1 1 1 0 0,-1 0 0 0 0,1-1-1 0 0,0 1 1 0 0,-1-1 0 0 0,1 1-1 0 0,0-1 1 0 0,0 0-1 0 0,0 1 1 0 0,-1-1 0 0 0,1 0-1 0 0,1 1 1 0 0,5 0-2086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9.121"/>
    </inkml:context>
    <inkml:brush xml:id="br0">
      <inkml:brushProperty name="width" value="0.1" units="cm"/>
      <inkml:brushProperty name="height" value="0.1" units="cm"/>
      <inkml:brushProperty name="color" value="#E71224"/>
    </inkml:brush>
  </inkml:definitions>
  <inkml:trace contextRef="#ctx0" brushRef="#br0">85 0 16351 0 0,'0'0'1250'0'0,"1"1"-856"0"0,0 0-360 0 0,0 0-1 0 0,0 1 1 0 0,0-1-1 0 0,0 0 1 0 0,0 0-1 0 0,0 0 1 0 0,0 1-1 0 0,0-1 1 0 0,0 0-1 0 0,-1 1 0 0 0,1-1 1 0 0,-1 1-1 0 0,1-1 1 0 0,-1 1-1 0 0,1 1 1 0 0,0 1 286 0 0,0 0-90 0 0,-1-1 1 0 0,1 0-1 0 0,-1 0 0 0 0,0 1 0 0 0,0-1 1 0 0,0 0-1 0 0,0 1 0 0 0,-1-1 0 0 0,1 0 0 0 0,-3 7 1 0 0,-14 34 674 0 0,5-15-615 0 0,-6 30-93 0 0,3 1 0 0 0,2 1 0 0 0,-5 73 0 0 0,15-107-88 0 0,2 0 0 0 0,1 0 0 0 0,1-1-1 0 0,5 30 1 0 0,-5-49-124 0 0,0-5-54 0 0,7-10-474 0 0,-6 5-243 0 0,1-1 0 0 0,-1 1-1 0 0,0-1 1 0 0,0 0-1 0 0,0 1 1 0 0,-1-1-1 0 0,0 0 1 0 0,1 0-1 0 0,0-7 1 0 0,-1 8 409 0 0,4-19-2755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39.600"/>
    </inkml:context>
    <inkml:brush xml:id="br0">
      <inkml:brushProperty name="width" value="0.1" units="cm"/>
      <inkml:brushProperty name="height" value="0.1" units="cm"/>
      <inkml:brushProperty name="color" value="#E71224"/>
    </inkml:brush>
  </inkml:definitions>
  <inkml:trace contextRef="#ctx0" brushRef="#br0">0 222 16471 0 0,'0'0'4499'0'0,"0"-9"-4395"0"0,0 1-91 0 0,0 0 0 0 0,1 1 0 0 0,0-1-1 0 0,0 0 1 0 0,0 1 0 0 0,1-1 0 0 0,0 1 0 0 0,1 0 0 0 0,0 0 0 0 0,0-1 0 0 0,0 2 0 0 0,1-1 0 0 0,0 0 0 0 0,0 1 0 0 0,1 0-1 0 0,0 0 1 0 0,0 0 0 0 0,9-8 0 0 0,-3 4 37 0 0,0 1 1 0 0,0 1-1 0 0,1-1 0 0 0,25-12 1 0 0,-32 19-49 0 0,0 0 1 0 0,1-1-1 0 0,-1 2 0 0 0,1-1 1 0 0,-1 1-1 0 0,1 0 1 0 0,0 0-1 0 0,-1 0 1 0 0,1 1-1 0 0,0 0 0 0 0,0 0 1 0 0,0 0-1 0 0,-1 1 1 0 0,12 2-1 0 0,-14-2 12 0 0,1 1-1 0 0,-1 0 1 0 0,0 0-1 0 0,1 0 1 0 0,-1 0-1 0 0,0 0 1 0 0,0 1-1 0 0,-1-1 1 0 0,1 1-1 0 0,0 0 1 0 0,-1 0-1 0 0,1 0 1 0 0,-1 0-1 0 0,0 0 1 0 0,0 0-1 0 0,-1 0 1 0 0,1 1-1 0 0,0-1 1 0 0,-1 1-1 0 0,0 0 1 0 0,1 6-1 0 0,1 3 41 0 0,0 1-1 0 0,-2 0 0 0 0,1 0 0 0 0,-2 21 0 0 0,-2-5-41 0 0,-2-1 1 0 0,0 0-1 0 0,-2-1 1 0 0,-1 1-1 0 0,-16 40 1 0 0,2-16 52 0 0,-53 91 0 0 0,48-93-80 0 0,25-49-33 0 0,21-8 87 0 0,66-26 361 0 0,23-6-11 0 0,-97 34-342 0 0,0 2 0 0 0,0 0 0 0 0,1 0 0 0 0,-1 1 0 0 0,1 0 0 0 0,-1 1 0 0 0,14 2 0 0 0,-16-1-167 0 0,0 0-1 0 0,1-1 0 0 0,-1 0 0 0 0,18-2 0 0 0,-22 1-645 0 0,-1 0 0 0 0,1-1 0 0 0,0 0-1 0 0,0 0 1 0 0,8-4 0 0 0,-13 5 259 0 0,1 0 0 0 0,-1 0-1 0 0,1 0 1 0 0,-1 0 0 0 0,0-1-1 0 0,0 1 1 0 0,1 0 0 0 0,-1 0-1 0 0,0-1 1 0 0,0 1 0 0 0,1-4-1 0 0,6-7-2624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0.217"/>
    </inkml:context>
    <inkml:brush xml:id="br0">
      <inkml:brushProperty name="width" value="0.1" units="cm"/>
      <inkml:brushProperty name="height" value="0.1" units="cm"/>
      <inkml:brushProperty name="color" value="#E71224"/>
    </inkml:brush>
  </inkml:definitions>
  <inkml:trace contextRef="#ctx0" brushRef="#br0">312 1 13823 0 0,'10'2'1471'0'0,"8"3"2726"0"0,-20-4-4109 0 0,0 1 0 0 0,0 0 0 0 0,1-1 0 0 0,-1 1 0 0 0,-1-1 0 0 0,1 0 0 0 0,-3 2 0 0 0,4-3-68 0 0,-12 6-9 0 0,0-2-1 0 0,-1 0 1 0 0,1 0-1 0 0,-1-1 1 0 0,0-1-1 0 0,-23 1 1 0 0,12 0-5 0 0,-62 0 85 0 0,85-3-22 0 0,1 0-5 0 0,-5 2 0 0 0,4-2 0 0 0,2 0-45 0 0,-1 0 0 0 0,1 0 0 0 0,-1 0 0 0 0,1 0 0 0 0,-1 0 0 0 0,1 0 0 0 0,-1 0 0 0 0,1 0 0 0 0,-1 0 0 0 0,1 1 0 0 0,-1-1 0 0 0,1 0-1 0 0,0 0 1 0 0,-1 1 0 0 0,1-1 0 0 0,-1 0 0 0 0,1 0 0 0 0,0 1 0 0 0,-1-1 0 0 0,1 1 0 0 0,-1-1 0 0 0,1 0 0 0 0,0 1 0 0 0,0-1 0 0 0,-1 1 0 0 0,1-1 0 0 0,0 0 0 0 0,0 1 0 0 0,-1-1 0 0 0,1 1 0 0 0,0 0-1 0 0,-5 18 448 0 0,3 1-240 0 0,1-1-1 0 0,1 1 0 0 0,2 22 1 0 0,1 9 284 0 0,-3-48-415 0 0,-1-2-81 0 0,1-1 0 0 0,0 1-1 0 0,0-1 1 0 0,0 1 0 0 0,0-1 0 0 0,0 1 0 0 0,0-1 0 0 0,0 1-1 0 0,1-1 1 0 0,-1 1 0 0 0,0-1 0 0 0,0 0 0 0 0,0 1 0 0 0,0-1-1 0 0,1 1 1 0 0,-1-1 0 0 0,0 1 0 0 0,0-1 0 0 0,1 0 0 0 0,-1 1-1 0 0,1 0-16 0 0,0 0-1 0 0,0 0 1 0 0,1 0-1 0 0,-1-1 0 0 0,0 1 1 0 0,0 0-1 0 0,0-1 0 0 0,1 1 1 0 0,-1-1-1 0 0,0 1 1 0 0,1-1-1 0 0,-1 1 0 0 0,0-1 1 0 0,1 0-1 0 0,-1 0 0 0 0,0 0 1 0 0,1 0-1 0 0,-1 0 0 0 0,1 0 1 0 0,-1 0-1 0 0,0 0 1 0 0,3-1-1 0 0,-2 0 21 0 0,27-5 40 0 0,-18 3-41 0 0,0 1 1 0 0,18-2-1 0 0,-19 4 4 0 0,1 0 0 0 0,0 1 0 0 0,0 1 0 0 0,0 0 0 0 0,-1 0 0 0 0,1 1 0 0 0,-1 0 0 0 0,0 1 0 0 0,0 0 0 0 0,0 1 0 0 0,0 0 0 0 0,-1 0 0 0 0,0 1 0 0 0,0 1 0 0 0,13 11 0 0 0,-16-13 13 0 0,0 0 0 0 0,-1 1 0 0 0,0 0 0 0 0,0 0 0 0 0,0 0-1 0 0,-1 1 1 0 0,1-1 0 0 0,-2 1 0 0 0,1 0 0 0 0,-1 0-1 0 0,0 0 1 0 0,0 1 0 0 0,-1-1 0 0 0,0 1 0 0 0,-1 0-1 0 0,1-1 1 0 0,-1 1 0 0 0,-1 0 0 0 0,0 0 0 0 0,0 0-1 0 0,0-1 1 0 0,-2 12 0 0 0,0-12-22 0 0,-1 0-1 0 0,1 0 1 0 0,-1 0-1 0 0,0-1 1 0 0,0 1-1 0 0,-1-1 1 0 0,0 0 0 0 0,0 0-1 0 0,-1 0 1 0 0,1 0-1 0 0,-1-1 1 0 0,-1 1-1 0 0,1-1 1 0 0,-11 7 0 0 0,8-6-18 0 0,-1-1 1 0 0,1 0-1 0 0,-1-1 1 0 0,0 1 0 0 0,-1-2-1 0 0,1 1 1 0 0,-1-1-1 0 0,1-1 1 0 0,-1 0 0 0 0,-12 2-1 0 0,2-3-15 0 0,-1-1-1 0 0,1 0 1 0 0,0-2-1 0 0,-1 0 1 0 0,1-2-1 0 0,0 0 0 0 0,0-1 1 0 0,-31-12-1 0 0,50 16-150 0 0,-1 1-1 0 0,1 0 1 0 0,0-1-1 0 0,0 1 0 0 0,0-1 1 0 0,0 0-1 0 0,0 1 1 0 0,0-1-1 0 0,0 0 0 0 0,0 1 1 0 0,0-1-1 0 0,0 0 1 0 0,1 0-1 0 0,-1 0 0 0 0,0 0 1 0 0,0 0-1 0 0,1 0 1 0 0,-1 0-1 0 0,1 0 0 0 0,-1 0 1 0 0,1 0-1 0 0,-1 0 1 0 0,1-1-1 0 0,0 1 0 0 0,-1 0 1 0 0,1 0-1 0 0,0 0 0 0 0,0 0 1 0 0,0-1-1 0 0,0 1 1 0 0,0 0-1 0 0,0 0 0 0 0,1-2 1 0 0,1-14-3022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1.404"/>
    </inkml:context>
    <inkml:brush xml:id="br0">
      <inkml:brushProperty name="width" value="0.1" units="cm"/>
      <inkml:brushProperty name="height" value="0.1" units="cm"/>
      <inkml:brushProperty name="color" value="#E71224"/>
    </inkml:brush>
  </inkml:definitions>
  <inkml:trace contextRef="#ctx0" brushRef="#br0">68 11 14511 0 0,'0'0'331'0'0,"-4"-2"44"0"0,1 0-84 0 0,-6-3-363 0 0,0 3 3581 0 0,9 13-1835 0 0,-14 218 125 0 0,2-70-954 0 0,12-151-843 0 0,-5 156 395 0 0,5-117-212 0 0,10 69-1 0 0,-8-108-197 0 0,-2-7-51 0 0,12-19-67 0 0,21-66 12 0 0,-22 54-20 0 0,1 0-1 0 0,18-33 0 0 0,-25 54 108 0 0,1 1-1 0 0,0-1 0 0 0,0 1 1 0 0,1 0-1 0 0,0 1 0 0 0,0-1 1 0 0,1 1-1 0 0,0 1 0 0 0,0-1 1 0 0,17-9-1 0 0,-15 11-114 0 0,-1 1 0 0 0,1 0 0 0 0,0 0 1 0 0,0 1-1 0 0,0 0 0 0 0,0 1 0 0 0,0 0 0 0 0,1 1 1 0 0,-1 0-1 0 0,12 0 0 0 0,-15 1 118 0 0,-1 1 0 0 0,1 0-1 0 0,-1 0 1 0 0,1 0 0 0 0,-1 1 0 0 0,1 0 0 0 0,-1 1 0 0 0,0-1-1 0 0,0 1 1 0 0,0 0 0 0 0,0 0 0 0 0,-1 1 0 0 0,1 0 0 0 0,-1 0-1 0 0,0 0 1 0 0,0 1 0 0 0,5 5 0 0 0,-8-7 59 0 0,1 1 1 0 0,0-1-1 0 0,-1 1 1 0 0,0-1-1 0 0,0 1 1 0 0,0 0-1 0 0,0 0 0 0 0,-1 0 1 0 0,1 0-1 0 0,-1 0 1 0 0,0 0-1 0 0,0 0 1 0 0,-1 0-1 0 0,1 7 1 0 0,-1-5 43 0 0,-1 0 0 0 0,0 1 0 0 0,0-1 0 0 0,0 0 0 0 0,0 0 0 0 0,-1 0 0 0 0,0-1 0 0 0,-1 1 0 0 0,-3 6 0 0 0,-2 2 79 0 0,-1-1 0 0 0,0 0 1 0 0,-1 0-1 0 0,0-1 0 0 0,-1 0 0 0 0,-23 18 0 0 0,-1-2 17 0 0,-42 25 0 0 0,58-42-118 0 0,0 0 0 0 0,-1-2 0 0 0,0 0 0 0 0,-27 8 0 0 0,40-15-62 0 0,-1 0 0 0 0,1-1 0 0 0,0 0 0 0 0,0 0 1 0 0,-1-1-1 0 0,1 0 0 0 0,0 0 0 0 0,-11-2 0 0 0,16 2 7 0 0,-1-1 0 0 0,1 0 1 0 0,-1 1-1 0 0,1-1 0 0 0,-1 0 1 0 0,1 0-1 0 0,0 0 0 0 0,-1-1 0 0 0,1 1 1 0 0,0-1-1 0 0,0 1 0 0 0,0-1 1 0 0,0 0-1 0 0,0 1 0 0 0,0-1 0 0 0,1 0 1 0 0,-1 0-1 0 0,0-1 0 0 0,1 1 1 0 0,0 0-1 0 0,0 0 0 0 0,-1-1 0 0 0,1 1 1 0 0,0-1-1 0 0,1 1 0 0 0,-2-5 0 0 0,1 1-274 0 0,1 1-1 0 0,0-1 1 0 0,0 1-1 0 0,0-1 1 0 0,0 1-1 0 0,1-1 1 0 0,0 1-1 0 0,0-1 1 0 0,1 1-1 0 0,-1 0 1 0 0,1 0-1 0 0,5-10 1 0 0,3-4-6993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1.752"/>
    </inkml:context>
    <inkml:brush xml:id="br0">
      <inkml:brushProperty name="width" value="0.1" units="cm"/>
      <inkml:brushProperty name="height" value="0.1" units="cm"/>
      <inkml:brushProperty name="color" value="#E71224"/>
    </inkml:brush>
  </inkml:definitions>
  <inkml:trace contextRef="#ctx0" brushRef="#br0">1 0 16471 0 0,'0'0'1651'0'0,"9"6"378"0"0,0-4-1770 0 0,0-1 0 0 0,0 0 1 0 0,0-1-1 0 0,0 0 0 0 0,0 0 0 0 0,17-3 0 0 0,6 0-81 0 0,-12 2-113 0 0,1 2 0 0 0,28 3 0 0 0,-38-2-155 0 0,0 0 0 0 0,0 1 0 0 0,0 0 0 0 0,-1 0-1 0 0,0 1 1 0 0,12 6 0 0 0,-22-10 80 0 0,1 0-159 0 0,0 1 0 0 0,0-1 0 0 0,0 1 0 0 0,0-1-1 0 0,0 1 1 0 0,0-1 0 0 0,0 1 0 0 0,0 0 0 0 0,0-1 0 0 0,0 1 0 0 0,-1 0 0 0 0,1 0 0 0 0,0 0 0 0 0,0 0 0 0 0,-1 0 0 0 0,1-1 0 0 0,-1 1 0 0 0,1 0 0 0 0,-1 1 0 0 0,1-1 0 0 0,-1 0 0 0 0,1 0 0 0 0,-1 0 0 0 0,0 0 0 0 0,1 2 0 0 0,-4 6-1494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2.105"/>
    </inkml:context>
    <inkml:brush xml:id="br0">
      <inkml:brushProperty name="width" value="0.1" units="cm"/>
      <inkml:brushProperty name="height" value="0.1" units="cm"/>
      <inkml:brushProperty name="color" value="#E71224"/>
    </inkml:brush>
  </inkml:definitions>
  <inkml:trace contextRef="#ctx0" brushRef="#br0">0 0 20735 0 0,'2'1'472'0'0,"14"7"122"0"0,1-1-1 0 0,-1 0 1 0 0,33 7 0 0 0,-9-4 1196 0 0,-14-4-1430 0 0,29 4-1 0 0,-39-8-419 0 0,-6 0-391 0 0,0-1-1 0 0,0-1 0 0 0,0 1 1 0 0,0-1-1 0 0,12-2 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2.686"/>
    </inkml:context>
    <inkml:brush xml:id="br0">
      <inkml:brushProperty name="width" value="0.1" units="cm"/>
      <inkml:brushProperty name="height" value="0.1" units="cm"/>
      <inkml:brushProperty name="color" value="#E71224"/>
    </inkml:brush>
  </inkml:definitions>
  <inkml:trace contextRef="#ctx0" brushRef="#br0">58 38 8407 0 0,'0'0'382'0'0,"0"-1"-6"0"0,1 0-215 0 0,0-1 0 0 0,0 1 0 0 0,0-1 0 0 0,-1 1 0 0 0,1-1 0 0 0,-1 0 0 0 0,1 1 0 0 0,-1-1 0 0 0,0 0 0 0 0,-1-19 9070 0 0,-6 32-7599 0 0,1-2-1252 0 0,1 0 1 0 0,1 0 0 0 0,0 0-1 0 0,0 1 1 0 0,0 0 0 0 0,-2 15-1 0 0,-8 64 765 0 0,14-88-1132 0 0,-5 45 172 0 0,2 1 0 0 0,2 0-1 0 0,10 84 1 0 0,-4-87-196 0 0,5 30 3 0 0,-3-43-673 0 0,-6-30 269 0 0,6-20-7150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6.878"/>
    </inkml:context>
    <inkml:brush xml:id="br0">
      <inkml:brushProperty name="width" value="0.1" units="cm"/>
      <inkml:brushProperty name="height" value="0.1" units="cm"/>
      <inkml:brushProperty name="color" value="#E71224"/>
    </inkml:brush>
  </inkml:definitions>
  <inkml:trace contextRef="#ctx0" brushRef="#br0">23 1 11863 0 0,'0'0'1187'0'0,"-2"1"-1088"0"0,-5 1 1959 0 0,-6 4 3694 0 0,18-4-5633 0 0,1 0 0 0 0,-1 0 0 0 0,1 0 0 0 0,-1 0 0 0 0,0 1 0 0 0,0 0 0 0 0,0 0 0 0 0,0 1 0 0 0,4 3 0 0 0,2 4 3 0 0,0 0-1 0 0,12 17 1 0 0,28 39-5 0 0,-39-51-111 0 0,-2-1 16 0 0,1-1 1 0 0,0 0-1 0 0,1-1 0 0 0,26 22 0 0 0,-14-21-34 0 0,-23-14-8 0 0,0 0-1 0 0,-1 1 0 0 0,1-1 0 0 0,-1 0 0 0 0,1 0 0 0 0,0 0 0 0 0,-1 0 0 0 0,1 0 0 0 0,-1 0 0 0 0,1 0 0 0 0,0 0 0 0 0,-1-1 0 0 0,1 1 0 0 0,-1 0 0 0 0,1 0 0 0 0,-1 0 0 0 0,1-1 0 0 0,-1 1 0 0 0,1 0 0 0 0,0 0 0 0 0,-1-1 0 0 0,1 1 0 0 0,-1 0 0 0 0,0-1 1 0 0,1 1-1 0 0,0-1 0 0 0,10-13-1501 0 0,-4 0-1184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3.038"/>
    </inkml:context>
    <inkml:brush xml:id="br0">
      <inkml:brushProperty name="width" value="0.1" units="cm"/>
      <inkml:brushProperty name="height" value="0.1" units="cm"/>
      <inkml:brushProperty name="color" value="#E71224"/>
    </inkml:brush>
  </inkml:definitions>
  <inkml:trace contextRef="#ctx0" brushRef="#br0">1 57 20959 0 0,'0'0'1601'0'0,"2"0"-1095"0"0,8 3 2136 0 0,-6-5-3087 0 0,0 0 0 0 0,0 0-1 0 0,0 0 1 0 0,0-1 0 0 0,0 0-1 0 0,-1 0 1 0 0,1 0 0 0 0,-1 0 0 0 0,0 0-1 0 0,0-1 1 0 0,0 1 0 0 0,0-1-1 0 0,-1 0 1 0 0,3-4 0 0 0,0-2-1985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3.407"/>
    </inkml:context>
    <inkml:brush xml:id="br0">
      <inkml:brushProperty name="width" value="0.1" units="cm"/>
      <inkml:brushProperty name="height" value="0.1" units="cm"/>
      <inkml:brushProperty name="color" value="#E71224"/>
    </inkml:brush>
  </inkml:definitions>
  <inkml:trace contextRef="#ctx0" brushRef="#br0">1 1 18311 0 0,'22'24'1984'0'0,"-2"-5"360"0"0,-3-11-608 0 0,8-7-1480 0 0,125-17-112 0 0,-56 8-144 0 0,77-4 0 0 0,-169 11-8 0 0,-1 1 0 0 0,1 0 0 0 0,-1 0 1 0 0,0 0-1 0 0,1 1 0 0 0,-1-1 0 0 0,1 0 0 0 0,-1 0 0 0 0,0 1 0 0 0,1-1 0 0 0,-1 1 1 0 0,0-1-1 0 0,0 1 0 0 0,1 0 0 0 0,-1-1 0 0 0,0 1 0 0 0,2 2 0 0 0,-2-2 1 0 0,-1 0 0 0 0,1 0 0 0 0,-1 0-1 0 0,1 0 1 0 0,-1 0 0 0 0,1 0 0 0 0,-1 0 0 0 0,1 0-1 0 0,-1 0 1 0 0,0 1 0 0 0,0 1 0 0 0,1 0-13 0 0,0 2 32 0 0,-1-1-1 0 0,0 1 1 0 0,0 0 0 0 0,0 0-1 0 0,0-1 1 0 0,-1 1-1 0 0,0 0 1 0 0,0-1-1 0 0,0 1 1 0 0,-3 6 0 0 0,-2 5 105 0 0,-14 23 0 0 0,8-15-79 0 0,-103 237 98 0 0,82-154-180 0 0,29-91 35 0 0,1 1 1 0 0,1 0-1 0 0,1 0 0 0 0,0 26 0 0 0,1-39 15 0 0,1 0 1 0 0,-1-1-1 0 0,1 1 0 0 0,0 0 1 0 0,2 5-1 0 0,-2-8-17 0 0,-1 0 0 0 0,1 1 0 0 0,-1-1-1 0 0,1 0 1 0 0,0 0 0 0 0,0 1 0 0 0,0-1 0 0 0,-1 0 0 0 0,1 0-1 0 0,0 0 1 0 0,1 0 0 0 0,-1 0 0 0 0,0 0 0 0 0,0 0-1 0 0,0-1 1 0 0,2 2 0 0 0,-2-2-179 0 0,1 0 1 0 0,-1 0-1 0 0,1 0 0 0 0,-1 0 0 0 0,0 0 1 0 0,1 0-1 0 0,-1 0 0 0 0,1-1 0 0 0,-1 1 1 0 0,1-1-1 0 0,-1 1 0 0 0,0-1 0 0 0,3-1 1 0 0,-2 2-108 0 0,10-7-822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3.940"/>
    </inkml:context>
    <inkml:brush xml:id="br0">
      <inkml:brushProperty name="width" value="0.1" units="cm"/>
      <inkml:brushProperty name="height" value="0.1" units="cm"/>
      <inkml:brushProperty name="color" value="#E71224"/>
    </inkml:brush>
  </inkml:definitions>
  <inkml:trace contextRef="#ctx0" brushRef="#br0">484 21 18079 0 0,'0'0'1820'0'0,"-2"0"-1592"0"0,-20 0 847 0 0,-20 1-300 0 0,-58-8-1 0 0,-6-2-835 0 0,57 6 42 0 0,36 1 54 0 0,-1 2-1 0 0,1 0 0 0 0,0 0 1 0 0,-25 5-1 0 0,35-5-28 0 0,0 1 0 0 0,0 0 1 0 0,0-1-1 0 0,1 1 0 0 0,-1 1 0 0 0,0-1 0 0 0,0 0 0 0 0,1 1 0 0 0,-1-1 1 0 0,1 1-1 0 0,-1 0 0 0 0,1 0 0 0 0,0 0 0 0 0,0 0 0 0 0,-1 0 0 0 0,1 0 1 0 0,1 1-1 0 0,-1-1 0 0 0,0 1 0 0 0,1-1 0 0 0,-1 1 0 0 0,1-1 0 0 0,0 1 1 0 0,0 0-1 0 0,0 0 0 0 0,0 0 0 0 0,0 4 0 0 0,-1 4 37 0 0,2 0 0 0 0,0 0 0 0 0,0 0-1 0 0,4 22 1 0 0,-2-15-12 0 0,-1-1 7 0 0,-1-11-23 0 0,1 0-1 0 0,-1 0 1 0 0,1 0-1 0 0,0 0 0 0 0,1-1 1 0 0,3 11-1 0 0,-4-14-8 0 0,-1 0 0 0 0,1 0-1 0 0,0-1 1 0 0,0 1 0 0 0,-1-1 0 0 0,1 1-1 0 0,0 0 1 0 0,3 1 0 0 0,4 0 93 0 0,-7-3-90 0 0,4 0-1 0 0,-1 0-1 0 0,0-1 1 0 0,0 1-1 0 0,0-1 1 0 0,-1 0-1 0 0,1 0 1 0 0,0 0-1 0 0,0 0 1 0 0,0-1-1 0 0,-1 1 1 0 0,7-5-1 0 0,-1 2 10 0 0,5-3-1 0 0,0 1-1 0 0,1 0 1 0 0,0 1 0 0 0,0 1 0 0 0,0 0 0 0 0,0 1 0 0 0,17-1 0 0 0,-24 4-16 0 0,0-1 0 0 0,1 1 0 0 0,-1 1 0 0 0,0 0 0 0 0,0 0 0 0 0,1 1 0 0 0,-1-1 0 0 0,0 2 0 0 0,0-1 0 0 0,0 1 0 0 0,-1 1 1 0 0,1-1-1 0 0,-1 1 0 0 0,13 9 0 0 0,-17-10 15 0 0,1 0 0 0 0,-1 0-1 0 0,0 0 1 0 0,0 0 0 0 0,0 1 0 0 0,0 0 0 0 0,0-1 0 0 0,-1 1 0 0 0,1 0 0 0 0,-1 0-1 0 0,0 0 1 0 0,-1 1 0 0 0,1-1 0 0 0,1 6 0 0 0,-2-4-13 0 0,0 0 0 0 0,-1 0 0 0 0,0 1 0 0 0,0-1 0 0 0,0 0 0 0 0,-1 0 0 0 0,0 0 0 0 0,0 0 0 0 0,-3 10-1 0 0,-1-2 44 0 0,-1 1 0 0 0,-1 0-1 0 0,0-1 1 0 0,-1-1 0 0 0,-1 1-1 0 0,0-1 1 0 0,-15 16 0 0 0,13-17-28 0 0,-1 0 0 0 0,-1 0 0 0 0,0-2 0 0 0,0 1 0 0 0,-1-2 0 0 0,0 0 0 0 0,-1 0 0 0 0,-26 10-1 0 0,32-16-19 0 0,0 0 0 0 0,0 0 0 0 0,0-1 0 0 0,0 0 0 0 0,0-1-1 0 0,-1 0 1 0 0,-13-1 0 0 0,16 0-6 0 0,1-1-1 0 0,-1 0 1 0 0,1 0 0 0 0,-1-1 0 0 0,1 0-1 0 0,0 0 1 0 0,-1 0 0 0 0,1-1 0 0 0,0 0-1 0 0,1 0 1 0 0,-9-6 0 0 0,12 8-161 0 0,1-1 1 0 0,-1 1-1 0 0,1 0 1 0 0,-1-1 0 0 0,1 1-1 0 0,0-1 1 0 0,-1 1-1 0 0,1-1 1 0 0,0 0-1 0 0,0 1 1 0 0,0-1 0 0 0,1 0-1 0 0,-1 0 1 0 0,0 0-1 0 0,1 0 1 0 0,-1 1-1 0 0,1-1 1 0 0,-1 0-1 0 0,1 0 1 0 0,0 0 0 0 0,0 0-1 0 0,0 0 1 0 0,0 0-1 0 0,1-3 1 0 0,2-7-1334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4.341"/>
    </inkml:context>
    <inkml:brush xml:id="br0">
      <inkml:brushProperty name="width" value="0.1" units="cm"/>
      <inkml:brushProperty name="height" value="0.1" units="cm"/>
      <inkml:brushProperty name="color" value="#E71224"/>
    </inkml:brush>
  </inkml:definitions>
  <inkml:trace contextRef="#ctx0" brushRef="#br0">0 15 16007 0 0,'0'0'1604'0'0,"2"0"-1368"0"0,4-3 325 0 0,1 0 0 0 0,0 1 0 0 0,0 0 0 0 0,0 1 0 0 0,0-1 0 0 0,9 0-1 0 0,-12 2-500 0 0,-1 0 0 0 0,1 1 0 0 0,-1-1 0 0 0,0 1 0 0 0,1 0 0 0 0,-1-1 0 0 0,0 2-1 0 0,0-1 1 0 0,1 0 0 0 0,-1 0 0 0 0,0 1 0 0 0,0 0 0 0 0,-1 0 0 0 0,1 0-1 0 0,0 0 1 0 0,3 3 0 0 0,16 18 539 0 0,-1 1 0 0 0,-1 0-1 0 0,27 45 1 0 0,22 27 135 0 0,-59-83-781 0 0,1-2 0 0 0,0 1-1 0 0,1-1 1 0 0,1-1 0 0 0,18 13-1 0 0,-19-16 78 0 0,-1-1-1 0 0,2 0 0 0 0,-1 0 0 0 0,1-1 0 0 0,-1-1 0 0 0,1 0 0 0 0,0-1 0 0 0,1 0 0 0 0,-1-1 1 0 0,0-1-1 0 0,16 0 0 0 0,-23-1-156 0 0,0-1-1 0 0,0 0 1 0 0,0 0 0 0 0,0-1 0 0 0,0 0-1 0 0,-1 0 1 0 0,1 0 0 0 0,9-5 0 0 0,-11 4-415 0 0,-1 1 1 0 0,1 0-1 0 0,0-1 1 0 0,-1 0-1 0 0,1 0 1 0 0,-1 0-1 0 0,4-5 1 0 0,2-6-1329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4.711"/>
    </inkml:context>
    <inkml:brush xml:id="br0">
      <inkml:brushProperty name="width" value="0.1" units="cm"/>
      <inkml:brushProperty name="height" value="0.1" units="cm"/>
      <inkml:brushProperty name="color" value="#E71224"/>
    </inkml:brush>
  </inkml:definitions>
  <inkml:trace contextRef="#ctx0" brushRef="#br0">494 1 18311 0 0,'-2'2'414'0'0,"-132"157"2014"0"0,116-139-1538 0 0,-124 116 2315 0 0,78-80-2695 0 0,46-39-485 0 0,0-1-1 0 0,-1 0 1 0 0,-1-2 0 0 0,-31 18 0 0 0,44-29-173 0 0,12-22-5131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5.644"/>
    </inkml:context>
    <inkml:brush xml:id="br0">
      <inkml:brushProperty name="width" value="0.1" units="cm"/>
      <inkml:brushProperty name="height" value="0.1" units="cm"/>
      <inkml:brushProperty name="color" value="#E71224"/>
    </inkml:brush>
  </inkml:definitions>
  <inkml:trace contextRef="#ctx0" brushRef="#br0">287 69 16703 0 0,'21'31'1320'0'0,"-14"-22"-1104"0"0,-1 1 0 0 0,0-1-1 0 0,-1 1 1 0 0,0 0 0 0 0,5 14 0 0 0,-7-16 512 0 0,1 9 2130 0 0,-8-25-2523 0 0,-8-22-374 0 0,6 16-12 0 0,-10-20 0 0 0,12 27 50 0 0,-4-6-4 0 0,0-1-1 0 0,-1 1 1 0 0,-13-14-1 0 0,19 23-1 0 0,-1 1 0 0 0,1 0-1 0 0,-1 0 1 0 0,1 0 0 0 0,-1 0 0 0 0,0 1-1 0 0,0 0 1 0 0,0-1 0 0 0,0 2 0 0 0,-1-1-1 0 0,1 0 1 0 0,0 1 0 0 0,-1 0 0 0 0,0 0-1 0 0,-7-1 1 0 0,9 2 9 0 0,0 0 0 0 0,0 0 0 0 0,-1 0 0 0 0,1 1 0 0 0,0-1 0 0 0,0 1 0 0 0,0 0 0 0 0,0 0 0 0 0,0 0 0 0 0,0 0 0 0 0,0 1 0 0 0,-4 2 0 0 0,2-1 1 0 0,0 1 1 0 0,1 0-1 0 0,-1 0 1 0 0,0 1-1 0 0,-6 8 1 0 0,0 2 16 0 0,1 0 0 0 0,1 1 1 0 0,-9 22-1 0 0,5-8 27 0 0,1 1 0 0 0,2-1 0 0 0,1 2 0 0 0,-6 37 0 0 0,12-51-25 0 0,1 0 1 0 0,1 1-1 0 0,0-1 1 0 0,2 1-1 0 0,0-1 1 0 0,1 0-1 0 0,0 1 1 0 0,10 32-1 0 0,-8-42-25 0 0,-1 0 0 0 0,1 0-1 0 0,0-1 1 0 0,1 1 0 0 0,0-1-1 0 0,0 0 1 0 0,1 0 0 0 0,0-1 0 0 0,7 8-1 0 0,-8-11 2 0 0,0 1 0 0 0,1-1 0 0 0,0 0-1 0 0,0 0 1 0 0,0 0 0 0 0,0-1 0 0 0,0 0 0 0 0,0 0-1 0 0,1-1 1 0 0,0 0 0 0 0,-1 0 0 0 0,1 0 0 0 0,8 0-1 0 0,3-1 2 0 0,0 0 0 0 0,0-1-1 0 0,0-1 1 0 0,0-1 0 0 0,0-1-1 0 0,19-5 1 0 0,104-37-1568 0 0,-111 34 334 0 0,-4 1 275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6.019"/>
    </inkml:context>
    <inkml:brush xml:id="br0">
      <inkml:brushProperty name="width" value="0.1" units="cm"/>
      <inkml:brushProperty name="height" value="0.1" units="cm"/>
      <inkml:brushProperty name="color" value="#E71224"/>
    </inkml:brush>
  </inkml:definitions>
  <inkml:trace contextRef="#ctx0" brushRef="#br0">0 1 19583 0 0,'1'3'447'0'0,"0"-2"-373"0"0,0 0-1 0 0,0 1 1 0 0,0-1 0 0 0,0 1 0 0 0,0-1 0 0 0,0 0-1 0 0,0 0 1 0 0,1 1 0 0 0,-1-1 0 0 0,0 0 0 0 0,1 0-1 0 0,-1 0 1 0 0,1 0 0 0 0,-1-1 0 0 0,1 1 0 0 0,-1 0-1 0 0,1-1 1 0 0,-1 1 0 0 0,1-1 0 0 0,0 1 0 0 0,-1-1-1 0 0,4 0 1 0 0,9 2 44 0 0,-1-2 0 0 0,1 0 0 0 0,0 0 0 0 0,21-4 0 0 0,-19 1 27 0 0,0 2-1 0 0,30 0 0 0 0,-38 2-939 0 0,0-1 1 0 0,0 2-1 0 0,-1-1 1 0 0,1 1 0 0 0,0 0-1 0 0,11 5 1 0 0,-10-1-1188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6.392"/>
    </inkml:context>
    <inkml:brush xml:id="br0">
      <inkml:brushProperty name="width" value="0.1" units="cm"/>
      <inkml:brushProperty name="height" value="0.1" units="cm"/>
      <inkml:brushProperty name="color" value="#E71224"/>
    </inkml:brush>
  </inkml:definitions>
  <inkml:trace contextRef="#ctx0" brushRef="#br0">1 0 13359 0 0,'0'0'1210'0'0,"1"2"-996"0"0,0-1-56 0 0,0 1-1 0 0,1-1 1 0 0,-1 1-1 0 0,0-1 0 0 0,1 0 1 0 0,-1 0-1 0 0,1 0 1 0 0,-1 0-1 0 0,1 0 1 0 0,-1 0-1 0 0,1 0 0 0 0,0 0 1 0 0,-1-1-1 0 0,1 1 1 0 0,0 0-1 0 0,0-1 0 0 0,-1 0 1 0 0,4 1-1 0 0,2 0 438 0 0,4 1-183 0 0,0 0 0 0 0,1-1 0 0 0,-1-1 0 0 0,0 0 0 0 0,1 0 0 0 0,-1-1 0 0 0,15-3 1 0 0,11-1-356 0 0,-9 2 39 0 0,42-1-1793 0 0,-18-1-2982 0 0,-38 5 2251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46.746"/>
    </inkml:context>
    <inkml:brush xml:id="br0">
      <inkml:brushProperty name="width" value="0.1" units="cm"/>
      <inkml:brushProperty name="height" value="0.1" units="cm"/>
      <inkml:brushProperty name="color" value="#E71224"/>
    </inkml:brush>
  </inkml:definitions>
  <inkml:trace contextRef="#ctx0" brushRef="#br0">0 65 16471 0 0,'0'0'802'0'0,"12"-3"188"0"0,58-11 2452 0 0,-10 0-2165 0 0,99-8 0 0 0,-98 17-836 0 0,-37 2-494 0 0,-1 1 0 0 0,1 0 0 0 0,0 2 1 0 0,0 2-1 0 0,26 3 0 0 0,-49-5 68 0 0,1 1 0 0 0,-1-1-1 0 0,0 1 1 0 0,0-1 0 0 0,0 1-1 0 0,1-1 1 0 0,-1 1 0 0 0,0-1 0 0 0,0 1-1 0 0,0 0 1 0 0,0 0 0 0 0,0 0 0 0 0,0 0-1 0 0,0 0 1 0 0,0 0 0 0 0,-1 0-1 0 0,1 0 1 0 0,0 0 0 0 0,1 2 0 0 0,-1-1 8 0 0,0 1 1 0 0,0 0 0 0 0,-1 0 0 0 0,1 0-1 0 0,-1-1 1 0 0,1 1 0 0 0,-1 0-1 0 0,0 5 1 0 0,-1 3 11 0 0,0 0-1 0 0,-1-1 0 0 0,-5 18 0 0 0,-70 196 340 0 0,13-43 88 0 0,55-151-306 0 0,-34 117 296 0 0,37-120-401 0 0,0 1 0 0 0,2 0 0 0 0,0 38 0 0 0,4-65-141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3.304"/>
    </inkml:context>
    <inkml:brush xml:id="br0">
      <inkml:brushProperty name="width" value="0.1" units="cm"/>
      <inkml:brushProperty name="height" value="0.1" units="cm"/>
      <inkml:brushProperty name="color" value="#E71224"/>
    </inkml:brush>
  </inkml:definitions>
  <inkml:trace contextRef="#ctx0" brushRef="#br0">239 81 12495 0 0,'0'0'282'0'0,"8"-15"792"0"0,-7 14-818 0 0,1-2-832 0 0,0-9 4852 0 0,-11 22-2790 0 0,3 1-1088 0 0,0-1 0 0 0,0 1 0 0 0,1 0 1 0 0,0 1-1 0 0,-4 18 0 0 0,-10 62 312 0 0,14-66-444 0 0,0 1-153 0 0,0-1 1 0 0,2 1 0 0 0,2-1-1 0 0,0 1 1 0 0,1 0 0 0 0,2 0-1 0 0,7 40 1 0 0,-8-64-114 0 0,-1-1 0 0 0,1 1 0 0 0,0-1 0 0 0,0 0 0 0 0,0 1 0 0 0,0-1 0 0 0,0 0 0 0 0,0 0 0 0 0,1 0 0 0 0,-1 0 0 0 0,1 0 0 0 0,-1 0 0 0 0,1 0 0 0 0,0 0 0 0 0,0 0 0 0 0,0-1 0 0 0,4 3 0 0 0,-5-3 0 0 0,1 0 0 0 0,0-1 0 0 0,0 1 0 0 0,0-1 0 0 0,0 0 0 0 0,0 1 0 0 0,0-1 0 0 0,0 0 0 0 0,0 0 0 0 0,0 0 0 0 0,0 0 0 0 0,-1-1 0 0 0,1 1 0 0 0,0 0 0 0 0,0-1 0 0 0,0 0 0 0 0,0 1 0 0 0,0-1 0 0 0,-1 0 0 0 0,1 0 0 0 0,0 0 0 0 0,-1 0 0 0 0,3-2 0 0 0,6-4-23 0 0,0-2-1 0 0,0 1 0 0 0,-1-2 1 0 0,0 1-1 0 0,8-12 1 0 0,34-57-693 0 0,-21 25 335 0 0,-3 0 0 0 0,-3-2 0 0 0,-1-1-1 0 0,-3 0 1 0 0,14-69 0 0 0,-32 116 424 0 0,-13 98 790 0 0,1 103 1 0 0,5-43-667 0 0,-3-1-6 0 0,-6 77 745 0 0,-17-3-151 0 0,26-197-694 0 0,-2-1 0 0 0,0 1 1 0 0,-1-2-1 0 0,-1 1 0 0 0,-2-1 0 0 0,-22 37 0 0 0,27-51-30 0 0,-1-1 0 0 0,1 0-1 0 0,-2 0 1 0 0,1 0-1 0 0,-1-1 1 0 0,0 0 0 0 0,-17 11-1 0 0,18-14-21 0 0,-1 0 0 0 0,1-1 0 0 0,-1 0 0 0 0,0 0 0 0 0,1-1 0 0 0,-1 0 0 0 0,0 0 0 0 0,-1-1 0 0 0,1 0 0 0 0,0 0 0 0 0,-11-1 0 0 0,8-1-265 0 0,1 0-1 0 0,0 0 1 0 0,0-1-1 0 0,0 0 1 0 0,0-1-1 0 0,0-1 1 0 0,1 1-1 0 0,-1-1 1 0 0,-16-11-1 0 0,20 12 53 0 0,1 0 0 0 0,0-1 0 0 0,0 0 0 0 0,0-1 0 0 0,1 1 1 0 0,-1-1-1 0 0,1 1 0 0 0,0-1 0 0 0,1-1 0 0 0,-1 1 0 0 0,1 0 0 0 0,0-1 0 0 0,0 0 0 0 0,0 0 0 0 0,1 0 0 0 0,0 0 0 0 0,-1-7 0 0 0,1 1-923 0 0,1 0 0 0 0,0-1 0 0 0,1-14 0 0 0,3-9-1145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6:37.231"/>
    </inkml:context>
    <inkml:brush xml:id="br0">
      <inkml:brushProperty name="width" value="0.1" units="cm"/>
      <inkml:brushProperty name="height" value="0.1" units="cm"/>
      <inkml:brushProperty name="color" value="#E71224"/>
    </inkml:brush>
  </inkml:definitions>
  <inkml:trace contextRef="#ctx0" brushRef="#br0">176 0 14623 0 0,'0'0'332'0'0,"-1"2"51"0"0,-18 30 60 0 0,-57 90 5501 0 0,62-96-5353 0 0,0 0 1 0 0,1 1 0 0 0,-10 34-1 0 0,12-32-419 0 0,10-27-181 0 0,0 0-1 0 0,0 1 0 0 0,1-1 1 0 0,-1 0-1 0 0,1 0 1 0 0,0 0-1 0 0,0 1 1 0 0,-1-1-1 0 0,1 0 0 0 0,1 3 1 0 0,-1-4-150 0 0,15 1-3013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3.674"/>
    </inkml:context>
    <inkml:brush xml:id="br0">
      <inkml:brushProperty name="width" value="0.1" units="cm"/>
      <inkml:brushProperty name="height" value="0.1" units="cm"/>
      <inkml:brushProperty name="color" value="#E71224"/>
    </inkml:brush>
  </inkml:definitions>
  <inkml:trace contextRef="#ctx0" brushRef="#br0">1 75 14335 0 0,'0'0'3500'0'0,"1"-1"-3090"0"0,7-5-134 0 0,1 1 0 0 0,-1 0 0 0 0,1 0 0 0 0,1 1 0 0 0,-1 0 0 0 0,20-6 0 0 0,-25 9-207 0 0,22-7 210 0 0,0 1 0 0 0,1 1 0 0 0,0 1 0 0 0,0 1 0 0 0,0 2 0 0 0,28 1 0 0 0,-48 1-283 0 0,1 0 0 0 0,-1 1 1 0 0,1 0-1 0 0,-1 1 0 0 0,0 0 0 0 0,1 0 0 0 0,12 6 0 0 0,-18-7-334 0 0,-2 5-1838 0 0,0-4 1814 0 0,0 0 0 0 0,0 0 0 0 0,0 0 0 0 0,0 0 0 0 0,-1 0 0 0 0,1 0 0 0 0,-1 0 1 0 0,0 2-1 0 0,-7 10-1700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4.028"/>
    </inkml:context>
    <inkml:brush xml:id="br0">
      <inkml:brushProperty name="width" value="0.1" units="cm"/>
      <inkml:brushProperty name="height" value="0.1" units="cm"/>
      <inkml:brushProperty name="color" value="#E71224"/>
    </inkml:brush>
  </inkml:definitions>
  <inkml:trace contextRef="#ctx0" brushRef="#br0">1 79 16239 0 0,'0'0'1234'0'0,"1"-1"-840"0"0,97-26 4029 0 0,-61 11-2752 0 0,-25 10-1493 0 0,0 1-1 0 0,0 0 1 0 0,0 1 0 0 0,1 0 0 0 0,0 1 0 0 0,-1 0-1 0 0,19-1 1 0 0,-20 5-411 0 0,0 0 0 0 0,12 3 0 0 0,-11-2-665 0 0,19 9-9342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4.860"/>
    </inkml:context>
    <inkml:brush xml:id="br0">
      <inkml:brushProperty name="width" value="0.1" units="cm"/>
      <inkml:brushProperty name="height" value="0.1" units="cm"/>
      <inkml:brushProperty name="color" value="#E71224"/>
    </inkml:brush>
  </inkml:definitions>
  <inkml:trace contextRef="#ctx0" brushRef="#br0">0 40 7367 0 0,'0'0'2967'0'0,"9"4"370"0"0,9-1-1352 0 0,1-1 0 0 0,25-2-1 0 0,-19-1-825 0 0,33-6 0 0 0,0-2-610 0 0,-31 6-384 0 0,52-14 1 0 0,-31 6-1500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5.724"/>
    </inkml:context>
    <inkml:brush xml:id="br0">
      <inkml:brushProperty name="width" value="0.1" units="cm"/>
      <inkml:brushProperty name="height" value="0.1" units="cm"/>
      <inkml:brushProperty name="color" value="#E71224"/>
    </inkml:brush>
  </inkml:definitions>
  <inkml:trace contextRef="#ctx0" brushRef="#br0">192 146 7943 0 0,'0'0'8458'0'0,"1"-1"-7965"0"0,4-4-114 0 0,-1-1 1 0 0,0 1 0 0 0,6-12-1 0 0,-7 12-267 0 0,-1-1-1 0 0,1 2 1 0 0,1-1-1 0 0,-1 0 0 0 0,1 1 1 0 0,-1-1-1 0 0,1 1 1 0 0,6-4-1 0 0,15-11 66 0 0,-19 14-158 0 0,0 0 0 0 0,0 0 1 0 0,0 1-1 0 0,0 0 0 0 0,1 0 1 0 0,-1 1-1 0 0,1 0 0 0 0,0 0 1 0 0,0 1-1 0 0,9-3 1 0 0,-7 4 5 0 0,0 0 0 0 0,-1 0 0 0 0,1 1 1 0 0,0 0-1 0 0,0 0 0 0 0,0 1 1 0 0,-1 0-1 0 0,1 1 0 0 0,0 0 1 0 0,13 5-1 0 0,-17-5 17 0 0,0 0 0 0 0,0 1-1 0 0,0 0 1 0 0,0 0 0 0 0,0 0 0 0 0,0 0 0 0 0,-1 1-1 0 0,0 0 1 0 0,0 0 0 0 0,0 0 0 0 0,0 0-1 0 0,0 1 1 0 0,-1 0 0 0 0,0-1 0 0 0,0 1 0 0 0,0 0-1 0 0,2 9 1 0 0,-2-5 69 0 0,0 0 0 0 0,-1 1 1 0 0,0 0-1 0 0,-1-1 0 0 0,0 1 0 0 0,-1 0 0 0 0,0 0 0 0 0,0 0 0 0 0,-4 17 0 0 0,1-12 17 0 0,0 0-1 0 0,-1 0 1 0 0,-1 0-1 0 0,-1-1 1 0 0,-11 23-1 0 0,-4-4-14 0 0,-2 0-1 0 0,-1-1 0 0 0,-1-1 1 0 0,-1-2-1 0 0,-60 52 1 0 0,76-74-102 0 0,0 1 1 0 0,0-1 0 0 0,0-1-1 0 0,-1 0 1 0 0,0 0 0 0 0,0-1-1 0 0,0-1 1 0 0,-1 0 0 0 0,0 0-1 0 0,-21 3 1 0 0,27-6-20 0 0,1 0-1 0 0,-1-1 1 0 0,0 0 0 0 0,1 0 0 0 0,-1 0 0 0 0,1 0-1 0 0,-1-1 1 0 0,1 0 0 0 0,-1-1 0 0 0,1 1 0 0 0,-1-1-1 0 0,1 0 1 0 0,0 0 0 0 0,0 0 0 0 0,0-1 0 0 0,0 0-1 0 0,1 0 1 0 0,-1 0 0 0 0,1-1 0 0 0,-1 1-1 0 0,1-1 1 0 0,0 0 0 0 0,1 0 0 0 0,-1-1 0 0 0,-5-7-1 0 0,4 3-3 0 0,0-1 0 0 0,1 0 0 0 0,0 0 0 0 0,1 0 0 0 0,0 0 0 0 0,0 0 0 0 0,1-1-1 0 0,0 0 1 0 0,1 1 0 0 0,0-15 0 0 0,2 7 40 0 0,0-1 0 0 0,1 1 0 0 0,0-1 0 0 0,2 1 0 0 0,6-20 0 0 0,-6 27-15 0 0,1 0 0 0 0,0 0-1 0 0,0 1 1 0 0,1-1 0 0 0,10-12 0 0 0,-1 4-66 0 0,26-27 0 0 0,-30 35-127 0 0,1 1 1 0 0,0 1-1 0 0,20-14 0 0 0,-21 17-707 0 0,0 0-1 0 0,1 1 0 0 0,0 0 0 0 0,20-6 1 0 0,-4 4-839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6.074"/>
    </inkml:context>
    <inkml:brush xml:id="br0">
      <inkml:brushProperty name="width" value="0.1" units="cm"/>
      <inkml:brushProperty name="height" value="0.1" units="cm"/>
      <inkml:brushProperty name="color" value="#E71224"/>
    </inkml:brush>
  </inkml:definitions>
  <inkml:trace contextRef="#ctx0" brushRef="#br0">0 40 16703 0 0,'7'7'5110'0'0,"-4"-7"-5038"0"0,0-1 0 0 0,0 0 0 0 0,-1 0 0 0 0,1 0 1 0 0,0 0-1 0 0,-1-1 0 0 0,1 1 0 0 0,-1-1 1 0 0,1 0-1 0 0,2-2 0 0 0,-3 2-47 0 0,1 1-1 0 0,-1 0 1 0 0,0 0 0 0 0,0 0-1 0 0,1 0 1 0 0,-1 0-1 0 0,4 0 1 0 0,13-6-2283 0 0,-8 0 111 0 0,3-1-3557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6.410"/>
    </inkml:context>
    <inkml:brush xml:id="br0">
      <inkml:brushProperty name="width" value="0.1" units="cm"/>
      <inkml:brushProperty name="height" value="0.1" units="cm"/>
      <inkml:brushProperty name="color" value="#E71224"/>
    </inkml:brush>
  </inkml:definitions>
  <inkml:trace contextRef="#ctx0" brushRef="#br0">117 0 18431 0 0,'0'0'900'0'0,"0"2"-392"0"0,1 5-329 0 0,-1 0 1 0 0,0 0-1 0 0,0 1 0 0 0,0-1 0 0 0,-1 0 0 0 0,0 0 0 0 0,-2 9 1 0 0,-19 50 2058 0 0,7-26-1886 0 0,-5 19-21 0 0,-24 90 88 0 0,40-132-410 0 0,1 1 1 0 0,1-1-1 0 0,0 1 1 0 0,2 0-1 0 0,0-1 1 0 0,4 31-1 0 0,-3-44-25 0 0,8 24-149 0 0,-9-28 51 0 0,1 0 0 0 0,-1 0 1 0 0,1 0-1 0 0,-1 0 0 0 0,1 0 1 0 0,0 0-1 0 0,-1 0 0 0 0,1 0 1 0 0,-1 0-1 0 0,1 0 0 0 0,0 0 1 0 0,-1-1-1 0 0,1 1 0 0 0,-1 0 1 0 0,1 0-1 0 0,-1-1 0 0 0,2 1 1 0 0,10-7-1429 0 0,0-2 167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6.873"/>
    </inkml:context>
    <inkml:brush xml:id="br0">
      <inkml:brushProperty name="width" value="0.1" units="cm"/>
      <inkml:brushProperty name="height" value="0.1" units="cm"/>
      <inkml:brushProperty name="color" value="#E71224"/>
    </inkml:brush>
  </inkml:definitions>
  <inkml:trace contextRef="#ctx0" brushRef="#br0">83 116 14855 0 0,'0'0'7127'0'0,"6"-6"-6902"0"0,25-32-225 0 0,-25 29 0 0 0,0 1 0 0 0,0 1 0 0 0,1 0 0 0 0,0-1 0 0 0,0 2 0 0 0,10-8 0 0 0,-13 12 13 0 0,1 0 0 0 0,-1 1 0 0 0,1-1 0 0 0,-1 1 0 0 0,1-1 0 0 0,0 2 0 0 0,-1-1 0 0 0,1 0 0 0 0,0 1 0 0 0,0 0 0 0 0,-1 0 0 0 0,1 0 0 0 0,0 1 0 0 0,5 0 0 0 0,-1 1 18 0 0,0 0 0 0 0,0 0 1 0 0,0 1-1 0 0,0 1 0 0 0,-1-1 0 0 0,12 7 0 0 0,-16-7-24 0 0,0 0 0 0 0,0-1-1 0 0,0 2 1 0 0,0-1 0 0 0,-1 0-1 0 0,0 1 1 0 0,1 0 0 0 0,-1-1-1 0 0,-1 1 1 0 0,1 0-1 0 0,0 1 1 0 0,-1-1 0 0 0,0 0-1 0 0,0 1 1 0 0,0-1 0 0 0,-1 1-1 0 0,1 0 1 0 0,-1 0-1 0 0,0-1 1 0 0,0 8 0 0 0,-1-3-6 0 0,0-1 0 0 0,0 1-1 0 0,-1-1 1 0 0,0 1 0 0 0,-1 0 0 0 0,0-1 0 0 0,0 0 0 0 0,0 1 0 0 0,-1-1 0 0 0,-7 13 0 0 0,-87 146 129 0 0,74-132-91 0 0,-2-2-1 0 0,-47 49 0 0 0,61-70-18 0 0,-1-1-1 0 0,-1 0 1 0 0,0 0-1 0 0,-1-1 1 0 0,-14 7-1 0 0,27-16-16 0 0,-1 0-1 0 0,0-1 1 0 0,1 1-1 0 0,-1-1 1 0 0,1 1-1 0 0,-1-1 1 0 0,0 1-1 0 0,0-1 0 0 0,1 0 1 0 0,-1 0-1 0 0,0 0 1 0 0,1 0-1 0 0,-1 0 1 0 0,0-1-1 0 0,1 1 1 0 0,-1 0-1 0 0,0-1 0 0 0,1 1 1 0 0,-1-1-1 0 0,1 0 1 0 0,-1 1-1 0 0,1-1 1 0 0,-2-1-1 0 0,2 1-6 0 0,0-1-1 0 0,0 1 1 0 0,0-1-1 0 0,0 1 1 0 0,1-1-1 0 0,-1 0 1 0 0,1 1 0 0 0,-1-1-1 0 0,1 0 1 0 0,0 1-1 0 0,0-1 1 0 0,-1 0-1 0 0,1 1 1 0 0,0-1-1 0 0,1 0 1 0 0,-1 1 0 0 0,0-3-1 0 0,2-4-5 0 0,1 1 1 0 0,-1-1-1 0 0,1 0 0 0 0,1 1 0 0 0,0 0 0 0 0,-1 0 0 0 0,2 0 1 0 0,-1 0-1 0 0,1 1 0 0 0,7-8 0 0 0,-1 3-18 0 0,0 0 0 0 0,0 1 0 0 0,1 0 0 0 0,20-12 0 0 0,-24 18 28 0 0,0 0 0 0 0,0 0 0 0 0,0 1 0 0 0,0 0 0 0 0,1 1 0 0 0,-1 0 0 0 0,1 0 0 0 0,0 1 0 0 0,-1-1 0 0 0,10 2 0 0 0,-13 0-5 0 0,-1 1 0 0 0,1 0 0 0 0,-1 0 0 0 0,0 0 0 0 0,1 0-1 0 0,-1 1 1 0 0,0 0 0 0 0,0 0 0 0 0,5 3 0 0 0,3 2 31 0 0,18 15-1 0 0,-7-2 44 0 0,36 43-1 0 0,-30-30-37 0 0,-23-27-148 0 0,0 0-1 0 0,0 0 1 0 0,9 6-1 0 0,-13-10 33 0 0,0-1 0 0 0,1 1-1 0 0,-1-1 1 0 0,0 0 0 0 0,0 0-1 0 0,1 0 1 0 0,-1 0 0 0 0,0-1 0 0 0,1 1-1 0 0,-1-1 1 0 0,1 1 0 0 0,-1-1-1 0 0,1 0 1 0 0,-1 0 0 0 0,1 0-1 0 0,2-1 1 0 0,37-11-4188 0 0,-32 8 2066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7.475"/>
    </inkml:context>
    <inkml:brush xml:id="br0">
      <inkml:brushProperty name="width" value="0.1" units="cm"/>
      <inkml:brushProperty name="height" value="0.1" units="cm"/>
      <inkml:brushProperty name="color" value="#E71224"/>
    </inkml:brush>
  </inkml:definitions>
  <inkml:trace contextRef="#ctx0" brushRef="#br0">418 6 13703 0 0,'13'-2'804'0'0,"0"1"-1"0"0,15 1 5417 0 0,-87 2-6091 0 0,-175-7-77 0 0,227 6-45 0 0,1-1-1 0 0,-1 1 0 0 0,1 0 1 0 0,-12 3-1 0 0,16-3 21 0 0,-1 0 0 0 0,0 0 0 0 0,1 0 0 0 0,-1 0 0 0 0,1 0 1 0 0,0 1-1 0 0,-1-1 0 0 0,1 1 0 0 0,0-1 0 0 0,0 1 0 0 0,0 0 0 0 0,-3 4 0 0 0,-7 14 63 0 0,0 1-1 0 0,-14 41 0 0 0,11-25 115 0 0,-21 32 52 0 0,35-67-128 0 0,2-2-125 0 0,0 1-1 0 0,0-1 1 0 0,1 0-1 0 0,-1 0 0 0 0,0 0 1 0 0,0 0-1 0 0,0 0 1 0 0,0 0-1 0 0,0 0 1 0 0,0 0-1 0 0,0-1 1 0 0,0 1-1 0 0,0 0 1 0 0,1-1-1 0 0,0 0 1 0 0,20-9 18 0 0,-12 5-18 0 0,19-8-22 0 0,0 2-1 0 0,0 1 1 0 0,36-7 0 0 0,-55 15 51 0 0,1 1 0 0 0,0 1 0 0 0,0-1-1 0 0,0 2 1 0 0,0-1 0 0 0,-1 2 0 0 0,1-1 0 0 0,0 1 0 0 0,-1 1 0 0 0,1 0 0 0 0,-1 1 0 0 0,0 0 0 0 0,0 0 0 0 0,11 7-1 0 0,-15-7-8 0 0,0 0-1 0 0,0 0 1 0 0,0 1-1 0 0,0 0 1 0 0,-1 0-1 0 0,1 0 1 0 0,-2 1-1 0 0,1-1 1 0 0,0 1-1 0 0,-1 1 1 0 0,0-1-1 0 0,-1 0 1 0 0,1 1-1 0 0,-1 0 1 0 0,-1 0-1 0 0,1 0 1 0 0,-1 0-1 0 0,0 0 1 0 0,-1 0-1 0 0,1 1 1 0 0,-1 9-1 0 0,-1-6-15 0 0,0 0 0 0 0,-1 0 0 0 0,0 0 1 0 0,0-1-1 0 0,-2 1 0 0 0,1 0 0 0 0,-1-1 0 0 0,-5 12 0 0 0,2-10 4 0 0,0 1-1 0 0,-1-1 1 0 0,-1 0 0 0 0,0-1-1 0 0,-18 20 1 0 0,16-20-23 0 0,0-1 1 0 0,-1 0-1 0 0,0 0 0 0 0,-1-1 1 0 0,0-1-1 0 0,0 0 0 0 0,-1-1 1 0 0,-14 6-1 0 0,18-9 13 0 0,0-1 1 0 0,1-1-1 0 0,-1 1 1 0 0,0-2-1 0 0,0 1 0 0 0,0-1 1 0 0,0-1-1 0 0,0 1 1 0 0,0-1-1 0 0,0-1 0 0 0,0 0 1 0 0,0 0-1 0 0,0-1 1 0 0,-11-3-1 0 0,12 3-192 0 0,0-1-1 0 0,1 0 0 0 0,-1 0 1 0 0,1-1-1 0 0,-1 0 1 0 0,1 0-1 0 0,0 0 0 0 0,0-1 1 0 0,-8-8-1 0 0,0-3-448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8.166"/>
    </inkml:context>
    <inkml:brush xml:id="br0">
      <inkml:brushProperty name="width" value="0.1" units="cm"/>
      <inkml:brushProperty name="height" value="0.1" units="cm"/>
      <inkml:brushProperty name="color" value="#E71224"/>
    </inkml:brush>
  </inkml:definitions>
  <inkml:trace contextRef="#ctx0" brushRef="#br0">0 61 11631 0 0,'0'0'1128'0'0,"9"-2"-984"0"0,-6 1-144 0 0,11-9 0 0 0,1-3 2980 0 0,-9 8-2312 0 0,-1 1 0 0 0,1-1-1 0 0,0 1 1 0 0,0 0-1 0 0,10-5 1 0 0,-15 8-584 0 0,1 1 0 0 0,0-1 0 0 0,0 1 1 0 0,-1-1-1 0 0,1 1 0 0 0,0 0 0 0 0,0 0 1 0 0,0 0-1 0 0,0-1 0 0 0,-1 2 0 0 0,1-1 1 0 0,0 0-1 0 0,0 0 0 0 0,0 1 0 0 0,-1-1 0 0 0,1 1 1 0 0,0-1-1 0 0,0 1 0 0 0,-1 0 0 0 0,1 0 1 0 0,-1-1-1 0 0,1 1 0 0 0,-1 1 0 0 0,1-1 0 0 0,-1 0 1 0 0,1 0-1 0 0,1 2 0 0 0,3 4 69 0 0,-1 0 0 0 0,1 0 0 0 0,-1 0 1 0 0,0 1-1 0 0,-1-1 0 0 0,0 1 0 0 0,0 0 0 0 0,4 14 0 0 0,0 8 15 0 0,7 35 1 0 0,-8-29 196 0 0,-3-15-333 0 0,3 13 79 0 0,1-1 1 0 0,19 50 0 0 0,-23-75-96 0 0,0 1-1 0 0,0 0 1 0 0,1-1-1 0 0,0 0 1 0 0,0 0-1 0 0,1 0 1 0 0,0 0-1 0 0,1-1 1 0 0,-1 0-1 0 0,1-1 1 0 0,1 1-1 0 0,-1-2 1 0 0,17 11-1 0 0,-19-14-165 0 0,1 1-1 0 0,1-1 1 0 0,-1 0-1 0 0,0 0 1 0 0,1-1-1 0 0,-1 0 1 0 0,1 0-1 0 0,-1 0 1 0 0,1-1-1 0 0,-1 0 1 0 0,1 0-1 0 0,-1-1 1 0 0,1 1-1 0 0,-1-2 1 0 0,1 1-1 0 0,-1-1 1 0 0,12-4-1 0 0,-10 2-119 0 0,0 1 0 0 0,0-2 0 0 0,0 1 0 0 0,-1-1 0 0 0,1 0 0 0 0,-1-1 0 0 0,0 1 0 0 0,-1-1 0 0 0,1-1-1 0 0,-1 1 1 0 0,0-1 0 0 0,7-12 0 0 0,-6 5-857 0 0,0-1 0 0 0,0 0 0 0 0,-2 0-1 0 0,6-21 1 0 0,-1-5-825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1T18:27:58.521"/>
    </inkml:context>
    <inkml:brush xml:id="br0">
      <inkml:brushProperty name="width" value="0.1" units="cm"/>
      <inkml:brushProperty name="height" value="0.1" units="cm"/>
      <inkml:brushProperty name="color" value="#E71224"/>
    </inkml:brush>
  </inkml:definitions>
  <inkml:trace contextRef="#ctx0" brushRef="#br0">490 0 10823 0 0,'-2'1'496'0'0,"-15"5"145"0"0,0 0 0 0 0,1 1-1 0 0,0 1 1 0 0,0 1-1 0 0,1 1 1 0 0,-22 16 0 0 0,11-5 1367 0 0,2 1 0 0 0,-38 42 1 0 0,33-27-1078 0 0,1 0 1 0 0,-23 44-1 0 0,-38 86-3 0 0,77-144-909 0 0,-20 43 49 0 0,32-64-100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10/22/2020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02111984F56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666195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123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2411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1221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509A250-FF31-4206-8172-F9D3106AACB1}" type="datetimeFigureOut">
              <a:rPr lang="en-US" smtClean="0"/>
              <a:t>10/22/2020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3460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088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056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644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6060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10/22/2020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3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10/22/2020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516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509A250-FF31-4206-8172-F9D3106AACB1}" type="datetimeFigureOut">
              <a:rPr lang="en-US" smtClean="0"/>
              <a:t>10/22/2020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02111984F56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0467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www.cordovacarter.weebly.com" TargetMode="External"/><Relationship Id="rId18" Type="http://schemas.openxmlformats.org/officeDocument/2006/relationships/image" Target="../media/image10.png"/><Relationship Id="rId3" Type="http://schemas.openxmlformats.org/officeDocument/2006/relationships/hyperlink" Target="http://www.pngall.com/oval-png" TargetMode="External"/><Relationship Id="rId21" Type="http://schemas.openxmlformats.org/officeDocument/2006/relationships/customXml" Target="../ink/ink3.xml"/><Relationship Id="rId7" Type="http://schemas.openxmlformats.org/officeDocument/2006/relationships/hyperlink" Target="http://www.deltamath.com" TargetMode="External"/><Relationship Id="rId2" Type="http://schemas.openxmlformats.org/officeDocument/2006/relationships/image" Target="NULL"/><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pngimg.com/download/51571" TargetMode="External"/><Relationship Id="rId5" Type="http://schemas.openxmlformats.org/officeDocument/2006/relationships/hyperlink" Target="http://pngimg.com/download/5911" TargetMode="External"/><Relationship Id="rId19" Type="http://schemas.openxmlformats.org/officeDocument/2006/relationships/customXml" Target="../ink/ink2.xml"/><Relationship Id="rId4" Type="http://schemas.openxmlformats.org/officeDocument/2006/relationships/hyperlink" Target="http://pngimg.com/download/6981" TargetMode="External"/><Relationship Id="rId9" Type="http://schemas.openxmlformats.org/officeDocument/2006/relationships/customXml" Target="../ink/ink1.xml"/><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 Id="rId4" Type="http://schemas.openxmlformats.org/officeDocument/2006/relationships/image" Target="../media/image332.png"/></Relationships>
</file>

<file path=ppt/slides/_rels/slide11.xml.rels><?xml version="1.0" encoding="UTF-8" standalone="yes"?>
<Relationships xmlns="http://schemas.openxmlformats.org/package/2006/relationships"><Relationship Id="rId13" Type="http://schemas.openxmlformats.org/officeDocument/2006/relationships/image" Target="../media/image338.png"/><Relationship Id="rId18" Type="http://schemas.openxmlformats.org/officeDocument/2006/relationships/customXml" Target="../ink/ink320.xml"/><Relationship Id="rId26" Type="http://schemas.openxmlformats.org/officeDocument/2006/relationships/customXml" Target="../ink/ink324.xml"/><Relationship Id="rId39" Type="http://schemas.openxmlformats.org/officeDocument/2006/relationships/image" Target="../media/image351.png"/><Relationship Id="rId21" Type="http://schemas.openxmlformats.org/officeDocument/2006/relationships/image" Target="../media/image342.png"/><Relationship Id="rId34" Type="http://schemas.openxmlformats.org/officeDocument/2006/relationships/customXml" Target="../ink/ink328.xml"/><Relationship Id="rId7" Type="http://schemas.openxmlformats.org/officeDocument/2006/relationships/image" Target="../media/image335.png"/><Relationship Id="rId12" Type="http://schemas.openxmlformats.org/officeDocument/2006/relationships/customXml" Target="../ink/ink317.xml"/><Relationship Id="rId17" Type="http://schemas.openxmlformats.org/officeDocument/2006/relationships/image" Target="../media/image340.png"/><Relationship Id="rId25" Type="http://schemas.openxmlformats.org/officeDocument/2006/relationships/image" Target="../media/image344.png"/><Relationship Id="rId33" Type="http://schemas.openxmlformats.org/officeDocument/2006/relationships/image" Target="../media/image348.png"/><Relationship Id="rId38" Type="http://schemas.openxmlformats.org/officeDocument/2006/relationships/customXml" Target="../ink/ink330.xml"/><Relationship Id="rId2" Type="http://schemas.openxmlformats.org/officeDocument/2006/relationships/image" Target="NULL"/><Relationship Id="rId16" Type="http://schemas.openxmlformats.org/officeDocument/2006/relationships/customXml" Target="../ink/ink319.xml"/><Relationship Id="rId20" Type="http://schemas.openxmlformats.org/officeDocument/2006/relationships/customXml" Target="../ink/ink321.xml"/><Relationship Id="rId29" Type="http://schemas.openxmlformats.org/officeDocument/2006/relationships/image" Target="../media/image346.png"/><Relationship Id="rId1" Type="http://schemas.openxmlformats.org/officeDocument/2006/relationships/slideLayout" Target="../slideLayouts/slideLayout2.xml"/><Relationship Id="rId6" Type="http://schemas.openxmlformats.org/officeDocument/2006/relationships/customXml" Target="../ink/ink314.xml"/><Relationship Id="rId11" Type="http://schemas.openxmlformats.org/officeDocument/2006/relationships/image" Target="../media/image337.png"/><Relationship Id="rId24" Type="http://schemas.openxmlformats.org/officeDocument/2006/relationships/customXml" Target="../ink/ink323.xml"/><Relationship Id="rId32" Type="http://schemas.openxmlformats.org/officeDocument/2006/relationships/customXml" Target="../ink/ink327.xml"/><Relationship Id="rId37" Type="http://schemas.openxmlformats.org/officeDocument/2006/relationships/image" Target="../media/image350.png"/><Relationship Id="rId5" Type="http://schemas.openxmlformats.org/officeDocument/2006/relationships/image" Target="../media/image334.png"/><Relationship Id="rId15" Type="http://schemas.openxmlformats.org/officeDocument/2006/relationships/image" Target="../media/image339.png"/><Relationship Id="rId23" Type="http://schemas.openxmlformats.org/officeDocument/2006/relationships/image" Target="../media/image343.png"/><Relationship Id="rId28" Type="http://schemas.openxmlformats.org/officeDocument/2006/relationships/customXml" Target="../ink/ink325.xml"/><Relationship Id="rId36" Type="http://schemas.openxmlformats.org/officeDocument/2006/relationships/customXml" Target="../ink/ink329.xml"/><Relationship Id="rId10" Type="http://schemas.openxmlformats.org/officeDocument/2006/relationships/customXml" Target="../ink/ink316.xml"/><Relationship Id="rId19" Type="http://schemas.openxmlformats.org/officeDocument/2006/relationships/image" Target="../media/image341.png"/><Relationship Id="rId31" Type="http://schemas.openxmlformats.org/officeDocument/2006/relationships/image" Target="../media/image347.png"/><Relationship Id="rId4" Type="http://schemas.openxmlformats.org/officeDocument/2006/relationships/customXml" Target="../ink/ink313.xml"/><Relationship Id="rId9" Type="http://schemas.openxmlformats.org/officeDocument/2006/relationships/image" Target="../media/image336.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345.png"/><Relationship Id="rId30" Type="http://schemas.openxmlformats.org/officeDocument/2006/relationships/customXml" Target="../ink/ink326.xml"/><Relationship Id="rId35" Type="http://schemas.openxmlformats.org/officeDocument/2006/relationships/image" Target="../media/image349.png"/><Relationship Id="rId8" Type="http://schemas.openxmlformats.org/officeDocument/2006/relationships/customXml" Target="../ink/ink315.xml"/><Relationship Id="rId3" Type="http://schemas.openxmlformats.org/officeDocument/2006/relationships/image" Target="../media/image333.png"/></Relationships>
</file>

<file path=ppt/slides/_rels/slide12.xml.rels><?xml version="1.0" encoding="UTF-8" standalone="yes"?>
<Relationships xmlns="http://schemas.openxmlformats.org/package/2006/relationships"><Relationship Id="rId8" Type="http://schemas.openxmlformats.org/officeDocument/2006/relationships/customXml" Target="../ink/ink333.xml"/><Relationship Id="rId13" Type="http://schemas.openxmlformats.org/officeDocument/2006/relationships/image" Target="../media/image357.png"/><Relationship Id="rId3" Type="http://schemas.openxmlformats.org/officeDocument/2006/relationships/image" Target="../media/image352.png"/><Relationship Id="rId7" Type="http://schemas.openxmlformats.org/officeDocument/2006/relationships/image" Target="../media/image354.png"/><Relationship Id="rId12" Type="http://schemas.openxmlformats.org/officeDocument/2006/relationships/customXml" Target="../ink/ink335.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332.xml"/><Relationship Id="rId11" Type="http://schemas.openxmlformats.org/officeDocument/2006/relationships/image" Target="../media/image356.png"/><Relationship Id="rId5" Type="http://schemas.openxmlformats.org/officeDocument/2006/relationships/image" Target="../media/image353.png"/><Relationship Id="rId10" Type="http://schemas.openxmlformats.org/officeDocument/2006/relationships/customXml" Target="../ink/ink334.xml"/><Relationship Id="rId4" Type="http://schemas.openxmlformats.org/officeDocument/2006/relationships/customXml" Target="../ink/ink331.xml"/><Relationship Id="rId9" Type="http://schemas.openxmlformats.org/officeDocument/2006/relationships/image" Target="../media/image355.png"/></Relationships>
</file>

<file path=ppt/slides/_rels/slide13.xml.rels><?xml version="1.0" encoding="UTF-8" standalone="yes"?>
<Relationships xmlns="http://schemas.openxmlformats.org/package/2006/relationships"><Relationship Id="rId3" Type="http://schemas.openxmlformats.org/officeDocument/2006/relationships/image" Target="../media/image358.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59.png"/><Relationship Id="rId4" Type="http://schemas.openxmlformats.org/officeDocument/2006/relationships/customXml" Target="../ink/ink336.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7" Type="http://schemas.openxmlformats.org/officeDocument/2006/relationships/image" Target="../media/image417.png"/><Relationship Id="rId21" Type="http://schemas.openxmlformats.org/officeDocument/2006/relationships/image" Target="../media/image369.png"/><Relationship Id="rId42" Type="http://schemas.openxmlformats.org/officeDocument/2006/relationships/customXml" Target="../ink/ink356.xml"/><Relationship Id="rId63" Type="http://schemas.openxmlformats.org/officeDocument/2006/relationships/image" Target="../media/image390.png"/><Relationship Id="rId84" Type="http://schemas.openxmlformats.org/officeDocument/2006/relationships/customXml" Target="../ink/ink377.xml"/><Relationship Id="rId138" Type="http://schemas.openxmlformats.org/officeDocument/2006/relationships/customXml" Target="../ink/ink404.xml"/><Relationship Id="rId159" Type="http://schemas.openxmlformats.org/officeDocument/2006/relationships/image" Target="../media/image438.png"/><Relationship Id="rId107" Type="http://schemas.openxmlformats.org/officeDocument/2006/relationships/image" Target="../media/image412.png"/><Relationship Id="rId11" Type="http://schemas.openxmlformats.org/officeDocument/2006/relationships/image" Target="../media/image364.png"/><Relationship Id="rId32" Type="http://schemas.openxmlformats.org/officeDocument/2006/relationships/customXml" Target="../ink/ink351.xml"/><Relationship Id="rId53" Type="http://schemas.openxmlformats.org/officeDocument/2006/relationships/image" Target="../media/image385.png"/><Relationship Id="rId74" Type="http://schemas.openxmlformats.org/officeDocument/2006/relationships/customXml" Target="../ink/ink372.xml"/><Relationship Id="rId128" Type="http://schemas.openxmlformats.org/officeDocument/2006/relationships/customXml" Target="../ink/ink399.xml"/><Relationship Id="rId149" Type="http://schemas.openxmlformats.org/officeDocument/2006/relationships/image" Target="../media/image433.png"/><Relationship Id="rId5" Type="http://schemas.openxmlformats.org/officeDocument/2006/relationships/image" Target="../media/image361.png"/><Relationship Id="rId95" Type="http://schemas.openxmlformats.org/officeDocument/2006/relationships/image" Target="../media/image406.png"/><Relationship Id="rId160" Type="http://schemas.openxmlformats.org/officeDocument/2006/relationships/customXml" Target="../ink/ink415.xml"/><Relationship Id="rId22" Type="http://schemas.openxmlformats.org/officeDocument/2006/relationships/customXml" Target="../ink/ink346.xml"/><Relationship Id="rId43" Type="http://schemas.openxmlformats.org/officeDocument/2006/relationships/image" Target="../media/image380.png"/><Relationship Id="rId64" Type="http://schemas.openxmlformats.org/officeDocument/2006/relationships/customXml" Target="../ink/ink367.xml"/><Relationship Id="rId118" Type="http://schemas.openxmlformats.org/officeDocument/2006/relationships/customXml" Target="../ink/ink394.xml"/><Relationship Id="rId139" Type="http://schemas.openxmlformats.org/officeDocument/2006/relationships/image" Target="../media/image428.png"/><Relationship Id="rId85" Type="http://schemas.openxmlformats.org/officeDocument/2006/relationships/image" Target="../media/image401.png"/><Relationship Id="rId150" Type="http://schemas.openxmlformats.org/officeDocument/2006/relationships/customXml" Target="../ink/ink410.xml"/><Relationship Id="rId12" Type="http://schemas.openxmlformats.org/officeDocument/2006/relationships/customXml" Target="../ink/ink341.xml"/><Relationship Id="rId17" Type="http://schemas.openxmlformats.org/officeDocument/2006/relationships/image" Target="../media/image367.png"/><Relationship Id="rId33" Type="http://schemas.openxmlformats.org/officeDocument/2006/relationships/image" Target="../media/image375.png"/><Relationship Id="rId38" Type="http://schemas.openxmlformats.org/officeDocument/2006/relationships/customXml" Target="../ink/ink354.xml"/><Relationship Id="rId59" Type="http://schemas.openxmlformats.org/officeDocument/2006/relationships/image" Target="../media/image388.png"/><Relationship Id="rId103" Type="http://schemas.openxmlformats.org/officeDocument/2006/relationships/image" Target="../media/image410.png"/><Relationship Id="rId108" Type="http://schemas.openxmlformats.org/officeDocument/2006/relationships/customXml" Target="../ink/ink389.xml"/><Relationship Id="rId124" Type="http://schemas.openxmlformats.org/officeDocument/2006/relationships/customXml" Target="../ink/ink397.xml"/><Relationship Id="rId129" Type="http://schemas.openxmlformats.org/officeDocument/2006/relationships/image" Target="../media/image423.png"/><Relationship Id="rId54" Type="http://schemas.openxmlformats.org/officeDocument/2006/relationships/customXml" Target="../ink/ink362.xml"/><Relationship Id="rId70" Type="http://schemas.openxmlformats.org/officeDocument/2006/relationships/customXml" Target="../ink/ink370.xml"/><Relationship Id="rId75" Type="http://schemas.openxmlformats.org/officeDocument/2006/relationships/image" Target="../media/image396.png"/><Relationship Id="rId91" Type="http://schemas.openxmlformats.org/officeDocument/2006/relationships/image" Target="../media/image404.png"/><Relationship Id="rId96" Type="http://schemas.openxmlformats.org/officeDocument/2006/relationships/customXml" Target="../ink/ink383.xml"/><Relationship Id="rId140" Type="http://schemas.openxmlformats.org/officeDocument/2006/relationships/customXml" Target="../ink/ink405.xml"/><Relationship Id="rId145" Type="http://schemas.openxmlformats.org/officeDocument/2006/relationships/image" Target="../media/image431.png"/><Relationship Id="rId161" Type="http://schemas.openxmlformats.org/officeDocument/2006/relationships/image" Target="../media/image439.png"/><Relationship Id="rId166" Type="http://schemas.openxmlformats.org/officeDocument/2006/relationships/customXml" Target="../ink/ink418.xml"/><Relationship Id="rId1" Type="http://schemas.openxmlformats.org/officeDocument/2006/relationships/slideLayout" Target="../slideLayouts/slideLayout2.xml"/><Relationship Id="rId6" Type="http://schemas.openxmlformats.org/officeDocument/2006/relationships/customXml" Target="../ink/ink338.xml"/><Relationship Id="rId23" Type="http://schemas.openxmlformats.org/officeDocument/2006/relationships/image" Target="../media/image370.png"/><Relationship Id="rId28" Type="http://schemas.openxmlformats.org/officeDocument/2006/relationships/customXml" Target="../ink/ink349.xml"/><Relationship Id="rId49" Type="http://schemas.openxmlformats.org/officeDocument/2006/relationships/image" Target="../media/image383.png"/><Relationship Id="rId114" Type="http://schemas.openxmlformats.org/officeDocument/2006/relationships/customXml" Target="../ink/ink392.xml"/><Relationship Id="rId119" Type="http://schemas.openxmlformats.org/officeDocument/2006/relationships/image" Target="../media/image418.png"/><Relationship Id="rId44" Type="http://schemas.openxmlformats.org/officeDocument/2006/relationships/customXml" Target="../ink/ink357.xml"/><Relationship Id="rId60" Type="http://schemas.openxmlformats.org/officeDocument/2006/relationships/customXml" Target="../ink/ink365.xml"/><Relationship Id="rId65" Type="http://schemas.openxmlformats.org/officeDocument/2006/relationships/image" Target="../media/image391.png"/><Relationship Id="rId81" Type="http://schemas.openxmlformats.org/officeDocument/2006/relationships/image" Target="../media/image399.png"/><Relationship Id="rId86" Type="http://schemas.openxmlformats.org/officeDocument/2006/relationships/customXml" Target="../ink/ink378.xml"/><Relationship Id="rId130" Type="http://schemas.openxmlformats.org/officeDocument/2006/relationships/customXml" Target="../ink/ink400.xml"/><Relationship Id="rId135" Type="http://schemas.openxmlformats.org/officeDocument/2006/relationships/image" Target="../media/image426.png"/><Relationship Id="rId151" Type="http://schemas.openxmlformats.org/officeDocument/2006/relationships/image" Target="../media/image434.png"/><Relationship Id="rId156" Type="http://schemas.openxmlformats.org/officeDocument/2006/relationships/customXml" Target="../ink/ink413.xml"/><Relationship Id="rId13" Type="http://schemas.openxmlformats.org/officeDocument/2006/relationships/image" Target="../media/image365.png"/><Relationship Id="rId18" Type="http://schemas.openxmlformats.org/officeDocument/2006/relationships/customXml" Target="../ink/ink344.xml"/><Relationship Id="rId39" Type="http://schemas.openxmlformats.org/officeDocument/2006/relationships/image" Target="../media/image378.png"/><Relationship Id="rId109" Type="http://schemas.openxmlformats.org/officeDocument/2006/relationships/image" Target="../media/image413.png"/><Relationship Id="rId34" Type="http://schemas.openxmlformats.org/officeDocument/2006/relationships/customXml" Target="../ink/ink352.xml"/><Relationship Id="rId50" Type="http://schemas.openxmlformats.org/officeDocument/2006/relationships/customXml" Target="../ink/ink360.xml"/><Relationship Id="rId55" Type="http://schemas.openxmlformats.org/officeDocument/2006/relationships/image" Target="../media/image386.png"/><Relationship Id="rId76" Type="http://schemas.openxmlformats.org/officeDocument/2006/relationships/customXml" Target="../ink/ink373.xml"/><Relationship Id="rId97" Type="http://schemas.openxmlformats.org/officeDocument/2006/relationships/image" Target="../media/image407.png"/><Relationship Id="rId104" Type="http://schemas.openxmlformats.org/officeDocument/2006/relationships/customXml" Target="../ink/ink387.xml"/><Relationship Id="rId120" Type="http://schemas.openxmlformats.org/officeDocument/2006/relationships/customXml" Target="../ink/ink395.xml"/><Relationship Id="rId125" Type="http://schemas.openxmlformats.org/officeDocument/2006/relationships/image" Target="../media/image421.png"/><Relationship Id="rId141" Type="http://schemas.openxmlformats.org/officeDocument/2006/relationships/image" Target="../media/image429.png"/><Relationship Id="rId146" Type="http://schemas.openxmlformats.org/officeDocument/2006/relationships/customXml" Target="../ink/ink408.xml"/><Relationship Id="rId167" Type="http://schemas.openxmlformats.org/officeDocument/2006/relationships/image" Target="../media/image442.png"/><Relationship Id="rId7" Type="http://schemas.openxmlformats.org/officeDocument/2006/relationships/image" Target="../media/image362.png"/><Relationship Id="rId71" Type="http://schemas.openxmlformats.org/officeDocument/2006/relationships/image" Target="../media/image394.png"/><Relationship Id="rId92" Type="http://schemas.openxmlformats.org/officeDocument/2006/relationships/customXml" Target="../ink/ink381.xml"/><Relationship Id="rId162" Type="http://schemas.openxmlformats.org/officeDocument/2006/relationships/customXml" Target="../ink/ink416.xml"/><Relationship Id="rId2" Type="http://schemas.openxmlformats.org/officeDocument/2006/relationships/image" Target="NULL"/><Relationship Id="rId29" Type="http://schemas.openxmlformats.org/officeDocument/2006/relationships/image" Target="../media/image373.png"/><Relationship Id="rId24" Type="http://schemas.openxmlformats.org/officeDocument/2006/relationships/customXml" Target="../ink/ink347.xml"/><Relationship Id="rId40" Type="http://schemas.openxmlformats.org/officeDocument/2006/relationships/customXml" Target="../ink/ink355.xml"/><Relationship Id="rId45" Type="http://schemas.openxmlformats.org/officeDocument/2006/relationships/image" Target="../media/image381.png"/><Relationship Id="rId66" Type="http://schemas.openxmlformats.org/officeDocument/2006/relationships/customXml" Target="../ink/ink368.xml"/><Relationship Id="rId87" Type="http://schemas.openxmlformats.org/officeDocument/2006/relationships/image" Target="../media/image402.png"/><Relationship Id="rId110" Type="http://schemas.openxmlformats.org/officeDocument/2006/relationships/customXml" Target="../ink/ink390.xml"/><Relationship Id="rId115" Type="http://schemas.openxmlformats.org/officeDocument/2006/relationships/image" Target="../media/image416.png"/><Relationship Id="rId131" Type="http://schemas.openxmlformats.org/officeDocument/2006/relationships/image" Target="../media/image424.png"/><Relationship Id="rId136" Type="http://schemas.openxmlformats.org/officeDocument/2006/relationships/customXml" Target="../ink/ink403.xml"/><Relationship Id="rId157" Type="http://schemas.openxmlformats.org/officeDocument/2006/relationships/image" Target="../media/image437.png"/><Relationship Id="rId61" Type="http://schemas.openxmlformats.org/officeDocument/2006/relationships/image" Target="../media/image389.png"/><Relationship Id="rId82" Type="http://schemas.openxmlformats.org/officeDocument/2006/relationships/customXml" Target="../ink/ink376.xml"/><Relationship Id="rId152" Type="http://schemas.openxmlformats.org/officeDocument/2006/relationships/customXml" Target="../ink/ink411.xml"/><Relationship Id="rId19" Type="http://schemas.openxmlformats.org/officeDocument/2006/relationships/image" Target="../media/image368.png"/><Relationship Id="rId14" Type="http://schemas.openxmlformats.org/officeDocument/2006/relationships/customXml" Target="../ink/ink342.xml"/><Relationship Id="rId30" Type="http://schemas.openxmlformats.org/officeDocument/2006/relationships/customXml" Target="../ink/ink350.xml"/><Relationship Id="rId35" Type="http://schemas.openxmlformats.org/officeDocument/2006/relationships/image" Target="../media/image376.png"/><Relationship Id="rId56" Type="http://schemas.openxmlformats.org/officeDocument/2006/relationships/customXml" Target="../ink/ink363.xml"/><Relationship Id="rId77" Type="http://schemas.openxmlformats.org/officeDocument/2006/relationships/image" Target="../media/image397.png"/><Relationship Id="rId100" Type="http://schemas.openxmlformats.org/officeDocument/2006/relationships/customXml" Target="../ink/ink385.xml"/><Relationship Id="rId105" Type="http://schemas.openxmlformats.org/officeDocument/2006/relationships/image" Target="../media/image411.png"/><Relationship Id="rId126" Type="http://schemas.openxmlformats.org/officeDocument/2006/relationships/customXml" Target="../ink/ink398.xml"/><Relationship Id="rId147" Type="http://schemas.openxmlformats.org/officeDocument/2006/relationships/image" Target="../media/image432.png"/><Relationship Id="rId168" Type="http://schemas.openxmlformats.org/officeDocument/2006/relationships/customXml" Target="../ink/ink419.xml"/><Relationship Id="rId8" Type="http://schemas.openxmlformats.org/officeDocument/2006/relationships/customXml" Target="../ink/ink339.xml"/><Relationship Id="rId51" Type="http://schemas.openxmlformats.org/officeDocument/2006/relationships/image" Target="../media/image384.png"/><Relationship Id="rId72" Type="http://schemas.openxmlformats.org/officeDocument/2006/relationships/customXml" Target="../ink/ink371.xml"/><Relationship Id="rId93" Type="http://schemas.openxmlformats.org/officeDocument/2006/relationships/image" Target="../media/image405.png"/><Relationship Id="rId98" Type="http://schemas.openxmlformats.org/officeDocument/2006/relationships/customXml" Target="../ink/ink384.xml"/><Relationship Id="rId121" Type="http://schemas.openxmlformats.org/officeDocument/2006/relationships/image" Target="../media/image419.png"/><Relationship Id="rId142" Type="http://schemas.openxmlformats.org/officeDocument/2006/relationships/customXml" Target="../ink/ink406.xml"/><Relationship Id="rId163" Type="http://schemas.openxmlformats.org/officeDocument/2006/relationships/image" Target="../media/image440.png"/><Relationship Id="rId3" Type="http://schemas.openxmlformats.org/officeDocument/2006/relationships/customXml" Target="../ink/ink337.xml"/><Relationship Id="rId25" Type="http://schemas.openxmlformats.org/officeDocument/2006/relationships/image" Target="../media/image371.png"/><Relationship Id="rId46" Type="http://schemas.openxmlformats.org/officeDocument/2006/relationships/customXml" Target="../ink/ink358.xml"/><Relationship Id="rId67" Type="http://schemas.openxmlformats.org/officeDocument/2006/relationships/image" Target="../media/image392.png"/><Relationship Id="rId116" Type="http://schemas.openxmlformats.org/officeDocument/2006/relationships/customXml" Target="../ink/ink393.xml"/><Relationship Id="rId137" Type="http://schemas.openxmlformats.org/officeDocument/2006/relationships/image" Target="../media/image427.png"/><Relationship Id="rId158" Type="http://schemas.openxmlformats.org/officeDocument/2006/relationships/customXml" Target="../ink/ink414.xml"/><Relationship Id="rId20" Type="http://schemas.openxmlformats.org/officeDocument/2006/relationships/customXml" Target="../ink/ink345.xml"/><Relationship Id="rId41" Type="http://schemas.openxmlformats.org/officeDocument/2006/relationships/image" Target="../media/image379.png"/><Relationship Id="rId62" Type="http://schemas.openxmlformats.org/officeDocument/2006/relationships/customXml" Target="../ink/ink366.xml"/><Relationship Id="rId83" Type="http://schemas.openxmlformats.org/officeDocument/2006/relationships/image" Target="../media/image400.png"/><Relationship Id="rId88" Type="http://schemas.openxmlformats.org/officeDocument/2006/relationships/customXml" Target="../ink/ink379.xml"/><Relationship Id="rId111" Type="http://schemas.openxmlformats.org/officeDocument/2006/relationships/image" Target="../media/image414.png"/><Relationship Id="rId132" Type="http://schemas.openxmlformats.org/officeDocument/2006/relationships/customXml" Target="../ink/ink401.xml"/><Relationship Id="rId153" Type="http://schemas.openxmlformats.org/officeDocument/2006/relationships/image" Target="../media/image435.png"/><Relationship Id="rId15" Type="http://schemas.openxmlformats.org/officeDocument/2006/relationships/image" Target="../media/image366.png"/><Relationship Id="rId36" Type="http://schemas.openxmlformats.org/officeDocument/2006/relationships/customXml" Target="../ink/ink353.xml"/><Relationship Id="rId57" Type="http://schemas.openxmlformats.org/officeDocument/2006/relationships/image" Target="../media/image387.png"/><Relationship Id="rId106" Type="http://schemas.openxmlformats.org/officeDocument/2006/relationships/customXml" Target="../ink/ink388.xml"/><Relationship Id="rId127" Type="http://schemas.openxmlformats.org/officeDocument/2006/relationships/image" Target="../media/image422.png"/><Relationship Id="rId10" Type="http://schemas.openxmlformats.org/officeDocument/2006/relationships/customXml" Target="../ink/ink340.xml"/><Relationship Id="rId31" Type="http://schemas.openxmlformats.org/officeDocument/2006/relationships/image" Target="../media/image374.png"/><Relationship Id="rId52" Type="http://schemas.openxmlformats.org/officeDocument/2006/relationships/customXml" Target="../ink/ink361.xml"/><Relationship Id="rId73" Type="http://schemas.openxmlformats.org/officeDocument/2006/relationships/image" Target="../media/image395.png"/><Relationship Id="rId78" Type="http://schemas.openxmlformats.org/officeDocument/2006/relationships/customXml" Target="../ink/ink374.xml"/><Relationship Id="rId94" Type="http://schemas.openxmlformats.org/officeDocument/2006/relationships/customXml" Target="../ink/ink382.xml"/><Relationship Id="rId99" Type="http://schemas.openxmlformats.org/officeDocument/2006/relationships/image" Target="../media/image408.png"/><Relationship Id="rId101" Type="http://schemas.openxmlformats.org/officeDocument/2006/relationships/image" Target="../media/image409.png"/><Relationship Id="rId122" Type="http://schemas.openxmlformats.org/officeDocument/2006/relationships/customXml" Target="../ink/ink396.xml"/><Relationship Id="rId143" Type="http://schemas.openxmlformats.org/officeDocument/2006/relationships/image" Target="../media/image430.png"/><Relationship Id="rId148" Type="http://schemas.openxmlformats.org/officeDocument/2006/relationships/customXml" Target="../ink/ink409.xml"/><Relationship Id="rId164" Type="http://schemas.openxmlformats.org/officeDocument/2006/relationships/customXml" Target="../ink/ink417.xml"/><Relationship Id="rId169" Type="http://schemas.openxmlformats.org/officeDocument/2006/relationships/image" Target="../media/image443.png"/><Relationship Id="rId9" Type="http://schemas.openxmlformats.org/officeDocument/2006/relationships/image" Target="../media/image363.png"/><Relationship Id="rId26" Type="http://schemas.openxmlformats.org/officeDocument/2006/relationships/customXml" Target="../ink/ink348.xml"/><Relationship Id="rId47" Type="http://schemas.openxmlformats.org/officeDocument/2006/relationships/image" Target="../media/image382.png"/><Relationship Id="rId68" Type="http://schemas.openxmlformats.org/officeDocument/2006/relationships/customXml" Target="../ink/ink369.xml"/><Relationship Id="rId89" Type="http://schemas.openxmlformats.org/officeDocument/2006/relationships/image" Target="../media/image403.png"/><Relationship Id="rId112" Type="http://schemas.openxmlformats.org/officeDocument/2006/relationships/customXml" Target="../ink/ink391.xml"/><Relationship Id="rId133" Type="http://schemas.openxmlformats.org/officeDocument/2006/relationships/image" Target="../media/image425.png"/><Relationship Id="rId154" Type="http://schemas.openxmlformats.org/officeDocument/2006/relationships/customXml" Target="../ink/ink412.xml"/><Relationship Id="rId16" Type="http://schemas.openxmlformats.org/officeDocument/2006/relationships/customXml" Target="../ink/ink343.xml"/><Relationship Id="rId37" Type="http://schemas.openxmlformats.org/officeDocument/2006/relationships/image" Target="../media/image377.png"/><Relationship Id="rId58" Type="http://schemas.openxmlformats.org/officeDocument/2006/relationships/customXml" Target="../ink/ink364.xml"/><Relationship Id="rId79" Type="http://schemas.openxmlformats.org/officeDocument/2006/relationships/image" Target="../media/image398.png"/><Relationship Id="rId102" Type="http://schemas.openxmlformats.org/officeDocument/2006/relationships/customXml" Target="../ink/ink386.xml"/><Relationship Id="rId123" Type="http://schemas.openxmlformats.org/officeDocument/2006/relationships/image" Target="../media/image420.png"/><Relationship Id="rId144" Type="http://schemas.openxmlformats.org/officeDocument/2006/relationships/customXml" Target="../ink/ink407.xml"/><Relationship Id="rId90" Type="http://schemas.openxmlformats.org/officeDocument/2006/relationships/customXml" Target="../ink/ink380.xml"/><Relationship Id="rId165" Type="http://schemas.openxmlformats.org/officeDocument/2006/relationships/image" Target="../media/image441.png"/><Relationship Id="rId27" Type="http://schemas.openxmlformats.org/officeDocument/2006/relationships/image" Target="../media/image372.png"/><Relationship Id="rId48" Type="http://schemas.openxmlformats.org/officeDocument/2006/relationships/customXml" Target="../ink/ink359.xml"/><Relationship Id="rId69" Type="http://schemas.openxmlformats.org/officeDocument/2006/relationships/image" Target="../media/image393.png"/><Relationship Id="rId113" Type="http://schemas.openxmlformats.org/officeDocument/2006/relationships/image" Target="../media/image415.png"/><Relationship Id="rId134" Type="http://schemas.openxmlformats.org/officeDocument/2006/relationships/customXml" Target="../ink/ink402.xml"/><Relationship Id="rId80" Type="http://schemas.openxmlformats.org/officeDocument/2006/relationships/customXml" Target="../ink/ink375.xml"/><Relationship Id="rId155" Type="http://schemas.openxmlformats.org/officeDocument/2006/relationships/image" Target="../media/image436.png"/></Relationships>
</file>

<file path=ppt/slides/_rels/slide16.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NUL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 Id="rId4" Type="http://schemas.openxmlformats.org/officeDocument/2006/relationships/image" Target="../media/image332.png"/></Relationships>
</file>

<file path=ppt/slides/_rels/slide18.xml.rels><?xml version="1.0" encoding="UTF-8" standalone="yes"?>
<Relationships xmlns="http://schemas.openxmlformats.org/package/2006/relationships"><Relationship Id="rId3" Type="http://schemas.openxmlformats.org/officeDocument/2006/relationships/image" Target="../media/image444.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446.png"/><Relationship Id="rId5" Type="http://schemas.openxmlformats.org/officeDocument/2006/relationships/customXml" Target="../ink/ink420.xml"/><Relationship Id="rId4" Type="http://schemas.openxmlformats.org/officeDocument/2006/relationships/image" Target="../media/image4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7.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48.png"/><Relationship Id="rId4" Type="http://schemas.openxmlformats.org/officeDocument/2006/relationships/customXml" Target="../ink/ink421.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9.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50.png"/><Relationship Id="rId4" Type="http://schemas.openxmlformats.org/officeDocument/2006/relationships/customXml" Target="../ink/ink42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7" Type="http://schemas.openxmlformats.org/officeDocument/2006/relationships/image" Target="../media/image508.png"/><Relationship Id="rId21" Type="http://schemas.openxmlformats.org/officeDocument/2006/relationships/image" Target="../media/image460.png"/><Relationship Id="rId42" Type="http://schemas.openxmlformats.org/officeDocument/2006/relationships/customXml" Target="../ink/ink442.xml"/><Relationship Id="rId63" Type="http://schemas.openxmlformats.org/officeDocument/2006/relationships/image" Target="../media/image481.png"/><Relationship Id="rId84" Type="http://schemas.openxmlformats.org/officeDocument/2006/relationships/customXml" Target="../ink/ink463.xml"/><Relationship Id="rId138" Type="http://schemas.openxmlformats.org/officeDocument/2006/relationships/customXml" Target="../ink/ink490.xml"/><Relationship Id="rId159" Type="http://schemas.openxmlformats.org/officeDocument/2006/relationships/image" Target="../media/image529.png"/><Relationship Id="rId170" Type="http://schemas.openxmlformats.org/officeDocument/2006/relationships/customXml" Target="../ink/ink506.xml"/><Relationship Id="rId191" Type="http://schemas.openxmlformats.org/officeDocument/2006/relationships/image" Target="../media/image545.png"/><Relationship Id="rId205" Type="http://schemas.openxmlformats.org/officeDocument/2006/relationships/image" Target="../media/image552.png"/><Relationship Id="rId226" Type="http://schemas.openxmlformats.org/officeDocument/2006/relationships/customXml" Target="../ink/ink534.xml"/><Relationship Id="rId107" Type="http://schemas.openxmlformats.org/officeDocument/2006/relationships/image" Target="../media/image503.png"/><Relationship Id="rId11" Type="http://schemas.openxmlformats.org/officeDocument/2006/relationships/image" Target="../media/image455.png"/><Relationship Id="rId32" Type="http://schemas.openxmlformats.org/officeDocument/2006/relationships/customXml" Target="../ink/ink437.xml"/><Relationship Id="rId53" Type="http://schemas.openxmlformats.org/officeDocument/2006/relationships/image" Target="../media/image476.png"/><Relationship Id="rId74" Type="http://schemas.openxmlformats.org/officeDocument/2006/relationships/customXml" Target="../ink/ink458.xml"/><Relationship Id="rId128" Type="http://schemas.openxmlformats.org/officeDocument/2006/relationships/customXml" Target="../ink/ink485.xml"/><Relationship Id="rId149" Type="http://schemas.openxmlformats.org/officeDocument/2006/relationships/image" Target="../media/image524.png"/><Relationship Id="rId5" Type="http://schemas.openxmlformats.org/officeDocument/2006/relationships/image" Target="../media/image452.png"/><Relationship Id="rId95" Type="http://schemas.openxmlformats.org/officeDocument/2006/relationships/image" Target="../media/image497.png"/><Relationship Id="rId160" Type="http://schemas.openxmlformats.org/officeDocument/2006/relationships/customXml" Target="../ink/ink501.xml"/><Relationship Id="rId181" Type="http://schemas.openxmlformats.org/officeDocument/2006/relationships/image" Target="../media/image540.png"/><Relationship Id="rId216" Type="http://schemas.openxmlformats.org/officeDocument/2006/relationships/customXml" Target="../ink/ink529.xml"/><Relationship Id="rId22" Type="http://schemas.openxmlformats.org/officeDocument/2006/relationships/customXml" Target="../ink/ink432.xml"/><Relationship Id="rId43" Type="http://schemas.openxmlformats.org/officeDocument/2006/relationships/image" Target="../media/image471.png"/><Relationship Id="rId64" Type="http://schemas.openxmlformats.org/officeDocument/2006/relationships/customXml" Target="../ink/ink453.xml"/><Relationship Id="rId118" Type="http://schemas.openxmlformats.org/officeDocument/2006/relationships/customXml" Target="../ink/ink480.xml"/><Relationship Id="rId139" Type="http://schemas.openxmlformats.org/officeDocument/2006/relationships/image" Target="../media/image519.png"/><Relationship Id="rId85" Type="http://schemas.openxmlformats.org/officeDocument/2006/relationships/image" Target="../media/image492.png"/><Relationship Id="rId150" Type="http://schemas.openxmlformats.org/officeDocument/2006/relationships/customXml" Target="../ink/ink496.xml"/><Relationship Id="rId171" Type="http://schemas.openxmlformats.org/officeDocument/2006/relationships/image" Target="../media/image535.png"/><Relationship Id="rId192" Type="http://schemas.openxmlformats.org/officeDocument/2006/relationships/customXml" Target="../ink/ink517.xml"/><Relationship Id="rId206" Type="http://schemas.openxmlformats.org/officeDocument/2006/relationships/customXml" Target="../ink/ink524.xml"/><Relationship Id="rId227" Type="http://schemas.openxmlformats.org/officeDocument/2006/relationships/image" Target="../media/image563.png"/><Relationship Id="rId12" Type="http://schemas.openxmlformats.org/officeDocument/2006/relationships/customXml" Target="../ink/ink427.xml"/><Relationship Id="rId33" Type="http://schemas.openxmlformats.org/officeDocument/2006/relationships/image" Target="../media/image466.png"/><Relationship Id="rId108" Type="http://schemas.openxmlformats.org/officeDocument/2006/relationships/customXml" Target="../ink/ink475.xml"/><Relationship Id="rId129" Type="http://schemas.openxmlformats.org/officeDocument/2006/relationships/image" Target="../media/image514.png"/><Relationship Id="rId54" Type="http://schemas.openxmlformats.org/officeDocument/2006/relationships/customXml" Target="../ink/ink448.xml"/><Relationship Id="rId75" Type="http://schemas.openxmlformats.org/officeDocument/2006/relationships/image" Target="../media/image487.png"/><Relationship Id="rId96" Type="http://schemas.openxmlformats.org/officeDocument/2006/relationships/customXml" Target="../ink/ink469.xml"/><Relationship Id="rId140" Type="http://schemas.openxmlformats.org/officeDocument/2006/relationships/customXml" Target="../ink/ink491.xml"/><Relationship Id="rId161" Type="http://schemas.openxmlformats.org/officeDocument/2006/relationships/image" Target="../media/image530.png"/><Relationship Id="rId182" Type="http://schemas.openxmlformats.org/officeDocument/2006/relationships/customXml" Target="../ink/ink512.xml"/><Relationship Id="rId217" Type="http://schemas.openxmlformats.org/officeDocument/2006/relationships/image" Target="../media/image558.png"/><Relationship Id="rId6" Type="http://schemas.openxmlformats.org/officeDocument/2006/relationships/customXml" Target="../ink/ink424.xml"/><Relationship Id="rId23" Type="http://schemas.openxmlformats.org/officeDocument/2006/relationships/image" Target="../media/image461.png"/><Relationship Id="rId119" Type="http://schemas.openxmlformats.org/officeDocument/2006/relationships/image" Target="../media/image509.png"/><Relationship Id="rId44" Type="http://schemas.openxmlformats.org/officeDocument/2006/relationships/customXml" Target="../ink/ink443.xml"/><Relationship Id="rId65" Type="http://schemas.openxmlformats.org/officeDocument/2006/relationships/image" Target="../media/image482.png"/><Relationship Id="rId86" Type="http://schemas.openxmlformats.org/officeDocument/2006/relationships/customXml" Target="../ink/ink464.xml"/><Relationship Id="rId130" Type="http://schemas.openxmlformats.org/officeDocument/2006/relationships/customXml" Target="../ink/ink486.xml"/><Relationship Id="rId151" Type="http://schemas.openxmlformats.org/officeDocument/2006/relationships/image" Target="../media/image525.png"/><Relationship Id="rId172" Type="http://schemas.openxmlformats.org/officeDocument/2006/relationships/customXml" Target="../ink/ink507.xml"/><Relationship Id="rId193" Type="http://schemas.openxmlformats.org/officeDocument/2006/relationships/image" Target="../media/image546.png"/><Relationship Id="rId207" Type="http://schemas.openxmlformats.org/officeDocument/2006/relationships/image" Target="../media/image553.png"/><Relationship Id="rId228" Type="http://schemas.openxmlformats.org/officeDocument/2006/relationships/customXml" Target="../ink/ink535.xml"/><Relationship Id="rId13" Type="http://schemas.openxmlformats.org/officeDocument/2006/relationships/image" Target="../media/image456.png"/><Relationship Id="rId109" Type="http://schemas.openxmlformats.org/officeDocument/2006/relationships/image" Target="../media/image504.png"/><Relationship Id="rId34" Type="http://schemas.openxmlformats.org/officeDocument/2006/relationships/customXml" Target="../ink/ink438.xml"/><Relationship Id="rId55" Type="http://schemas.openxmlformats.org/officeDocument/2006/relationships/image" Target="../media/image477.png"/><Relationship Id="rId76" Type="http://schemas.openxmlformats.org/officeDocument/2006/relationships/customXml" Target="../ink/ink459.xml"/><Relationship Id="rId97" Type="http://schemas.openxmlformats.org/officeDocument/2006/relationships/image" Target="../media/image498.png"/><Relationship Id="rId120" Type="http://schemas.openxmlformats.org/officeDocument/2006/relationships/customXml" Target="../ink/ink481.xml"/><Relationship Id="rId141" Type="http://schemas.openxmlformats.org/officeDocument/2006/relationships/image" Target="../media/image520.png"/><Relationship Id="rId7" Type="http://schemas.openxmlformats.org/officeDocument/2006/relationships/image" Target="../media/image453.png"/><Relationship Id="rId162" Type="http://schemas.openxmlformats.org/officeDocument/2006/relationships/customXml" Target="../ink/ink502.xml"/><Relationship Id="rId183" Type="http://schemas.openxmlformats.org/officeDocument/2006/relationships/image" Target="../media/image541.png"/><Relationship Id="rId218" Type="http://schemas.openxmlformats.org/officeDocument/2006/relationships/customXml" Target="../ink/ink530.xml"/><Relationship Id="rId24" Type="http://schemas.openxmlformats.org/officeDocument/2006/relationships/customXml" Target="../ink/ink433.xml"/><Relationship Id="rId45" Type="http://schemas.openxmlformats.org/officeDocument/2006/relationships/image" Target="../media/image472.png"/><Relationship Id="rId66" Type="http://schemas.openxmlformats.org/officeDocument/2006/relationships/customXml" Target="../ink/ink454.xml"/><Relationship Id="rId87" Type="http://schemas.openxmlformats.org/officeDocument/2006/relationships/image" Target="../media/image493.png"/><Relationship Id="rId110" Type="http://schemas.openxmlformats.org/officeDocument/2006/relationships/customXml" Target="../ink/ink476.xml"/><Relationship Id="rId131" Type="http://schemas.openxmlformats.org/officeDocument/2006/relationships/image" Target="../media/image515.png"/><Relationship Id="rId152" Type="http://schemas.openxmlformats.org/officeDocument/2006/relationships/customXml" Target="../ink/ink497.xml"/><Relationship Id="rId173" Type="http://schemas.openxmlformats.org/officeDocument/2006/relationships/image" Target="../media/image536.png"/><Relationship Id="rId194" Type="http://schemas.openxmlformats.org/officeDocument/2006/relationships/customXml" Target="../ink/ink518.xml"/><Relationship Id="rId208" Type="http://schemas.openxmlformats.org/officeDocument/2006/relationships/customXml" Target="../ink/ink525.xml"/><Relationship Id="rId229" Type="http://schemas.openxmlformats.org/officeDocument/2006/relationships/image" Target="../media/image564.png"/><Relationship Id="rId14" Type="http://schemas.openxmlformats.org/officeDocument/2006/relationships/customXml" Target="../ink/ink428.xml"/><Relationship Id="rId35" Type="http://schemas.openxmlformats.org/officeDocument/2006/relationships/image" Target="../media/image467.png"/><Relationship Id="rId56" Type="http://schemas.openxmlformats.org/officeDocument/2006/relationships/customXml" Target="../ink/ink449.xml"/><Relationship Id="rId77" Type="http://schemas.openxmlformats.org/officeDocument/2006/relationships/image" Target="../media/image488.png"/><Relationship Id="rId100" Type="http://schemas.openxmlformats.org/officeDocument/2006/relationships/customXml" Target="../ink/ink471.xml"/><Relationship Id="rId8" Type="http://schemas.openxmlformats.org/officeDocument/2006/relationships/customXml" Target="../ink/ink425.xml"/><Relationship Id="rId98" Type="http://schemas.openxmlformats.org/officeDocument/2006/relationships/customXml" Target="../ink/ink470.xml"/><Relationship Id="rId121" Type="http://schemas.openxmlformats.org/officeDocument/2006/relationships/image" Target="../media/image510.png"/><Relationship Id="rId142" Type="http://schemas.openxmlformats.org/officeDocument/2006/relationships/customXml" Target="../ink/ink492.xml"/><Relationship Id="rId163" Type="http://schemas.openxmlformats.org/officeDocument/2006/relationships/image" Target="../media/image531.png"/><Relationship Id="rId184" Type="http://schemas.openxmlformats.org/officeDocument/2006/relationships/customXml" Target="../ink/ink513.xml"/><Relationship Id="rId219" Type="http://schemas.openxmlformats.org/officeDocument/2006/relationships/image" Target="../media/image559.png"/><Relationship Id="rId230" Type="http://schemas.openxmlformats.org/officeDocument/2006/relationships/customXml" Target="../ink/ink536.xml"/><Relationship Id="rId25" Type="http://schemas.openxmlformats.org/officeDocument/2006/relationships/image" Target="../media/image462.png"/><Relationship Id="rId46" Type="http://schemas.openxmlformats.org/officeDocument/2006/relationships/customXml" Target="../ink/ink444.xml"/><Relationship Id="rId67" Type="http://schemas.openxmlformats.org/officeDocument/2006/relationships/image" Target="../media/image483.png"/><Relationship Id="rId116" Type="http://schemas.openxmlformats.org/officeDocument/2006/relationships/customXml" Target="../ink/ink479.xml"/><Relationship Id="rId137" Type="http://schemas.openxmlformats.org/officeDocument/2006/relationships/image" Target="../media/image518.png"/><Relationship Id="rId158" Type="http://schemas.openxmlformats.org/officeDocument/2006/relationships/customXml" Target="../ink/ink500.xml"/><Relationship Id="rId20" Type="http://schemas.openxmlformats.org/officeDocument/2006/relationships/customXml" Target="../ink/ink431.xml"/><Relationship Id="rId41" Type="http://schemas.openxmlformats.org/officeDocument/2006/relationships/image" Target="../media/image470.png"/><Relationship Id="rId62" Type="http://schemas.openxmlformats.org/officeDocument/2006/relationships/customXml" Target="../ink/ink452.xml"/><Relationship Id="rId83" Type="http://schemas.openxmlformats.org/officeDocument/2006/relationships/image" Target="../media/image491.png"/><Relationship Id="rId88" Type="http://schemas.openxmlformats.org/officeDocument/2006/relationships/customXml" Target="../ink/ink465.xml"/><Relationship Id="rId111" Type="http://schemas.openxmlformats.org/officeDocument/2006/relationships/image" Target="../media/image505.png"/><Relationship Id="rId132" Type="http://schemas.openxmlformats.org/officeDocument/2006/relationships/customXml" Target="../ink/ink487.xml"/><Relationship Id="rId153" Type="http://schemas.openxmlformats.org/officeDocument/2006/relationships/image" Target="../media/image526.png"/><Relationship Id="rId174" Type="http://schemas.openxmlformats.org/officeDocument/2006/relationships/customXml" Target="../ink/ink508.xml"/><Relationship Id="rId179" Type="http://schemas.openxmlformats.org/officeDocument/2006/relationships/image" Target="../media/image539.png"/><Relationship Id="rId195" Type="http://schemas.openxmlformats.org/officeDocument/2006/relationships/image" Target="../media/image547.png"/><Relationship Id="rId209" Type="http://schemas.openxmlformats.org/officeDocument/2006/relationships/image" Target="../media/image554.png"/><Relationship Id="rId190" Type="http://schemas.openxmlformats.org/officeDocument/2006/relationships/customXml" Target="../ink/ink516.xml"/><Relationship Id="rId204" Type="http://schemas.openxmlformats.org/officeDocument/2006/relationships/customXml" Target="../ink/ink523.xml"/><Relationship Id="rId220" Type="http://schemas.openxmlformats.org/officeDocument/2006/relationships/customXml" Target="../ink/ink531.xml"/><Relationship Id="rId225" Type="http://schemas.openxmlformats.org/officeDocument/2006/relationships/image" Target="../media/image562.png"/><Relationship Id="rId15" Type="http://schemas.openxmlformats.org/officeDocument/2006/relationships/image" Target="../media/image457.png"/><Relationship Id="rId36" Type="http://schemas.openxmlformats.org/officeDocument/2006/relationships/customXml" Target="../ink/ink439.xml"/><Relationship Id="rId57" Type="http://schemas.openxmlformats.org/officeDocument/2006/relationships/image" Target="../media/image478.png"/><Relationship Id="rId106" Type="http://schemas.openxmlformats.org/officeDocument/2006/relationships/customXml" Target="../ink/ink474.xml"/><Relationship Id="rId127" Type="http://schemas.openxmlformats.org/officeDocument/2006/relationships/image" Target="../media/image513.png"/><Relationship Id="rId10" Type="http://schemas.openxmlformats.org/officeDocument/2006/relationships/customXml" Target="../ink/ink426.xml"/><Relationship Id="rId31" Type="http://schemas.openxmlformats.org/officeDocument/2006/relationships/image" Target="../media/image465.png"/><Relationship Id="rId52" Type="http://schemas.openxmlformats.org/officeDocument/2006/relationships/customXml" Target="../ink/ink447.xml"/><Relationship Id="rId73" Type="http://schemas.openxmlformats.org/officeDocument/2006/relationships/image" Target="../media/image486.png"/><Relationship Id="rId78" Type="http://schemas.openxmlformats.org/officeDocument/2006/relationships/customXml" Target="../ink/ink460.xml"/><Relationship Id="rId94" Type="http://schemas.openxmlformats.org/officeDocument/2006/relationships/customXml" Target="../ink/ink468.xml"/><Relationship Id="rId99" Type="http://schemas.openxmlformats.org/officeDocument/2006/relationships/image" Target="../media/image499.png"/><Relationship Id="rId101" Type="http://schemas.openxmlformats.org/officeDocument/2006/relationships/image" Target="../media/image500.png"/><Relationship Id="rId122" Type="http://schemas.openxmlformats.org/officeDocument/2006/relationships/customXml" Target="../ink/ink482.xml"/><Relationship Id="rId143" Type="http://schemas.openxmlformats.org/officeDocument/2006/relationships/image" Target="../media/image521.png"/><Relationship Id="rId148" Type="http://schemas.openxmlformats.org/officeDocument/2006/relationships/customXml" Target="../ink/ink495.xml"/><Relationship Id="rId164" Type="http://schemas.openxmlformats.org/officeDocument/2006/relationships/customXml" Target="../ink/ink503.xml"/><Relationship Id="rId169" Type="http://schemas.openxmlformats.org/officeDocument/2006/relationships/image" Target="../media/image534.png"/><Relationship Id="rId185" Type="http://schemas.openxmlformats.org/officeDocument/2006/relationships/image" Target="../media/image542.png"/><Relationship Id="rId9" Type="http://schemas.openxmlformats.org/officeDocument/2006/relationships/image" Target="../media/image454.png"/><Relationship Id="rId180" Type="http://schemas.openxmlformats.org/officeDocument/2006/relationships/customXml" Target="../ink/ink511.xml"/><Relationship Id="rId210" Type="http://schemas.openxmlformats.org/officeDocument/2006/relationships/customXml" Target="../ink/ink526.xml"/><Relationship Id="rId215" Type="http://schemas.openxmlformats.org/officeDocument/2006/relationships/image" Target="../media/image557.png"/><Relationship Id="rId26" Type="http://schemas.openxmlformats.org/officeDocument/2006/relationships/customXml" Target="../ink/ink434.xml"/><Relationship Id="rId231" Type="http://schemas.openxmlformats.org/officeDocument/2006/relationships/image" Target="../media/image565.png"/><Relationship Id="rId47" Type="http://schemas.openxmlformats.org/officeDocument/2006/relationships/image" Target="../media/image473.png"/><Relationship Id="rId68" Type="http://schemas.openxmlformats.org/officeDocument/2006/relationships/customXml" Target="../ink/ink455.xml"/><Relationship Id="rId89" Type="http://schemas.openxmlformats.org/officeDocument/2006/relationships/image" Target="../media/image494.png"/><Relationship Id="rId112" Type="http://schemas.openxmlformats.org/officeDocument/2006/relationships/customXml" Target="../ink/ink477.xml"/><Relationship Id="rId133" Type="http://schemas.openxmlformats.org/officeDocument/2006/relationships/image" Target="../media/image516.png"/><Relationship Id="rId154" Type="http://schemas.openxmlformats.org/officeDocument/2006/relationships/customXml" Target="../ink/ink498.xml"/><Relationship Id="rId175" Type="http://schemas.openxmlformats.org/officeDocument/2006/relationships/image" Target="../media/image537.png"/><Relationship Id="rId196" Type="http://schemas.openxmlformats.org/officeDocument/2006/relationships/customXml" Target="../ink/ink519.xml"/><Relationship Id="rId200" Type="http://schemas.openxmlformats.org/officeDocument/2006/relationships/customXml" Target="../ink/ink521.xml"/><Relationship Id="rId16" Type="http://schemas.openxmlformats.org/officeDocument/2006/relationships/customXml" Target="../ink/ink429.xml"/><Relationship Id="rId221" Type="http://schemas.openxmlformats.org/officeDocument/2006/relationships/image" Target="../media/image560.png"/><Relationship Id="rId37" Type="http://schemas.openxmlformats.org/officeDocument/2006/relationships/image" Target="../media/image468.png"/><Relationship Id="rId58" Type="http://schemas.openxmlformats.org/officeDocument/2006/relationships/customXml" Target="../ink/ink450.xml"/><Relationship Id="rId79" Type="http://schemas.openxmlformats.org/officeDocument/2006/relationships/image" Target="../media/image489.png"/><Relationship Id="rId102" Type="http://schemas.openxmlformats.org/officeDocument/2006/relationships/customXml" Target="../ink/ink472.xml"/><Relationship Id="rId123" Type="http://schemas.openxmlformats.org/officeDocument/2006/relationships/image" Target="../media/image511.png"/><Relationship Id="rId144" Type="http://schemas.openxmlformats.org/officeDocument/2006/relationships/customXml" Target="../ink/ink493.xml"/><Relationship Id="rId90" Type="http://schemas.openxmlformats.org/officeDocument/2006/relationships/customXml" Target="../ink/ink466.xml"/><Relationship Id="rId165" Type="http://schemas.openxmlformats.org/officeDocument/2006/relationships/image" Target="../media/image532.png"/><Relationship Id="rId186" Type="http://schemas.openxmlformats.org/officeDocument/2006/relationships/customXml" Target="../ink/ink514.xml"/><Relationship Id="rId211" Type="http://schemas.openxmlformats.org/officeDocument/2006/relationships/image" Target="../media/image555.png"/><Relationship Id="rId27" Type="http://schemas.openxmlformats.org/officeDocument/2006/relationships/image" Target="../media/image463.png"/><Relationship Id="rId48" Type="http://schemas.openxmlformats.org/officeDocument/2006/relationships/customXml" Target="../ink/ink445.xml"/><Relationship Id="rId69" Type="http://schemas.openxmlformats.org/officeDocument/2006/relationships/image" Target="../media/image484.png"/><Relationship Id="rId113" Type="http://schemas.openxmlformats.org/officeDocument/2006/relationships/image" Target="../media/image506.png"/><Relationship Id="rId134" Type="http://schemas.openxmlformats.org/officeDocument/2006/relationships/customXml" Target="../ink/ink488.xml"/><Relationship Id="rId80" Type="http://schemas.openxmlformats.org/officeDocument/2006/relationships/customXml" Target="../ink/ink461.xml"/><Relationship Id="rId155" Type="http://schemas.openxmlformats.org/officeDocument/2006/relationships/image" Target="../media/image527.png"/><Relationship Id="rId176" Type="http://schemas.openxmlformats.org/officeDocument/2006/relationships/customXml" Target="../ink/ink509.xml"/><Relationship Id="rId197" Type="http://schemas.openxmlformats.org/officeDocument/2006/relationships/image" Target="../media/image548.png"/><Relationship Id="rId201" Type="http://schemas.openxmlformats.org/officeDocument/2006/relationships/image" Target="../media/image550.png"/><Relationship Id="rId222" Type="http://schemas.openxmlformats.org/officeDocument/2006/relationships/customXml" Target="../ink/ink532.xml"/><Relationship Id="rId17" Type="http://schemas.openxmlformats.org/officeDocument/2006/relationships/image" Target="../media/image458.png"/><Relationship Id="rId38" Type="http://schemas.openxmlformats.org/officeDocument/2006/relationships/customXml" Target="../ink/ink440.xml"/><Relationship Id="rId59" Type="http://schemas.openxmlformats.org/officeDocument/2006/relationships/image" Target="../media/image479.png"/><Relationship Id="rId103" Type="http://schemas.openxmlformats.org/officeDocument/2006/relationships/image" Target="../media/image501.png"/><Relationship Id="rId124" Type="http://schemas.openxmlformats.org/officeDocument/2006/relationships/customXml" Target="../ink/ink483.xml"/><Relationship Id="rId70" Type="http://schemas.openxmlformats.org/officeDocument/2006/relationships/customXml" Target="../ink/ink456.xml"/><Relationship Id="rId91" Type="http://schemas.openxmlformats.org/officeDocument/2006/relationships/image" Target="../media/image495.png"/><Relationship Id="rId145" Type="http://schemas.openxmlformats.org/officeDocument/2006/relationships/image" Target="../media/image522.png"/><Relationship Id="rId166" Type="http://schemas.openxmlformats.org/officeDocument/2006/relationships/customXml" Target="../ink/ink504.xml"/><Relationship Id="rId187" Type="http://schemas.openxmlformats.org/officeDocument/2006/relationships/image" Target="../media/image543.png"/><Relationship Id="rId1" Type="http://schemas.openxmlformats.org/officeDocument/2006/relationships/slideLayout" Target="../slideLayouts/slideLayout2.xml"/><Relationship Id="rId212" Type="http://schemas.openxmlformats.org/officeDocument/2006/relationships/customXml" Target="../ink/ink527.xml"/><Relationship Id="rId28" Type="http://schemas.openxmlformats.org/officeDocument/2006/relationships/customXml" Target="../ink/ink435.xml"/><Relationship Id="rId49" Type="http://schemas.openxmlformats.org/officeDocument/2006/relationships/image" Target="../media/image474.png"/><Relationship Id="rId114" Type="http://schemas.openxmlformats.org/officeDocument/2006/relationships/customXml" Target="../ink/ink478.xml"/><Relationship Id="rId60" Type="http://schemas.openxmlformats.org/officeDocument/2006/relationships/customXml" Target="../ink/ink451.xml"/><Relationship Id="rId81" Type="http://schemas.openxmlformats.org/officeDocument/2006/relationships/image" Target="../media/image490.png"/><Relationship Id="rId135" Type="http://schemas.openxmlformats.org/officeDocument/2006/relationships/image" Target="../media/image517.png"/><Relationship Id="rId156" Type="http://schemas.openxmlformats.org/officeDocument/2006/relationships/customXml" Target="../ink/ink499.xml"/><Relationship Id="rId177" Type="http://schemas.openxmlformats.org/officeDocument/2006/relationships/image" Target="../media/image538.png"/><Relationship Id="rId198" Type="http://schemas.openxmlformats.org/officeDocument/2006/relationships/customXml" Target="../ink/ink520.xml"/><Relationship Id="rId202" Type="http://schemas.openxmlformats.org/officeDocument/2006/relationships/customXml" Target="../ink/ink522.xml"/><Relationship Id="rId223" Type="http://schemas.openxmlformats.org/officeDocument/2006/relationships/image" Target="../media/image561.png"/><Relationship Id="rId18" Type="http://schemas.openxmlformats.org/officeDocument/2006/relationships/customXml" Target="../ink/ink430.xml"/><Relationship Id="rId39" Type="http://schemas.openxmlformats.org/officeDocument/2006/relationships/image" Target="../media/image469.png"/><Relationship Id="rId50" Type="http://schemas.openxmlformats.org/officeDocument/2006/relationships/customXml" Target="../ink/ink446.xml"/><Relationship Id="rId104" Type="http://schemas.openxmlformats.org/officeDocument/2006/relationships/customXml" Target="../ink/ink473.xml"/><Relationship Id="rId125" Type="http://schemas.openxmlformats.org/officeDocument/2006/relationships/image" Target="../media/image512.png"/><Relationship Id="rId146" Type="http://schemas.openxmlformats.org/officeDocument/2006/relationships/customXml" Target="../ink/ink494.xml"/><Relationship Id="rId167" Type="http://schemas.openxmlformats.org/officeDocument/2006/relationships/image" Target="../media/image533.png"/><Relationship Id="rId188" Type="http://schemas.openxmlformats.org/officeDocument/2006/relationships/customXml" Target="../ink/ink515.xml"/><Relationship Id="rId71" Type="http://schemas.openxmlformats.org/officeDocument/2006/relationships/image" Target="../media/image485.png"/><Relationship Id="rId92" Type="http://schemas.openxmlformats.org/officeDocument/2006/relationships/customXml" Target="../ink/ink467.xml"/><Relationship Id="rId213" Type="http://schemas.openxmlformats.org/officeDocument/2006/relationships/image" Target="../media/image556.png"/><Relationship Id="rId2" Type="http://schemas.openxmlformats.org/officeDocument/2006/relationships/image" Target="NULL"/><Relationship Id="rId29" Type="http://schemas.openxmlformats.org/officeDocument/2006/relationships/image" Target="../media/image464.png"/><Relationship Id="rId40" Type="http://schemas.openxmlformats.org/officeDocument/2006/relationships/customXml" Target="../ink/ink441.xml"/><Relationship Id="rId115" Type="http://schemas.openxmlformats.org/officeDocument/2006/relationships/image" Target="../media/image507.png"/><Relationship Id="rId136" Type="http://schemas.openxmlformats.org/officeDocument/2006/relationships/customXml" Target="../ink/ink489.xml"/><Relationship Id="rId157" Type="http://schemas.openxmlformats.org/officeDocument/2006/relationships/image" Target="../media/image528.png"/><Relationship Id="rId178" Type="http://schemas.openxmlformats.org/officeDocument/2006/relationships/customXml" Target="../ink/ink510.xml"/><Relationship Id="rId61" Type="http://schemas.openxmlformats.org/officeDocument/2006/relationships/image" Target="../media/image480.png"/><Relationship Id="rId82" Type="http://schemas.openxmlformats.org/officeDocument/2006/relationships/customXml" Target="../ink/ink462.xml"/><Relationship Id="rId199" Type="http://schemas.openxmlformats.org/officeDocument/2006/relationships/image" Target="../media/image549.png"/><Relationship Id="rId203" Type="http://schemas.openxmlformats.org/officeDocument/2006/relationships/image" Target="../media/image551.png"/><Relationship Id="rId19" Type="http://schemas.openxmlformats.org/officeDocument/2006/relationships/image" Target="../media/image459.png"/><Relationship Id="rId224" Type="http://schemas.openxmlformats.org/officeDocument/2006/relationships/customXml" Target="../ink/ink533.xml"/><Relationship Id="rId30" Type="http://schemas.openxmlformats.org/officeDocument/2006/relationships/customXml" Target="../ink/ink436.xml"/><Relationship Id="rId105" Type="http://schemas.openxmlformats.org/officeDocument/2006/relationships/image" Target="../media/image502.png"/><Relationship Id="rId126" Type="http://schemas.openxmlformats.org/officeDocument/2006/relationships/customXml" Target="../ink/ink484.xml"/><Relationship Id="rId147" Type="http://schemas.openxmlformats.org/officeDocument/2006/relationships/image" Target="../media/image523.png"/><Relationship Id="rId168" Type="http://schemas.openxmlformats.org/officeDocument/2006/relationships/customXml" Target="../ink/ink505.xml"/><Relationship Id="rId51" Type="http://schemas.openxmlformats.org/officeDocument/2006/relationships/image" Target="../media/image475.png"/><Relationship Id="rId72" Type="http://schemas.openxmlformats.org/officeDocument/2006/relationships/customXml" Target="../ink/ink457.xml"/><Relationship Id="rId93" Type="http://schemas.openxmlformats.org/officeDocument/2006/relationships/image" Target="../media/image496.png"/><Relationship Id="rId189" Type="http://schemas.openxmlformats.org/officeDocument/2006/relationships/image" Target="../media/image544.png"/><Relationship Id="rId3" Type="http://schemas.openxmlformats.org/officeDocument/2006/relationships/customXml" Target="../ink/ink423.xml"/><Relationship Id="rId214" Type="http://schemas.openxmlformats.org/officeDocument/2006/relationships/customXml" Target="../ink/ink528.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17" Type="http://schemas.openxmlformats.org/officeDocument/2006/relationships/customXml" Target="../ink/ink61.xml"/><Relationship Id="rId21" Type="http://schemas.openxmlformats.org/officeDocument/2006/relationships/customXml" Target="../ink/ink13.xml"/><Relationship Id="rId63" Type="http://schemas.openxmlformats.org/officeDocument/2006/relationships/customXml" Target="../ink/ink34.xml"/><Relationship Id="rId159" Type="http://schemas.openxmlformats.org/officeDocument/2006/relationships/customXml" Target="../ink/ink82.xml"/><Relationship Id="rId170" Type="http://schemas.openxmlformats.org/officeDocument/2006/relationships/image" Target="../media/image102.png"/><Relationship Id="rId226" Type="http://schemas.openxmlformats.org/officeDocument/2006/relationships/image" Target="../media/image130.png"/><Relationship Id="rId107" Type="http://schemas.openxmlformats.org/officeDocument/2006/relationships/customXml" Target="../ink/ink56.xml"/><Relationship Id="rId11" Type="http://schemas.openxmlformats.org/officeDocument/2006/relationships/customXml" Target="../ink/ink8.xml"/><Relationship Id="rId32" Type="http://schemas.openxmlformats.org/officeDocument/2006/relationships/image" Target="../media/image33.png"/><Relationship Id="rId53" Type="http://schemas.openxmlformats.org/officeDocument/2006/relationships/customXml" Target="../ink/ink29.xml"/><Relationship Id="rId74" Type="http://schemas.openxmlformats.org/officeDocument/2006/relationships/image" Target="../media/image54.png"/><Relationship Id="rId128" Type="http://schemas.openxmlformats.org/officeDocument/2006/relationships/image" Target="../media/image81.png"/><Relationship Id="rId149" Type="http://schemas.openxmlformats.org/officeDocument/2006/relationships/customXml" Target="../ink/ink77.xml"/><Relationship Id="rId5" Type="http://schemas.openxmlformats.org/officeDocument/2006/relationships/customXml" Target="../ink/ink5.xml"/><Relationship Id="rId95" Type="http://schemas.openxmlformats.org/officeDocument/2006/relationships/customXml" Target="../ink/ink50.xml"/><Relationship Id="rId160" Type="http://schemas.openxmlformats.org/officeDocument/2006/relationships/image" Target="../media/image97.png"/><Relationship Id="rId181" Type="http://schemas.openxmlformats.org/officeDocument/2006/relationships/customXml" Target="../ink/ink93.xml"/><Relationship Id="rId216" Type="http://schemas.openxmlformats.org/officeDocument/2006/relationships/image" Target="../media/image125.png"/><Relationship Id="rId237" Type="http://schemas.openxmlformats.org/officeDocument/2006/relationships/customXml" Target="../ink/ink121.xml"/><Relationship Id="rId258" Type="http://schemas.openxmlformats.org/officeDocument/2006/relationships/image" Target="../media/image146.png"/><Relationship Id="rId22" Type="http://schemas.openxmlformats.org/officeDocument/2006/relationships/image" Target="../media/image28.png"/><Relationship Id="rId43" Type="http://schemas.openxmlformats.org/officeDocument/2006/relationships/customXml" Target="../ink/ink24.xml"/><Relationship Id="rId64" Type="http://schemas.openxmlformats.org/officeDocument/2006/relationships/image" Target="../media/image49.png"/><Relationship Id="rId118" Type="http://schemas.openxmlformats.org/officeDocument/2006/relationships/image" Target="../media/image76.png"/><Relationship Id="rId139" Type="http://schemas.openxmlformats.org/officeDocument/2006/relationships/customXml" Target="../ink/ink72.xml"/><Relationship Id="rId85" Type="http://schemas.openxmlformats.org/officeDocument/2006/relationships/customXml" Target="../ink/ink45.xml"/><Relationship Id="rId150" Type="http://schemas.openxmlformats.org/officeDocument/2006/relationships/image" Target="../media/image92.png"/><Relationship Id="rId171" Type="http://schemas.openxmlformats.org/officeDocument/2006/relationships/customXml" Target="../ink/ink88.xml"/><Relationship Id="rId192" Type="http://schemas.openxmlformats.org/officeDocument/2006/relationships/image" Target="../media/image113.png"/><Relationship Id="rId206" Type="http://schemas.openxmlformats.org/officeDocument/2006/relationships/image" Target="../media/image120.png"/><Relationship Id="rId227" Type="http://schemas.openxmlformats.org/officeDocument/2006/relationships/customXml" Target="../ink/ink116.xml"/><Relationship Id="rId248" Type="http://schemas.openxmlformats.org/officeDocument/2006/relationships/image" Target="../media/image141.png"/><Relationship Id="rId12" Type="http://schemas.openxmlformats.org/officeDocument/2006/relationships/image" Target="../media/image23.png"/><Relationship Id="rId33" Type="http://schemas.openxmlformats.org/officeDocument/2006/relationships/customXml" Target="../ink/ink19.xml"/><Relationship Id="rId108" Type="http://schemas.openxmlformats.org/officeDocument/2006/relationships/image" Target="../media/image71.png"/><Relationship Id="rId129" Type="http://schemas.openxmlformats.org/officeDocument/2006/relationships/customXml" Target="../ink/ink67.xml"/><Relationship Id="rId54" Type="http://schemas.openxmlformats.org/officeDocument/2006/relationships/image" Target="../media/image44.png"/><Relationship Id="rId75" Type="http://schemas.openxmlformats.org/officeDocument/2006/relationships/customXml" Target="../ink/ink40.xml"/><Relationship Id="rId96" Type="http://schemas.openxmlformats.org/officeDocument/2006/relationships/image" Target="../media/image65.png"/><Relationship Id="rId140" Type="http://schemas.openxmlformats.org/officeDocument/2006/relationships/image" Target="../media/image87.png"/><Relationship Id="rId161" Type="http://schemas.openxmlformats.org/officeDocument/2006/relationships/customXml" Target="../ink/ink83.xml"/><Relationship Id="rId182" Type="http://schemas.openxmlformats.org/officeDocument/2006/relationships/image" Target="../media/image108.png"/><Relationship Id="rId217" Type="http://schemas.openxmlformats.org/officeDocument/2006/relationships/customXml" Target="../ink/ink111.xml"/><Relationship Id="rId6" Type="http://schemas.openxmlformats.org/officeDocument/2006/relationships/image" Target="../media/image20.png"/><Relationship Id="rId238" Type="http://schemas.openxmlformats.org/officeDocument/2006/relationships/image" Target="../media/image136.png"/><Relationship Id="rId259" Type="http://schemas.openxmlformats.org/officeDocument/2006/relationships/customXml" Target="../ink/ink132.xml"/><Relationship Id="rId23" Type="http://schemas.openxmlformats.org/officeDocument/2006/relationships/customXml" Target="../ink/ink14.xml"/><Relationship Id="rId119" Type="http://schemas.openxmlformats.org/officeDocument/2006/relationships/customXml" Target="../ink/ink62.xml"/><Relationship Id="rId44" Type="http://schemas.openxmlformats.org/officeDocument/2006/relationships/image" Target="../media/image39.png"/><Relationship Id="rId65" Type="http://schemas.openxmlformats.org/officeDocument/2006/relationships/customXml" Target="../ink/ink35.xml"/><Relationship Id="rId86" Type="http://schemas.openxmlformats.org/officeDocument/2006/relationships/image" Target="../media/image60.png"/><Relationship Id="rId130" Type="http://schemas.openxmlformats.org/officeDocument/2006/relationships/image" Target="../media/image82.png"/><Relationship Id="rId151" Type="http://schemas.openxmlformats.org/officeDocument/2006/relationships/customXml" Target="../ink/ink78.xml"/><Relationship Id="rId172" Type="http://schemas.openxmlformats.org/officeDocument/2006/relationships/image" Target="../media/image103.png"/><Relationship Id="rId193" Type="http://schemas.openxmlformats.org/officeDocument/2006/relationships/customXml" Target="../ink/ink99.xml"/><Relationship Id="rId207" Type="http://schemas.openxmlformats.org/officeDocument/2006/relationships/customXml" Target="../ink/ink106.xml"/><Relationship Id="rId228" Type="http://schemas.openxmlformats.org/officeDocument/2006/relationships/image" Target="../media/image131.png"/><Relationship Id="rId249" Type="http://schemas.openxmlformats.org/officeDocument/2006/relationships/customXml" Target="../ink/ink127.xml"/><Relationship Id="rId13" Type="http://schemas.openxmlformats.org/officeDocument/2006/relationships/customXml" Target="../ink/ink9.xml"/><Relationship Id="rId109" Type="http://schemas.openxmlformats.org/officeDocument/2006/relationships/customXml" Target="../ink/ink57.xml"/><Relationship Id="rId260" Type="http://schemas.openxmlformats.org/officeDocument/2006/relationships/image" Target="../media/image147.png"/><Relationship Id="rId34" Type="http://schemas.openxmlformats.org/officeDocument/2006/relationships/image" Target="../media/image34.png"/><Relationship Id="rId55" Type="http://schemas.openxmlformats.org/officeDocument/2006/relationships/customXml" Target="../ink/ink30.xml"/><Relationship Id="rId76" Type="http://schemas.openxmlformats.org/officeDocument/2006/relationships/image" Target="../media/image55.png"/><Relationship Id="rId97" Type="http://schemas.openxmlformats.org/officeDocument/2006/relationships/customXml" Target="../ink/ink51.xml"/><Relationship Id="rId120" Type="http://schemas.openxmlformats.org/officeDocument/2006/relationships/image" Target="../media/image77.png"/><Relationship Id="rId141" Type="http://schemas.openxmlformats.org/officeDocument/2006/relationships/customXml" Target="../ink/ink73.xml"/><Relationship Id="rId7" Type="http://schemas.openxmlformats.org/officeDocument/2006/relationships/customXml" Target="../ink/ink6.xml"/><Relationship Id="rId162" Type="http://schemas.openxmlformats.org/officeDocument/2006/relationships/image" Target="../media/image98.png"/><Relationship Id="rId183" Type="http://schemas.openxmlformats.org/officeDocument/2006/relationships/customXml" Target="../ink/ink94.xml"/><Relationship Id="rId218" Type="http://schemas.openxmlformats.org/officeDocument/2006/relationships/image" Target="../media/image126.png"/><Relationship Id="rId239" Type="http://schemas.openxmlformats.org/officeDocument/2006/relationships/customXml" Target="../ink/ink122.xml"/><Relationship Id="rId250" Type="http://schemas.openxmlformats.org/officeDocument/2006/relationships/image" Target="../media/image142.png"/><Relationship Id="rId24" Type="http://schemas.openxmlformats.org/officeDocument/2006/relationships/image" Target="../media/image29.png"/><Relationship Id="rId45" Type="http://schemas.openxmlformats.org/officeDocument/2006/relationships/customXml" Target="../ink/ink25.xml"/><Relationship Id="rId66" Type="http://schemas.openxmlformats.org/officeDocument/2006/relationships/image" Target="../media/image50.png"/><Relationship Id="rId87" Type="http://schemas.openxmlformats.org/officeDocument/2006/relationships/customXml" Target="../ink/ink46.xml"/><Relationship Id="rId110" Type="http://schemas.openxmlformats.org/officeDocument/2006/relationships/image" Target="../media/image72.png"/><Relationship Id="rId131" Type="http://schemas.openxmlformats.org/officeDocument/2006/relationships/customXml" Target="../ink/ink68.xml"/><Relationship Id="rId152" Type="http://schemas.openxmlformats.org/officeDocument/2006/relationships/image" Target="../media/image93.png"/><Relationship Id="rId173" Type="http://schemas.openxmlformats.org/officeDocument/2006/relationships/customXml" Target="../ink/ink89.xml"/><Relationship Id="rId194" Type="http://schemas.openxmlformats.org/officeDocument/2006/relationships/image" Target="../media/image114.png"/><Relationship Id="rId208" Type="http://schemas.openxmlformats.org/officeDocument/2006/relationships/image" Target="../media/image121.png"/><Relationship Id="rId229" Type="http://schemas.openxmlformats.org/officeDocument/2006/relationships/customXml" Target="../ink/ink117.xml"/><Relationship Id="rId240" Type="http://schemas.openxmlformats.org/officeDocument/2006/relationships/image" Target="../media/image137.png"/><Relationship Id="rId261" Type="http://schemas.openxmlformats.org/officeDocument/2006/relationships/customXml" Target="../ink/ink133.xml"/><Relationship Id="rId14" Type="http://schemas.openxmlformats.org/officeDocument/2006/relationships/image" Target="../media/image24.png"/><Relationship Id="rId35" Type="http://schemas.openxmlformats.org/officeDocument/2006/relationships/customXml" Target="../ink/ink20.xml"/><Relationship Id="rId56" Type="http://schemas.openxmlformats.org/officeDocument/2006/relationships/image" Target="../media/image45.png"/><Relationship Id="rId77" Type="http://schemas.openxmlformats.org/officeDocument/2006/relationships/customXml" Target="../ink/ink41.xml"/><Relationship Id="rId100" Type="http://schemas.openxmlformats.org/officeDocument/2006/relationships/image" Target="../media/image67.png"/><Relationship Id="rId8" Type="http://schemas.openxmlformats.org/officeDocument/2006/relationships/image" Target="../media/image21.png"/><Relationship Id="rId98" Type="http://schemas.openxmlformats.org/officeDocument/2006/relationships/image" Target="../media/image66.png"/><Relationship Id="rId121" Type="http://schemas.openxmlformats.org/officeDocument/2006/relationships/customXml" Target="../ink/ink63.xml"/><Relationship Id="rId142" Type="http://schemas.openxmlformats.org/officeDocument/2006/relationships/image" Target="../media/image88.png"/><Relationship Id="rId163" Type="http://schemas.openxmlformats.org/officeDocument/2006/relationships/customXml" Target="../ink/ink84.xml"/><Relationship Id="rId184" Type="http://schemas.openxmlformats.org/officeDocument/2006/relationships/image" Target="../media/image109.png"/><Relationship Id="rId219" Type="http://schemas.openxmlformats.org/officeDocument/2006/relationships/customXml" Target="../ink/ink112.xml"/><Relationship Id="rId230" Type="http://schemas.openxmlformats.org/officeDocument/2006/relationships/image" Target="../media/image132.png"/><Relationship Id="rId251" Type="http://schemas.openxmlformats.org/officeDocument/2006/relationships/customXml" Target="../ink/ink128.xml"/><Relationship Id="rId25" Type="http://schemas.openxmlformats.org/officeDocument/2006/relationships/customXml" Target="../ink/ink15.xml"/><Relationship Id="rId46" Type="http://schemas.openxmlformats.org/officeDocument/2006/relationships/image" Target="../media/image40.png"/><Relationship Id="rId67" Type="http://schemas.openxmlformats.org/officeDocument/2006/relationships/customXml" Target="../ink/ink36.xml"/><Relationship Id="rId88" Type="http://schemas.openxmlformats.org/officeDocument/2006/relationships/image" Target="../media/image61.png"/><Relationship Id="rId111" Type="http://schemas.openxmlformats.org/officeDocument/2006/relationships/customXml" Target="../ink/ink58.xml"/><Relationship Id="rId132" Type="http://schemas.openxmlformats.org/officeDocument/2006/relationships/image" Target="../media/image83.png"/><Relationship Id="rId153" Type="http://schemas.openxmlformats.org/officeDocument/2006/relationships/customXml" Target="../ink/ink79.xml"/><Relationship Id="rId174" Type="http://schemas.openxmlformats.org/officeDocument/2006/relationships/image" Target="../media/image104.png"/><Relationship Id="rId195" Type="http://schemas.openxmlformats.org/officeDocument/2006/relationships/customXml" Target="../ink/ink100.xml"/><Relationship Id="rId209" Type="http://schemas.openxmlformats.org/officeDocument/2006/relationships/customXml" Target="../ink/ink107.xml"/><Relationship Id="rId220" Type="http://schemas.openxmlformats.org/officeDocument/2006/relationships/image" Target="../media/image127.png"/><Relationship Id="rId241" Type="http://schemas.openxmlformats.org/officeDocument/2006/relationships/customXml" Target="../ink/ink123.xml"/><Relationship Id="rId15" Type="http://schemas.openxmlformats.org/officeDocument/2006/relationships/customXml" Target="../ink/ink10.xml"/><Relationship Id="rId36" Type="http://schemas.openxmlformats.org/officeDocument/2006/relationships/image" Target="../media/image35.png"/><Relationship Id="rId57" Type="http://schemas.openxmlformats.org/officeDocument/2006/relationships/customXml" Target="../ink/ink31.xml"/><Relationship Id="rId262" Type="http://schemas.openxmlformats.org/officeDocument/2006/relationships/image" Target="../media/image148.png"/><Relationship Id="rId78" Type="http://schemas.openxmlformats.org/officeDocument/2006/relationships/image" Target="../media/image56.png"/><Relationship Id="rId99" Type="http://schemas.openxmlformats.org/officeDocument/2006/relationships/customXml" Target="../ink/ink52.xml"/><Relationship Id="rId101" Type="http://schemas.openxmlformats.org/officeDocument/2006/relationships/customXml" Target="../ink/ink53.xml"/><Relationship Id="rId122" Type="http://schemas.openxmlformats.org/officeDocument/2006/relationships/image" Target="../media/image78.png"/><Relationship Id="rId143" Type="http://schemas.openxmlformats.org/officeDocument/2006/relationships/customXml" Target="../ink/ink74.xml"/><Relationship Id="rId164" Type="http://schemas.openxmlformats.org/officeDocument/2006/relationships/image" Target="../media/image99.png"/><Relationship Id="rId185" Type="http://schemas.openxmlformats.org/officeDocument/2006/relationships/customXml" Target="../ink/ink95.xml"/><Relationship Id="rId9" Type="http://schemas.openxmlformats.org/officeDocument/2006/relationships/customXml" Target="../ink/ink7.xml"/><Relationship Id="rId210" Type="http://schemas.openxmlformats.org/officeDocument/2006/relationships/image" Target="../media/image122.png"/><Relationship Id="rId26" Type="http://schemas.openxmlformats.org/officeDocument/2006/relationships/image" Target="../media/image30.png"/><Relationship Id="rId231" Type="http://schemas.openxmlformats.org/officeDocument/2006/relationships/customXml" Target="../ink/ink118.xml"/><Relationship Id="rId252" Type="http://schemas.openxmlformats.org/officeDocument/2006/relationships/image" Target="../media/image143.png"/><Relationship Id="rId47" Type="http://schemas.openxmlformats.org/officeDocument/2006/relationships/customXml" Target="../ink/ink26.xml"/><Relationship Id="rId68" Type="http://schemas.openxmlformats.org/officeDocument/2006/relationships/image" Target="../media/image51.png"/><Relationship Id="rId89" Type="http://schemas.openxmlformats.org/officeDocument/2006/relationships/customXml" Target="../ink/ink47.xml"/><Relationship Id="rId112" Type="http://schemas.openxmlformats.org/officeDocument/2006/relationships/image" Target="../media/image73.png"/><Relationship Id="rId133" Type="http://schemas.openxmlformats.org/officeDocument/2006/relationships/customXml" Target="../ink/ink69.xml"/><Relationship Id="rId154" Type="http://schemas.openxmlformats.org/officeDocument/2006/relationships/image" Target="../media/image94.png"/><Relationship Id="rId175" Type="http://schemas.openxmlformats.org/officeDocument/2006/relationships/customXml" Target="../ink/ink90.xml"/><Relationship Id="rId196" Type="http://schemas.openxmlformats.org/officeDocument/2006/relationships/image" Target="../media/image115.png"/><Relationship Id="rId200" Type="http://schemas.openxmlformats.org/officeDocument/2006/relationships/image" Target="../media/image117.png"/><Relationship Id="rId16" Type="http://schemas.openxmlformats.org/officeDocument/2006/relationships/image" Target="../media/image25.png"/><Relationship Id="rId221" Type="http://schemas.openxmlformats.org/officeDocument/2006/relationships/customXml" Target="../ink/ink113.xml"/><Relationship Id="rId242" Type="http://schemas.openxmlformats.org/officeDocument/2006/relationships/image" Target="../media/image138.png"/><Relationship Id="rId263" Type="http://schemas.openxmlformats.org/officeDocument/2006/relationships/customXml" Target="../ink/ink134.xml"/><Relationship Id="rId37" Type="http://schemas.openxmlformats.org/officeDocument/2006/relationships/customXml" Target="../ink/ink21.xml"/><Relationship Id="rId58" Type="http://schemas.openxmlformats.org/officeDocument/2006/relationships/image" Target="../media/image46.png"/><Relationship Id="rId79" Type="http://schemas.openxmlformats.org/officeDocument/2006/relationships/customXml" Target="../ink/ink42.xml"/><Relationship Id="rId102" Type="http://schemas.openxmlformats.org/officeDocument/2006/relationships/image" Target="../media/image68.png"/><Relationship Id="rId123" Type="http://schemas.openxmlformats.org/officeDocument/2006/relationships/customXml" Target="../ink/ink64.xml"/><Relationship Id="rId144" Type="http://schemas.openxmlformats.org/officeDocument/2006/relationships/image" Target="../media/image89.png"/><Relationship Id="rId90" Type="http://schemas.openxmlformats.org/officeDocument/2006/relationships/image" Target="../media/image62.png"/><Relationship Id="rId165" Type="http://schemas.openxmlformats.org/officeDocument/2006/relationships/customXml" Target="../ink/ink85.xml"/><Relationship Id="rId186" Type="http://schemas.openxmlformats.org/officeDocument/2006/relationships/image" Target="../media/image110.png"/><Relationship Id="rId211" Type="http://schemas.openxmlformats.org/officeDocument/2006/relationships/customXml" Target="../ink/ink108.xml"/><Relationship Id="rId232" Type="http://schemas.openxmlformats.org/officeDocument/2006/relationships/image" Target="../media/image133.png"/><Relationship Id="rId253" Type="http://schemas.openxmlformats.org/officeDocument/2006/relationships/customXml" Target="../ink/ink129.xml"/><Relationship Id="rId27" Type="http://schemas.openxmlformats.org/officeDocument/2006/relationships/customXml" Target="../ink/ink16.xml"/><Relationship Id="rId48" Type="http://schemas.openxmlformats.org/officeDocument/2006/relationships/image" Target="../media/image41.png"/><Relationship Id="rId69" Type="http://schemas.openxmlformats.org/officeDocument/2006/relationships/customXml" Target="../ink/ink37.xml"/><Relationship Id="rId113" Type="http://schemas.openxmlformats.org/officeDocument/2006/relationships/customXml" Target="../ink/ink59.xml"/><Relationship Id="rId134" Type="http://schemas.openxmlformats.org/officeDocument/2006/relationships/image" Target="../media/image84.png"/><Relationship Id="rId80" Type="http://schemas.openxmlformats.org/officeDocument/2006/relationships/image" Target="../media/image57.png"/><Relationship Id="rId155" Type="http://schemas.openxmlformats.org/officeDocument/2006/relationships/customXml" Target="../ink/ink80.xml"/><Relationship Id="rId176" Type="http://schemas.openxmlformats.org/officeDocument/2006/relationships/image" Target="../media/image105.png"/><Relationship Id="rId197" Type="http://schemas.openxmlformats.org/officeDocument/2006/relationships/customXml" Target="../ink/ink101.xml"/><Relationship Id="rId201" Type="http://schemas.openxmlformats.org/officeDocument/2006/relationships/customXml" Target="../ink/ink103.xml"/><Relationship Id="rId222" Type="http://schemas.openxmlformats.org/officeDocument/2006/relationships/image" Target="../media/image128.png"/><Relationship Id="rId243" Type="http://schemas.openxmlformats.org/officeDocument/2006/relationships/customXml" Target="../ink/ink124.xml"/><Relationship Id="rId264" Type="http://schemas.openxmlformats.org/officeDocument/2006/relationships/image" Target="../media/image149.png"/><Relationship Id="rId17" Type="http://schemas.openxmlformats.org/officeDocument/2006/relationships/customXml" Target="../ink/ink11.xml"/><Relationship Id="rId38" Type="http://schemas.openxmlformats.org/officeDocument/2006/relationships/image" Target="../media/image36.png"/><Relationship Id="rId59" Type="http://schemas.openxmlformats.org/officeDocument/2006/relationships/customXml" Target="../ink/ink32.xml"/><Relationship Id="rId103" Type="http://schemas.openxmlformats.org/officeDocument/2006/relationships/customXml" Target="../ink/ink54.xml"/><Relationship Id="rId124" Type="http://schemas.openxmlformats.org/officeDocument/2006/relationships/image" Target="../media/image79.png"/><Relationship Id="rId70" Type="http://schemas.openxmlformats.org/officeDocument/2006/relationships/image" Target="../media/image52.png"/><Relationship Id="rId91" Type="http://schemas.openxmlformats.org/officeDocument/2006/relationships/customXml" Target="../ink/ink48.xml"/><Relationship Id="rId145" Type="http://schemas.openxmlformats.org/officeDocument/2006/relationships/customXml" Target="../ink/ink75.xml"/><Relationship Id="rId166" Type="http://schemas.openxmlformats.org/officeDocument/2006/relationships/image" Target="../media/image100.png"/><Relationship Id="rId187" Type="http://schemas.openxmlformats.org/officeDocument/2006/relationships/customXml" Target="../ink/ink96.xml"/><Relationship Id="rId1" Type="http://schemas.openxmlformats.org/officeDocument/2006/relationships/slideLayout" Target="../slideLayouts/slideLayout2.xml"/><Relationship Id="rId212" Type="http://schemas.openxmlformats.org/officeDocument/2006/relationships/image" Target="../media/image123.png"/><Relationship Id="rId233" Type="http://schemas.openxmlformats.org/officeDocument/2006/relationships/customXml" Target="../ink/ink119.xml"/><Relationship Id="rId254" Type="http://schemas.openxmlformats.org/officeDocument/2006/relationships/image" Target="../media/image144.png"/><Relationship Id="rId28" Type="http://schemas.openxmlformats.org/officeDocument/2006/relationships/image" Target="../media/image31.png"/><Relationship Id="rId49" Type="http://schemas.openxmlformats.org/officeDocument/2006/relationships/customXml" Target="../ink/ink27.xml"/><Relationship Id="rId114" Type="http://schemas.openxmlformats.org/officeDocument/2006/relationships/image" Target="../media/image74.png"/><Relationship Id="rId60" Type="http://schemas.openxmlformats.org/officeDocument/2006/relationships/image" Target="../media/image47.png"/><Relationship Id="rId81" Type="http://schemas.openxmlformats.org/officeDocument/2006/relationships/customXml" Target="../ink/ink43.xml"/><Relationship Id="rId135" Type="http://schemas.openxmlformats.org/officeDocument/2006/relationships/customXml" Target="../ink/ink70.xml"/><Relationship Id="rId156" Type="http://schemas.openxmlformats.org/officeDocument/2006/relationships/image" Target="../media/image95.png"/><Relationship Id="rId177" Type="http://schemas.openxmlformats.org/officeDocument/2006/relationships/customXml" Target="../ink/ink91.xml"/><Relationship Id="rId198" Type="http://schemas.openxmlformats.org/officeDocument/2006/relationships/image" Target="../media/image116.png"/><Relationship Id="rId202" Type="http://schemas.openxmlformats.org/officeDocument/2006/relationships/image" Target="../media/image118.png"/><Relationship Id="rId223" Type="http://schemas.openxmlformats.org/officeDocument/2006/relationships/customXml" Target="../ink/ink114.xml"/><Relationship Id="rId244" Type="http://schemas.openxmlformats.org/officeDocument/2006/relationships/image" Target="../media/image139.png"/><Relationship Id="rId18" Type="http://schemas.openxmlformats.org/officeDocument/2006/relationships/image" Target="../media/image26.png"/><Relationship Id="rId39" Type="http://schemas.openxmlformats.org/officeDocument/2006/relationships/customXml" Target="../ink/ink22.xml"/><Relationship Id="rId265" Type="http://schemas.openxmlformats.org/officeDocument/2006/relationships/customXml" Target="../ink/ink135.xml"/><Relationship Id="rId50" Type="http://schemas.openxmlformats.org/officeDocument/2006/relationships/image" Target="../media/image42.png"/><Relationship Id="rId104" Type="http://schemas.openxmlformats.org/officeDocument/2006/relationships/image" Target="../media/image69.png"/><Relationship Id="rId125" Type="http://schemas.openxmlformats.org/officeDocument/2006/relationships/customXml" Target="../ink/ink65.xml"/><Relationship Id="rId146" Type="http://schemas.openxmlformats.org/officeDocument/2006/relationships/image" Target="../media/image90.png"/><Relationship Id="rId167" Type="http://schemas.openxmlformats.org/officeDocument/2006/relationships/customXml" Target="../ink/ink86.xml"/><Relationship Id="rId188" Type="http://schemas.openxmlformats.org/officeDocument/2006/relationships/image" Target="../media/image111.png"/><Relationship Id="rId71" Type="http://schemas.openxmlformats.org/officeDocument/2006/relationships/customXml" Target="../ink/ink38.xml"/><Relationship Id="rId92" Type="http://schemas.openxmlformats.org/officeDocument/2006/relationships/image" Target="../media/image63.png"/><Relationship Id="rId213" Type="http://schemas.openxmlformats.org/officeDocument/2006/relationships/customXml" Target="../ink/ink109.xml"/><Relationship Id="rId234" Type="http://schemas.openxmlformats.org/officeDocument/2006/relationships/image" Target="../media/image134.png"/><Relationship Id="rId2" Type="http://schemas.openxmlformats.org/officeDocument/2006/relationships/image" Target="NULL"/><Relationship Id="rId29" Type="http://schemas.openxmlformats.org/officeDocument/2006/relationships/customXml" Target="../ink/ink17.xml"/><Relationship Id="rId255" Type="http://schemas.openxmlformats.org/officeDocument/2006/relationships/customXml" Target="../ink/ink130.xml"/><Relationship Id="rId40" Type="http://schemas.openxmlformats.org/officeDocument/2006/relationships/image" Target="../media/image37.png"/><Relationship Id="rId115" Type="http://schemas.openxmlformats.org/officeDocument/2006/relationships/customXml" Target="../ink/ink60.xml"/><Relationship Id="rId136" Type="http://schemas.openxmlformats.org/officeDocument/2006/relationships/image" Target="../media/image85.png"/><Relationship Id="rId157" Type="http://schemas.openxmlformats.org/officeDocument/2006/relationships/customXml" Target="../ink/ink81.xml"/><Relationship Id="rId178" Type="http://schemas.openxmlformats.org/officeDocument/2006/relationships/image" Target="../media/image106.png"/><Relationship Id="rId61" Type="http://schemas.openxmlformats.org/officeDocument/2006/relationships/customXml" Target="../ink/ink33.xml"/><Relationship Id="rId82" Type="http://schemas.openxmlformats.org/officeDocument/2006/relationships/image" Target="../media/image58.png"/><Relationship Id="rId199" Type="http://schemas.openxmlformats.org/officeDocument/2006/relationships/customXml" Target="../ink/ink102.xml"/><Relationship Id="rId203" Type="http://schemas.openxmlformats.org/officeDocument/2006/relationships/customXml" Target="../ink/ink104.xml"/><Relationship Id="rId19" Type="http://schemas.openxmlformats.org/officeDocument/2006/relationships/customXml" Target="../ink/ink12.xml"/><Relationship Id="rId224" Type="http://schemas.openxmlformats.org/officeDocument/2006/relationships/image" Target="../media/image129.png"/><Relationship Id="rId245" Type="http://schemas.openxmlformats.org/officeDocument/2006/relationships/customXml" Target="../ink/ink125.xml"/><Relationship Id="rId266" Type="http://schemas.openxmlformats.org/officeDocument/2006/relationships/image" Target="../media/image150.png"/><Relationship Id="rId30" Type="http://schemas.openxmlformats.org/officeDocument/2006/relationships/image" Target="../media/image32.png"/><Relationship Id="rId105" Type="http://schemas.openxmlformats.org/officeDocument/2006/relationships/customXml" Target="../ink/ink55.xml"/><Relationship Id="rId126" Type="http://schemas.openxmlformats.org/officeDocument/2006/relationships/image" Target="../media/image80.png"/><Relationship Id="rId147" Type="http://schemas.openxmlformats.org/officeDocument/2006/relationships/customXml" Target="../ink/ink76.xml"/><Relationship Id="rId168" Type="http://schemas.openxmlformats.org/officeDocument/2006/relationships/image" Target="../media/image101.png"/><Relationship Id="rId51" Type="http://schemas.openxmlformats.org/officeDocument/2006/relationships/customXml" Target="../ink/ink28.xml"/><Relationship Id="rId72" Type="http://schemas.openxmlformats.org/officeDocument/2006/relationships/image" Target="../media/image53.png"/><Relationship Id="rId93" Type="http://schemas.openxmlformats.org/officeDocument/2006/relationships/customXml" Target="../ink/ink49.xml"/><Relationship Id="rId189" Type="http://schemas.openxmlformats.org/officeDocument/2006/relationships/customXml" Target="../ink/ink97.xml"/><Relationship Id="rId3" Type="http://schemas.openxmlformats.org/officeDocument/2006/relationships/customXml" Target="../ink/ink4.xml"/><Relationship Id="rId214" Type="http://schemas.openxmlformats.org/officeDocument/2006/relationships/image" Target="../media/image124.png"/><Relationship Id="rId235" Type="http://schemas.openxmlformats.org/officeDocument/2006/relationships/customXml" Target="../ink/ink120.xml"/><Relationship Id="rId256" Type="http://schemas.openxmlformats.org/officeDocument/2006/relationships/image" Target="../media/image145.png"/><Relationship Id="rId116" Type="http://schemas.openxmlformats.org/officeDocument/2006/relationships/image" Target="../media/image75.png"/><Relationship Id="rId137" Type="http://schemas.openxmlformats.org/officeDocument/2006/relationships/customXml" Target="../ink/ink71.xml"/><Relationship Id="rId158" Type="http://schemas.openxmlformats.org/officeDocument/2006/relationships/image" Target="../media/image96.png"/><Relationship Id="rId20" Type="http://schemas.openxmlformats.org/officeDocument/2006/relationships/image" Target="../media/image27.png"/><Relationship Id="rId41" Type="http://schemas.openxmlformats.org/officeDocument/2006/relationships/customXml" Target="../ink/ink23.xml"/><Relationship Id="rId62" Type="http://schemas.openxmlformats.org/officeDocument/2006/relationships/image" Target="../media/image48.png"/><Relationship Id="rId83" Type="http://schemas.openxmlformats.org/officeDocument/2006/relationships/customXml" Target="../ink/ink44.xml"/><Relationship Id="rId179" Type="http://schemas.openxmlformats.org/officeDocument/2006/relationships/customXml" Target="../ink/ink92.xml"/><Relationship Id="rId190" Type="http://schemas.openxmlformats.org/officeDocument/2006/relationships/image" Target="../media/image112.png"/><Relationship Id="rId204" Type="http://schemas.openxmlformats.org/officeDocument/2006/relationships/image" Target="../media/image119.png"/><Relationship Id="rId225" Type="http://schemas.openxmlformats.org/officeDocument/2006/relationships/customXml" Target="../ink/ink115.xml"/><Relationship Id="rId246" Type="http://schemas.openxmlformats.org/officeDocument/2006/relationships/image" Target="../media/image140.png"/><Relationship Id="rId106" Type="http://schemas.openxmlformats.org/officeDocument/2006/relationships/image" Target="../media/image70.png"/><Relationship Id="rId127" Type="http://schemas.openxmlformats.org/officeDocument/2006/relationships/customXml" Target="../ink/ink66.xml"/><Relationship Id="rId10" Type="http://schemas.openxmlformats.org/officeDocument/2006/relationships/image" Target="../media/image22.png"/><Relationship Id="rId31" Type="http://schemas.openxmlformats.org/officeDocument/2006/relationships/customXml" Target="../ink/ink18.xml"/><Relationship Id="rId52" Type="http://schemas.openxmlformats.org/officeDocument/2006/relationships/image" Target="../media/image43.png"/><Relationship Id="rId73" Type="http://schemas.openxmlformats.org/officeDocument/2006/relationships/customXml" Target="../ink/ink39.xml"/><Relationship Id="rId94" Type="http://schemas.openxmlformats.org/officeDocument/2006/relationships/image" Target="../media/image64.png"/><Relationship Id="rId148" Type="http://schemas.openxmlformats.org/officeDocument/2006/relationships/image" Target="../media/image91.png"/><Relationship Id="rId169" Type="http://schemas.openxmlformats.org/officeDocument/2006/relationships/customXml" Target="../ink/ink87.xml"/><Relationship Id="rId4" Type="http://schemas.openxmlformats.org/officeDocument/2006/relationships/image" Target="../media/image19.png"/><Relationship Id="rId180" Type="http://schemas.openxmlformats.org/officeDocument/2006/relationships/image" Target="../media/image107.png"/><Relationship Id="rId215" Type="http://schemas.openxmlformats.org/officeDocument/2006/relationships/customXml" Target="../ink/ink110.xml"/><Relationship Id="rId236" Type="http://schemas.openxmlformats.org/officeDocument/2006/relationships/image" Target="../media/image135.png"/><Relationship Id="rId257" Type="http://schemas.openxmlformats.org/officeDocument/2006/relationships/customXml" Target="../ink/ink131.xml"/><Relationship Id="rId42" Type="http://schemas.openxmlformats.org/officeDocument/2006/relationships/image" Target="../media/image38.png"/><Relationship Id="rId84" Type="http://schemas.openxmlformats.org/officeDocument/2006/relationships/image" Target="../media/image59.png"/><Relationship Id="rId138" Type="http://schemas.openxmlformats.org/officeDocument/2006/relationships/image" Target="../media/image86.png"/><Relationship Id="rId191" Type="http://schemas.openxmlformats.org/officeDocument/2006/relationships/customXml" Target="../ink/ink98.xml"/><Relationship Id="rId205" Type="http://schemas.openxmlformats.org/officeDocument/2006/relationships/customXml" Target="../ink/ink105.xml"/><Relationship Id="rId247" Type="http://schemas.openxmlformats.org/officeDocument/2006/relationships/customXml" Target="../ink/ink126.xml"/></Relationships>
</file>

<file path=ppt/slides/_rels/slide6.xml.rels><?xml version="1.0" encoding="UTF-8" standalone="yes"?>
<Relationships xmlns="http://schemas.openxmlformats.org/package/2006/relationships"><Relationship Id="rId117" Type="http://schemas.openxmlformats.org/officeDocument/2006/relationships/image" Target="../media/image208.png"/><Relationship Id="rId21" Type="http://schemas.openxmlformats.org/officeDocument/2006/relationships/image" Target="../media/image160.png"/><Relationship Id="rId42" Type="http://schemas.openxmlformats.org/officeDocument/2006/relationships/customXml" Target="../ink/ink155.xml"/><Relationship Id="rId63" Type="http://schemas.openxmlformats.org/officeDocument/2006/relationships/image" Target="../media/image181.png"/><Relationship Id="rId84" Type="http://schemas.openxmlformats.org/officeDocument/2006/relationships/customXml" Target="../ink/ink176.xml"/><Relationship Id="rId138" Type="http://schemas.openxmlformats.org/officeDocument/2006/relationships/customXml" Target="../ink/ink203.xml"/><Relationship Id="rId159" Type="http://schemas.openxmlformats.org/officeDocument/2006/relationships/image" Target="../media/image229.png"/><Relationship Id="rId170" Type="http://schemas.openxmlformats.org/officeDocument/2006/relationships/customXml" Target="../ink/ink219.xml"/><Relationship Id="rId191" Type="http://schemas.openxmlformats.org/officeDocument/2006/relationships/image" Target="../media/image245.png"/><Relationship Id="rId205" Type="http://schemas.openxmlformats.org/officeDocument/2006/relationships/image" Target="../media/image252.png"/><Relationship Id="rId226" Type="http://schemas.openxmlformats.org/officeDocument/2006/relationships/customXml" Target="../ink/ink247.xml"/><Relationship Id="rId107" Type="http://schemas.openxmlformats.org/officeDocument/2006/relationships/image" Target="../media/image203.png"/><Relationship Id="rId11" Type="http://schemas.openxmlformats.org/officeDocument/2006/relationships/image" Target="../media/image155.png"/><Relationship Id="rId32" Type="http://schemas.openxmlformats.org/officeDocument/2006/relationships/customXml" Target="../ink/ink150.xml"/><Relationship Id="rId53" Type="http://schemas.openxmlformats.org/officeDocument/2006/relationships/image" Target="../media/image176.png"/><Relationship Id="rId74" Type="http://schemas.openxmlformats.org/officeDocument/2006/relationships/customXml" Target="../ink/ink171.xml"/><Relationship Id="rId128" Type="http://schemas.openxmlformats.org/officeDocument/2006/relationships/customXml" Target="../ink/ink198.xml"/><Relationship Id="rId149" Type="http://schemas.openxmlformats.org/officeDocument/2006/relationships/image" Target="../media/image224.png"/><Relationship Id="rId5" Type="http://schemas.openxmlformats.org/officeDocument/2006/relationships/image" Target="../media/image152.png"/><Relationship Id="rId95" Type="http://schemas.openxmlformats.org/officeDocument/2006/relationships/image" Target="../media/image197.png"/><Relationship Id="rId160" Type="http://schemas.openxmlformats.org/officeDocument/2006/relationships/customXml" Target="../ink/ink214.xml"/><Relationship Id="rId181" Type="http://schemas.openxmlformats.org/officeDocument/2006/relationships/image" Target="../media/image240.png"/><Relationship Id="rId216" Type="http://schemas.openxmlformats.org/officeDocument/2006/relationships/customXml" Target="../ink/ink242.xml"/><Relationship Id="rId237" Type="http://schemas.openxmlformats.org/officeDocument/2006/relationships/image" Target="../media/image268.png"/><Relationship Id="rId22" Type="http://schemas.openxmlformats.org/officeDocument/2006/relationships/customXml" Target="../ink/ink145.xml"/><Relationship Id="rId43" Type="http://schemas.openxmlformats.org/officeDocument/2006/relationships/image" Target="../media/image171.png"/><Relationship Id="rId64" Type="http://schemas.openxmlformats.org/officeDocument/2006/relationships/customXml" Target="../ink/ink166.xml"/><Relationship Id="rId118" Type="http://schemas.openxmlformats.org/officeDocument/2006/relationships/customXml" Target="../ink/ink193.xml"/><Relationship Id="rId139" Type="http://schemas.openxmlformats.org/officeDocument/2006/relationships/image" Target="../media/image219.png"/><Relationship Id="rId85" Type="http://schemas.openxmlformats.org/officeDocument/2006/relationships/image" Target="../media/image192.png"/><Relationship Id="rId150" Type="http://schemas.openxmlformats.org/officeDocument/2006/relationships/customXml" Target="../ink/ink209.xml"/><Relationship Id="rId171" Type="http://schemas.openxmlformats.org/officeDocument/2006/relationships/image" Target="../media/image235.png"/><Relationship Id="rId192" Type="http://schemas.openxmlformats.org/officeDocument/2006/relationships/customXml" Target="../ink/ink230.xml"/><Relationship Id="rId206" Type="http://schemas.openxmlformats.org/officeDocument/2006/relationships/customXml" Target="../ink/ink237.xml"/><Relationship Id="rId227" Type="http://schemas.openxmlformats.org/officeDocument/2006/relationships/image" Target="../media/image263.png"/><Relationship Id="rId12" Type="http://schemas.openxmlformats.org/officeDocument/2006/relationships/customXml" Target="../ink/ink140.xml"/><Relationship Id="rId33" Type="http://schemas.openxmlformats.org/officeDocument/2006/relationships/image" Target="../media/image166.png"/><Relationship Id="rId108" Type="http://schemas.openxmlformats.org/officeDocument/2006/relationships/customXml" Target="../ink/ink188.xml"/><Relationship Id="rId129" Type="http://schemas.openxmlformats.org/officeDocument/2006/relationships/image" Target="../media/image214.png"/><Relationship Id="rId54" Type="http://schemas.openxmlformats.org/officeDocument/2006/relationships/customXml" Target="../ink/ink161.xml"/><Relationship Id="rId75" Type="http://schemas.openxmlformats.org/officeDocument/2006/relationships/image" Target="../media/image187.png"/><Relationship Id="rId96" Type="http://schemas.openxmlformats.org/officeDocument/2006/relationships/customXml" Target="../ink/ink182.xml"/><Relationship Id="rId140" Type="http://schemas.openxmlformats.org/officeDocument/2006/relationships/customXml" Target="../ink/ink204.xml"/><Relationship Id="rId161" Type="http://schemas.openxmlformats.org/officeDocument/2006/relationships/image" Target="../media/image230.png"/><Relationship Id="rId182" Type="http://schemas.openxmlformats.org/officeDocument/2006/relationships/customXml" Target="../ink/ink225.xml"/><Relationship Id="rId217" Type="http://schemas.openxmlformats.org/officeDocument/2006/relationships/image" Target="../media/image258.png"/><Relationship Id="rId6" Type="http://schemas.openxmlformats.org/officeDocument/2006/relationships/customXml" Target="../ink/ink137.xml"/><Relationship Id="rId238" Type="http://schemas.openxmlformats.org/officeDocument/2006/relationships/customXml" Target="../ink/ink253.xml"/><Relationship Id="rId23" Type="http://schemas.openxmlformats.org/officeDocument/2006/relationships/image" Target="../media/image161.png"/><Relationship Id="rId119" Type="http://schemas.openxmlformats.org/officeDocument/2006/relationships/image" Target="../media/image209.png"/><Relationship Id="rId44" Type="http://schemas.openxmlformats.org/officeDocument/2006/relationships/customXml" Target="../ink/ink156.xml"/><Relationship Id="rId65" Type="http://schemas.openxmlformats.org/officeDocument/2006/relationships/image" Target="../media/image182.png"/><Relationship Id="rId86" Type="http://schemas.openxmlformats.org/officeDocument/2006/relationships/customXml" Target="../ink/ink177.xml"/><Relationship Id="rId130" Type="http://schemas.openxmlformats.org/officeDocument/2006/relationships/customXml" Target="../ink/ink199.xml"/><Relationship Id="rId151" Type="http://schemas.openxmlformats.org/officeDocument/2006/relationships/image" Target="../media/image225.png"/><Relationship Id="rId172" Type="http://schemas.openxmlformats.org/officeDocument/2006/relationships/customXml" Target="../ink/ink220.xml"/><Relationship Id="rId193" Type="http://schemas.openxmlformats.org/officeDocument/2006/relationships/image" Target="../media/image246.png"/><Relationship Id="rId207" Type="http://schemas.openxmlformats.org/officeDocument/2006/relationships/image" Target="../media/image253.png"/><Relationship Id="rId228" Type="http://schemas.openxmlformats.org/officeDocument/2006/relationships/customXml" Target="../ink/ink248.xml"/><Relationship Id="rId13" Type="http://schemas.openxmlformats.org/officeDocument/2006/relationships/image" Target="../media/image156.png"/><Relationship Id="rId109" Type="http://schemas.openxmlformats.org/officeDocument/2006/relationships/image" Target="../media/image204.png"/><Relationship Id="rId34" Type="http://schemas.openxmlformats.org/officeDocument/2006/relationships/customXml" Target="../ink/ink151.xml"/><Relationship Id="rId55" Type="http://schemas.openxmlformats.org/officeDocument/2006/relationships/image" Target="../media/image177.png"/><Relationship Id="rId76" Type="http://schemas.openxmlformats.org/officeDocument/2006/relationships/customXml" Target="../ink/ink172.xml"/><Relationship Id="rId97" Type="http://schemas.openxmlformats.org/officeDocument/2006/relationships/image" Target="../media/image198.png"/><Relationship Id="rId120" Type="http://schemas.openxmlformats.org/officeDocument/2006/relationships/customXml" Target="../ink/ink194.xml"/><Relationship Id="rId141" Type="http://schemas.openxmlformats.org/officeDocument/2006/relationships/image" Target="../media/image220.png"/><Relationship Id="rId7" Type="http://schemas.openxmlformats.org/officeDocument/2006/relationships/image" Target="../media/image153.png"/><Relationship Id="rId162" Type="http://schemas.openxmlformats.org/officeDocument/2006/relationships/customXml" Target="../ink/ink215.xml"/><Relationship Id="rId183" Type="http://schemas.openxmlformats.org/officeDocument/2006/relationships/image" Target="../media/image241.png"/><Relationship Id="rId218" Type="http://schemas.openxmlformats.org/officeDocument/2006/relationships/customXml" Target="../ink/ink243.xml"/><Relationship Id="rId239" Type="http://schemas.openxmlformats.org/officeDocument/2006/relationships/image" Target="../media/image269.png"/><Relationship Id="rId24" Type="http://schemas.openxmlformats.org/officeDocument/2006/relationships/customXml" Target="../ink/ink146.xml"/><Relationship Id="rId45" Type="http://schemas.openxmlformats.org/officeDocument/2006/relationships/image" Target="../media/image172.png"/><Relationship Id="rId66" Type="http://schemas.openxmlformats.org/officeDocument/2006/relationships/customXml" Target="../ink/ink167.xml"/><Relationship Id="rId87" Type="http://schemas.openxmlformats.org/officeDocument/2006/relationships/image" Target="../media/image193.png"/><Relationship Id="rId110" Type="http://schemas.openxmlformats.org/officeDocument/2006/relationships/customXml" Target="../ink/ink189.xml"/><Relationship Id="rId131" Type="http://schemas.openxmlformats.org/officeDocument/2006/relationships/image" Target="../media/image215.png"/><Relationship Id="rId152" Type="http://schemas.openxmlformats.org/officeDocument/2006/relationships/customXml" Target="../ink/ink210.xml"/><Relationship Id="rId173" Type="http://schemas.openxmlformats.org/officeDocument/2006/relationships/image" Target="../media/image236.png"/><Relationship Id="rId194" Type="http://schemas.openxmlformats.org/officeDocument/2006/relationships/customXml" Target="../ink/ink231.xml"/><Relationship Id="rId208" Type="http://schemas.openxmlformats.org/officeDocument/2006/relationships/customXml" Target="../ink/ink238.xml"/><Relationship Id="rId229" Type="http://schemas.openxmlformats.org/officeDocument/2006/relationships/image" Target="../media/image264.png"/><Relationship Id="rId240" Type="http://schemas.openxmlformats.org/officeDocument/2006/relationships/customXml" Target="../ink/ink254.xml"/><Relationship Id="rId14" Type="http://schemas.openxmlformats.org/officeDocument/2006/relationships/customXml" Target="../ink/ink141.xml"/><Relationship Id="rId35" Type="http://schemas.openxmlformats.org/officeDocument/2006/relationships/image" Target="../media/image167.png"/><Relationship Id="rId56" Type="http://schemas.openxmlformats.org/officeDocument/2006/relationships/customXml" Target="../ink/ink162.xml"/><Relationship Id="rId77" Type="http://schemas.openxmlformats.org/officeDocument/2006/relationships/image" Target="../media/image188.png"/><Relationship Id="rId100" Type="http://schemas.openxmlformats.org/officeDocument/2006/relationships/customXml" Target="../ink/ink184.xml"/><Relationship Id="rId8" Type="http://schemas.openxmlformats.org/officeDocument/2006/relationships/customXml" Target="../ink/ink138.xml"/><Relationship Id="rId98" Type="http://schemas.openxmlformats.org/officeDocument/2006/relationships/customXml" Target="../ink/ink183.xml"/><Relationship Id="rId121" Type="http://schemas.openxmlformats.org/officeDocument/2006/relationships/image" Target="../media/image210.png"/><Relationship Id="rId142" Type="http://schemas.openxmlformats.org/officeDocument/2006/relationships/customXml" Target="../ink/ink205.xml"/><Relationship Id="rId163" Type="http://schemas.openxmlformats.org/officeDocument/2006/relationships/image" Target="../media/image231.png"/><Relationship Id="rId184" Type="http://schemas.openxmlformats.org/officeDocument/2006/relationships/customXml" Target="../ink/ink226.xml"/><Relationship Id="rId219" Type="http://schemas.openxmlformats.org/officeDocument/2006/relationships/image" Target="../media/image259.png"/><Relationship Id="rId230" Type="http://schemas.openxmlformats.org/officeDocument/2006/relationships/customXml" Target="../ink/ink249.xml"/><Relationship Id="rId25" Type="http://schemas.openxmlformats.org/officeDocument/2006/relationships/image" Target="../media/image162.png"/><Relationship Id="rId46" Type="http://schemas.openxmlformats.org/officeDocument/2006/relationships/customXml" Target="../ink/ink157.xml"/><Relationship Id="rId67" Type="http://schemas.openxmlformats.org/officeDocument/2006/relationships/image" Target="../media/image183.png"/><Relationship Id="rId88" Type="http://schemas.openxmlformats.org/officeDocument/2006/relationships/customXml" Target="../ink/ink178.xml"/><Relationship Id="rId111" Type="http://schemas.openxmlformats.org/officeDocument/2006/relationships/image" Target="../media/image205.png"/><Relationship Id="rId132" Type="http://schemas.openxmlformats.org/officeDocument/2006/relationships/customXml" Target="../ink/ink200.xml"/><Relationship Id="rId153" Type="http://schemas.openxmlformats.org/officeDocument/2006/relationships/image" Target="../media/image226.png"/><Relationship Id="rId174" Type="http://schemas.openxmlformats.org/officeDocument/2006/relationships/customXml" Target="../ink/ink221.xml"/><Relationship Id="rId195" Type="http://schemas.openxmlformats.org/officeDocument/2006/relationships/image" Target="../media/image247.png"/><Relationship Id="rId209" Type="http://schemas.openxmlformats.org/officeDocument/2006/relationships/image" Target="../media/image254.png"/><Relationship Id="rId220" Type="http://schemas.openxmlformats.org/officeDocument/2006/relationships/customXml" Target="../ink/ink244.xml"/><Relationship Id="rId241" Type="http://schemas.openxmlformats.org/officeDocument/2006/relationships/image" Target="../media/image270.png"/><Relationship Id="rId15" Type="http://schemas.openxmlformats.org/officeDocument/2006/relationships/image" Target="../media/image157.png"/><Relationship Id="rId36" Type="http://schemas.openxmlformats.org/officeDocument/2006/relationships/customXml" Target="../ink/ink152.xml"/><Relationship Id="rId57" Type="http://schemas.openxmlformats.org/officeDocument/2006/relationships/image" Target="../media/image178.png"/><Relationship Id="rId106" Type="http://schemas.openxmlformats.org/officeDocument/2006/relationships/customXml" Target="../ink/ink187.xml"/><Relationship Id="rId127" Type="http://schemas.openxmlformats.org/officeDocument/2006/relationships/image" Target="../media/image213.png"/><Relationship Id="rId10" Type="http://schemas.openxmlformats.org/officeDocument/2006/relationships/customXml" Target="../ink/ink139.xml"/><Relationship Id="rId31" Type="http://schemas.openxmlformats.org/officeDocument/2006/relationships/image" Target="../media/image165.png"/><Relationship Id="rId52" Type="http://schemas.openxmlformats.org/officeDocument/2006/relationships/customXml" Target="../ink/ink160.xml"/><Relationship Id="rId73" Type="http://schemas.openxmlformats.org/officeDocument/2006/relationships/image" Target="../media/image186.png"/><Relationship Id="rId78" Type="http://schemas.openxmlformats.org/officeDocument/2006/relationships/customXml" Target="../ink/ink173.xml"/><Relationship Id="rId94" Type="http://schemas.openxmlformats.org/officeDocument/2006/relationships/customXml" Target="../ink/ink181.xml"/><Relationship Id="rId99" Type="http://schemas.openxmlformats.org/officeDocument/2006/relationships/image" Target="../media/image199.png"/><Relationship Id="rId101" Type="http://schemas.openxmlformats.org/officeDocument/2006/relationships/image" Target="../media/image200.png"/><Relationship Id="rId122" Type="http://schemas.openxmlformats.org/officeDocument/2006/relationships/customXml" Target="../ink/ink195.xml"/><Relationship Id="rId143" Type="http://schemas.openxmlformats.org/officeDocument/2006/relationships/image" Target="../media/image221.png"/><Relationship Id="rId148" Type="http://schemas.openxmlformats.org/officeDocument/2006/relationships/customXml" Target="../ink/ink208.xml"/><Relationship Id="rId164" Type="http://schemas.openxmlformats.org/officeDocument/2006/relationships/customXml" Target="../ink/ink216.xml"/><Relationship Id="rId169" Type="http://schemas.openxmlformats.org/officeDocument/2006/relationships/image" Target="../media/image234.png"/><Relationship Id="rId185" Type="http://schemas.openxmlformats.org/officeDocument/2006/relationships/image" Target="../media/image242.png"/><Relationship Id="rId9" Type="http://schemas.openxmlformats.org/officeDocument/2006/relationships/image" Target="../media/image154.png"/><Relationship Id="rId180" Type="http://schemas.openxmlformats.org/officeDocument/2006/relationships/customXml" Target="../ink/ink224.xml"/><Relationship Id="rId210" Type="http://schemas.openxmlformats.org/officeDocument/2006/relationships/customXml" Target="../ink/ink239.xml"/><Relationship Id="rId215" Type="http://schemas.openxmlformats.org/officeDocument/2006/relationships/image" Target="../media/image257.png"/><Relationship Id="rId236" Type="http://schemas.openxmlformats.org/officeDocument/2006/relationships/customXml" Target="../ink/ink252.xml"/><Relationship Id="rId26" Type="http://schemas.openxmlformats.org/officeDocument/2006/relationships/customXml" Target="../ink/ink147.xml"/><Relationship Id="rId231" Type="http://schemas.openxmlformats.org/officeDocument/2006/relationships/image" Target="../media/image265.png"/><Relationship Id="rId47" Type="http://schemas.openxmlformats.org/officeDocument/2006/relationships/image" Target="../media/image173.png"/><Relationship Id="rId68" Type="http://schemas.openxmlformats.org/officeDocument/2006/relationships/customXml" Target="../ink/ink168.xml"/><Relationship Id="rId89" Type="http://schemas.openxmlformats.org/officeDocument/2006/relationships/image" Target="../media/image194.png"/><Relationship Id="rId112" Type="http://schemas.openxmlformats.org/officeDocument/2006/relationships/customXml" Target="../ink/ink190.xml"/><Relationship Id="rId133" Type="http://schemas.openxmlformats.org/officeDocument/2006/relationships/image" Target="../media/image216.png"/><Relationship Id="rId154" Type="http://schemas.openxmlformats.org/officeDocument/2006/relationships/customXml" Target="../ink/ink211.xml"/><Relationship Id="rId175" Type="http://schemas.openxmlformats.org/officeDocument/2006/relationships/image" Target="../media/image237.png"/><Relationship Id="rId196" Type="http://schemas.openxmlformats.org/officeDocument/2006/relationships/customXml" Target="../ink/ink232.xml"/><Relationship Id="rId200" Type="http://schemas.openxmlformats.org/officeDocument/2006/relationships/customXml" Target="../ink/ink234.xml"/><Relationship Id="rId16" Type="http://schemas.openxmlformats.org/officeDocument/2006/relationships/customXml" Target="../ink/ink142.xml"/><Relationship Id="rId221" Type="http://schemas.openxmlformats.org/officeDocument/2006/relationships/image" Target="../media/image260.png"/><Relationship Id="rId242" Type="http://schemas.openxmlformats.org/officeDocument/2006/relationships/customXml" Target="../ink/ink255.xml"/><Relationship Id="rId37" Type="http://schemas.openxmlformats.org/officeDocument/2006/relationships/image" Target="../media/image168.png"/><Relationship Id="rId58" Type="http://schemas.openxmlformats.org/officeDocument/2006/relationships/customXml" Target="../ink/ink163.xml"/><Relationship Id="rId79" Type="http://schemas.openxmlformats.org/officeDocument/2006/relationships/image" Target="../media/image189.png"/><Relationship Id="rId102" Type="http://schemas.openxmlformats.org/officeDocument/2006/relationships/customXml" Target="../ink/ink185.xml"/><Relationship Id="rId123" Type="http://schemas.openxmlformats.org/officeDocument/2006/relationships/image" Target="../media/image211.png"/><Relationship Id="rId144" Type="http://schemas.openxmlformats.org/officeDocument/2006/relationships/customXml" Target="../ink/ink206.xml"/><Relationship Id="rId90" Type="http://schemas.openxmlformats.org/officeDocument/2006/relationships/customXml" Target="../ink/ink179.xml"/><Relationship Id="rId165" Type="http://schemas.openxmlformats.org/officeDocument/2006/relationships/image" Target="../media/image232.png"/><Relationship Id="rId186" Type="http://schemas.openxmlformats.org/officeDocument/2006/relationships/customXml" Target="../ink/ink227.xml"/><Relationship Id="rId211" Type="http://schemas.openxmlformats.org/officeDocument/2006/relationships/image" Target="../media/image255.png"/><Relationship Id="rId232" Type="http://schemas.openxmlformats.org/officeDocument/2006/relationships/customXml" Target="../ink/ink250.xml"/><Relationship Id="rId27" Type="http://schemas.openxmlformats.org/officeDocument/2006/relationships/image" Target="../media/image163.png"/><Relationship Id="rId48" Type="http://schemas.openxmlformats.org/officeDocument/2006/relationships/customXml" Target="../ink/ink158.xml"/><Relationship Id="rId69" Type="http://schemas.openxmlformats.org/officeDocument/2006/relationships/image" Target="../media/image184.png"/><Relationship Id="rId113" Type="http://schemas.openxmlformats.org/officeDocument/2006/relationships/image" Target="../media/image206.png"/><Relationship Id="rId134" Type="http://schemas.openxmlformats.org/officeDocument/2006/relationships/customXml" Target="../ink/ink201.xml"/><Relationship Id="rId80" Type="http://schemas.openxmlformats.org/officeDocument/2006/relationships/customXml" Target="../ink/ink174.xml"/><Relationship Id="rId155" Type="http://schemas.openxmlformats.org/officeDocument/2006/relationships/image" Target="../media/image227.png"/><Relationship Id="rId176" Type="http://schemas.openxmlformats.org/officeDocument/2006/relationships/customXml" Target="../ink/ink222.xml"/><Relationship Id="rId197" Type="http://schemas.openxmlformats.org/officeDocument/2006/relationships/image" Target="../media/image248.png"/><Relationship Id="rId201" Type="http://schemas.openxmlformats.org/officeDocument/2006/relationships/image" Target="../media/image250.png"/><Relationship Id="rId222" Type="http://schemas.openxmlformats.org/officeDocument/2006/relationships/customXml" Target="../ink/ink245.xml"/><Relationship Id="rId243" Type="http://schemas.openxmlformats.org/officeDocument/2006/relationships/image" Target="../media/image271.png"/><Relationship Id="rId17" Type="http://schemas.openxmlformats.org/officeDocument/2006/relationships/image" Target="../media/image158.png"/><Relationship Id="rId38" Type="http://schemas.openxmlformats.org/officeDocument/2006/relationships/customXml" Target="../ink/ink153.xml"/><Relationship Id="rId59" Type="http://schemas.openxmlformats.org/officeDocument/2006/relationships/image" Target="../media/image179.png"/><Relationship Id="rId103" Type="http://schemas.openxmlformats.org/officeDocument/2006/relationships/image" Target="../media/image201.png"/><Relationship Id="rId124" Type="http://schemas.openxmlformats.org/officeDocument/2006/relationships/customXml" Target="../ink/ink196.xml"/><Relationship Id="rId70" Type="http://schemas.openxmlformats.org/officeDocument/2006/relationships/customXml" Target="../ink/ink169.xml"/><Relationship Id="rId91" Type="http://schemas.openxmlformats.org/officeDocument/2006/relationships/image" Target="../media/image195.png"/><Relationship Id="rId145" Type="http://schemas.openxmlformats.org/officeDocument/2006/relationships/image" Target="../media/image222.png"/><Relationship Id="rId166" Type="http://schemas.openxmlformats.org/officeDocument/2006/relationships/customXml" Target="../ink/ink217.xml"/><Relationship Id="rId187" Type="http://schemas.openxmlformats.org/officeDocument/2006/relationships/image" Target="../media/image243.png"/><Relationship Id="rId1" Type="http://schemas.openxmlformats.org/officeDocument/2006/relationships/slideLayout" Target="../slideLayouts/slideLayout2.xml"/><Relationship Id="rId212" Type="http://schemas.openxmlformats.org/officeDocument/2006/relationships/customXml" Target="../ink/ink240.xml"/><Relationship Id="rId233" Type="http://schemas.openxmlformats.org/officeDocument/2006/relationships/image" Target="../media/image266.png"/><Relationship Id="rId28" Type="http://schemas.openxmlformats.org/officeDocument/2006/relationships/customXml" Target="../ink/ink148.xml"/><Relationship Id="rId49" Type="http://schemas.openxmlformats.org/officeDocument/2006/relationships/image" Target="../media/image174.png"/><Relationship Id="rId114" Type="http://schemas.openxmlformats.org/officeDocument/2006/relationships/customXml" Target="../ink/ink191.xml"/><Relationship Id="rId60" Type="http://schemas.openxmlformats.org/officeDocument/2006/relationships/customXml" Target="../ink/ink164.xml"/><Relationship Id="rId81" Type="http://schemas.openxmlformats.org/officeDocument/2006/relationships/image" Target="../media/image190.png"/><Relationship Id="rId135" Type="http://schemas.openxmlformats.org/officeDocument/2006/relationships/image" Target="../media/image217.png"/><Relationship Id="rId156" Type="http://schemas.openxmlformats.org/officeDocument/2006/relationships/customXml" Target="../ink/ink212.xml"/><Relationship Id="rId177" Type="http://schemas.openxmlformats.org/officeDocument/2006/relationships/image" Target="../media/image238.png"/><Relationship Id="rId198" Type="http://schemas.openxmlformats.org/officeDocument/2006/relationships/customXml" Target="../ink/ink233.xml"/><Relationship Id="rId202" Type="http://schemas.openxmlformats.org/officeDocument/2006/relationships/customXml" Target="../ink/ink235.xml"/><Relationship Id="rId223" Type="http://schemas.openxmlformats.org/officeDocument/2006/relationships/image" Target="../media/image261.png"/><Relationship Id="rId18" Type="http://schemas.openxmlformats.org/officeDocument/2006/relationships/customXml" Target="../ink/ink143.xml"/><Relationship Id="rId39" Type="http://schemas.openxmlformats.org/officeDocument/2006/relationships/image" Target="../media/image169.png"/><Relationship Id="rId50" Type="http://schemas.openxmlformats.org/officeDocument/2006/relationships/customXml" Target="../ink/ink159.xml"/><Relationship Id="rId104" Type="http://schemas.openxmlformats.org/officeDocument/2006/relationships/customXml" Target="../ink/ink186.xml"/><Relationship Id="rId125" Type="http://schemas.openxmlformats.org/officeDocument/2006/relationships/image" Target="../media/image212.png"/><Relationship Id="rId146" Type="http://schemas.openxmlformats.org/officeDocument/2006/relationships/customXml" Target="../ink/ink207.xml"/><Relationship Id="rId167" Type="http://schemas.openxmlformats.org/officeDocument/2006/relationships/image" Target="../media/image233.png"/><Relationship Id="rId188" Type="http://schemas.openxmlformats.org/officeDocument/2006/relationships/customXml" Target="../ink/ink228.xml"/><Relationship Id="rId71" Type="http://schemas.openxmlformats.org/officeDocument/2006/relationships/image" Target="../media/image185.png"/><Relationship Id="rId92" Type="http://schemas.openxmlformats.org/officeDocument/2006/relationships/customXml" Target="../ink/ink180.xml"/><Relationship Id="rId213" Type="http://schemas.openxmlformats.org/officeDocument/2006/relationships/image" Target="../media/image256.png"/><Relationship Id="rId234" Type="http://schemas.openxmlformats.org/officeDocument/2006/relationships/customXml" Target="../ink/ink251.xml"/><Relationship Id="rId2" Type="http://schemas.openxmlformats.org/officeDocument/2006/relationships/image" Target="NULL"/><Relationship Id="rId29" Type="http://schemas.openxmlformats.org/officeDocument/2006/relationships/image" Target="../media/image164.png"/><Relationship Id="rId40" Type="http://schemas.openxmlformats.org/officeDocument/2006/relationships/customXml" Target="../ink/ink154.xml"/><Relationship Id="rId115" Type="http://schemas.openxmlformats.org/officeDocument/2006/relationships/image" Target="../media/image207.png"/><Relationship Id="rId136" Type="http://schemas.openxmlformats.org/officeDocument/2006/relationships/customXml" Target="../ink/ink202.xml"/><Relationship Id="rId157" Type="http://schemas.openxmlformats.org/officeDocument/2006/relationships/image" Target="../media/image228.png"/><Relationship Id="rId178" Type="http://schemas.openxmlformats.org/officeDocument/2006/relationships/customXml" Target="../ink/ink223.xml"/><Relationship Id="rId61" Type="http://schemas.openxmlformats.org/officeDocument/2006/relationships/image" Target="../media/image180.png"/><Relationship Id="rId82" Type="http://schemas.openxmlformats.org/officeDocument/2006/relationships/customXml" Target="../ink/ink175.xml"/><Relationship Id="rId199" Type="http://schemas.openxmlformats.org/officeDocument/2006/relationships/image" Target="../media/image249.png"/><Relationship Id="rId203" Type="http://schemas.openxmlformats.org/officeDocument/2006/relationships/image" Target="../media/image251.png"/><Relationship Id="rId19" Type="http://schemas.openxmlformats.org/officeDocument/2006/relationships/image" Target="../media/image159.png"/><Relationship Id="rId224" Type="http://schemas.openxmlformats.org/officeDocument/2006/relationships/customXml" Target="../ink/ink246.xml"/><Relationship Id="rId30" Type="http://schemas.openxmlformats.org/officeDocument/2006/relationships/customXml" Target="../ink/ink149.xml"/><Relationship Id="rId105" Type="http://schemas.openxmlformats.org/officeDocument/2006/relationships/image" Target="../media/image202.png"/><Relationship Id="rId126" Type="http://schemas.openxmlformats.org/officeDocument/2006/relationships/customXml" Target="../ink/ink197.xml"/><Relationship Id="rId147" Type="http://schemas.openxmlformats.org/officeDocument/2006/relationships/image" Target="../media/image223.png"/><Relationship Id="rId168" Type="http://schemas.openxmlformats.org/officeDocument/2006/relationships/customXml" Target="../ink/ink218.xml"/><Relationship Id="rId51" Type="http://schemas.openxmlformats.org/officeDocument/2006/relationships/image" Target="../media/image175.png"/><Relationship Id="rId72" Type="http://schemas.openxmlformats.org/officeDocument/2006/relationships/customXml" Target="../ink/ink170.xml"/><Relationship Id="rId93" Type="http://schemas.openxmlformats.org/officeDocument/2006/relationships/image" Target="../media/image196.png"/><Relationship Id="rId189" Type="http://schemas.openxmlformats.org/officeDocument/2006/relationships/image" Target="../media/image244.png"/><Relationship Id="rId3" Type="http://schemas.openxmlformats.org/officeDocument/2006/relationships/customXml" Target="../ink/ink136.xml"/><Relationship Id="rId214" Type="http://schemas.openxmlformats.org/officeDocument/2006/relationships/customXml" Target="../ink/ink241.xml"/><Relationship Id="rId235" Type="http://schemas.openxmlformats.org/officeDocument/2006/relationships/image" Target="../media/image267.png"/><Relationship Id="rId116" Type="http://schemas.openxmlformats.org/officeDocument/2006/relationships/customXml" Target="../ink/ink192.xml"/><Relationship Id="rId137" Type="http://schemas.openxmlformats.org/officeDocument/2006/relationships/image" Target="../media/image218.png"/><Relationship Id="rId158" Type="http://schemas.openxmlformats.org/officeDocument/2006/relationships/customXml" Target="../ink/ink213.xml"/><Relationship Id="rId20" Type="http://schemas.openxmlformats.org/officeDocument/2006/relationships/customXml" Target="../ink/ink144.xml"/><Relationship Id="rId41" Type="http://schemas.openxmlformats.org/officeDocument/2006/relationships/image" Target="../media/image170.png"/><Relationship Id="rId62" Type="http://schemas.openxmlformats.org/officeDocument/2006/relationships/customXml" Target="../ink/ink165.xml"/><Relationship Id="rId83" Type="http://schemas.openxmlformats.org/officeDocument/2006/relationships/image" Target="../media/image191.png"/><Relationship Id="rId179" Type="http://schemas.openxmlformats.org/officeDocument/2006/relationships/image" Target="../media/image239.png"/><Relationship Id="rId190" Type="http://schemas.openxmlformats.org/officeDocument/2006/relationships/customXml" Target="../ink/ink229.xml"/><Relationship Id="rId204" Type="http://schemas.openxmlformats.org/officeDocument/2006/relationships/customXml" Target="../ink/ink236.xml"/><Relationship Id="rId225" Type="http://schemas.openxmlformats.org/officeDocument/2006/relationships/image" Target="../media/image262.png"/></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customXml" Target="../ink/ink267.xml"/><Relationship Id="rId117" Type="http://schemas.openxmlformats.org/officeDocument/2006/relationships/image" Target="../media/image330.png"/><Relationship Id="rId21" Type="http://schemas.openxmlformats.org/officeDocument/2006/relationships/image" Target="../media/image282.png"/><Relationship Id="rId42" Type="http://schemas.openxmlformats.org/officeDocument/2006/relationships/customXml" Target="../ink/ink275.xml"/><Relationship Id="rId47" Type="http://schemas.openxmlformats.org/officeDocument/2006/relationships/image" Target="../media/image295.png"/><Relationship Id="rId63" Type="http://schemas.openxmlformats.org/officeDocument/2006/relationships/image" Target="../media/image303.png"/><Relationship Id="rId68" Type="http://schemas.openxmlformats.org/officeDocument/2006/relationships/customXml" Target="../ink/ink288.xml"/><Relationship Id="rId84" Type="http://schemas.openxmlformats.org/officeDocument/2006/relationships/customXml" Target="../ink/ink296.xml"/><Relationship Id="rId89" Type="http://schemas.openxmlformats.org/officeDocument/2006/relationships/image" Target="../media/image316.png"/><Relationship Id="rId112" Type="http://schemas.openxmlformats.org/officeDocument/2006/relationships/customXml" Target="../ink/ink310.xml"/><Relationship Id="rId16" Type="http://schemas.openxmlformats.org/officeDocument/2006/relationships/customXml" Target="../ink/ink262.xml"/><Relationship Id="rId107" Type="http://schemas.openxmlformats.org/officeDocument/2006/relationships/image" Target="../media/image325.png"/><Relationship Id="rId11" Type="http://schemas.openxmlformats.org/officeDocument/2006/relationships/image" Target="../media/image277.png"/><Relationship Id="rId32" Type="http://schemas.openxmlformats.org/officeDocument/2006/relationships/customXml" Target="../ink/ink270.xml"/><Relationship Id="rId37" Type="http://schemas.openxmlformats.org/officeDocument/2006/relationships/image" Target="../media/image290.png"/><Relationship Id="rId53" Type="http://schemas.openxmlformats.org/officeDocument/2006/relationships/image" Target="../media/image298.png"/><Relationship Id="rId58" Type="http://schemas.openxmlformats.org/officeDocument/2006/relationships/customXml" Target="../ink/ink283.xml"/><Relationship Id="rId74" Type="http://schemas.openxmlformats.org/officeDocument/2006/relationships/customXml" Target="../ink/ink291.xml"/><Relationship Id="rId79" Type="http://schemas.openxmlformats.org/officeDocument/2006/relationships/image" Target="../media/image311.png"/><Relationship Id="rId102" Type="http://schemas.openxmlformats.org/officeDocument/2006/relationships/customXml" Target="../ink/ink305.xml"/><Relationship Id="rId5" Type="http://schemas.openxmlformats.org/officeDocument/2006/relationships/image" Target="../media/image274.png"/><Relationship Id="rId90" Type="http://schemas.openxmlformats.org/officeDocument/2006/relationships/customXml" Target="../ink/ink299.xml"/><Relationship Id="rId95" Type="http://schemas.openxmlformats.org/officeDocument/2006/relationships/image" Target="../media/image319.png"/><Relationship Id="rId22" Type="http://schemas.openxmlformats.org/officeDocument/2006/relationships/customXml" Target="../ink/ink265.xml"/><Relationship Id="rId27" Type="http://schemas.openxmlformats.org/officeDocument/2006/relationships/image" Target="../media/image285.png"/><Relationship Id="rId43" Type="http://schemas.openxmlformats.org/officeDocument/2006/relationships/image" Target="../media/image293.png"/><Relationship Id="rId48" Type="http://schemas.openxmlformats.org/officeDocument/2006/relationships/customXml" Target="../ink/ink278.xml"/><Relationship Id="rId64" Type="http://schemas.openxmlformats.org/officeDocument/2006/relationships/customXml" Target="../ink/ink286.xml"/><Relationship Id="rId69" Type="http://schemas.openxmlformats.org/officeDocument/2006/relationships/image" Target="../media/image306.png"/><Relationship Id="rId113" Type="http://schemas.openxmlformats.org/officeDocument/2006/relationships/image" Target="../media/image328.png"/><Relationship Id="rId80" Type="http://schemas.openxmlformats.org/officeDocument/2006/relationships/customXml" Target="../ink/ink294.xml"/><Relationship Id="rId85" Type="http://schemas.openxmlformats.org/officeDocument/2006/relationships/image" Target="../media/image314.png"/><Relationship Id="rId12" Type="http://schemas.openxmlformats.org/officeDocument/2006/relationships/customXml" Target="../ink/ink260.xml"/><Relationship Id="rId17" Type="http://schemas.openxmlformats.org/officeDocument/2006/relationships/image" Target="../media/image280.png"/><Relationship Id="rId33" Type="http://schemas.openxmlformats.org/officeDocument/2006/relationships/image" Target="../media/image288.png"/><Relationship Id="rId38" Type="http://schemas.openxmlformats.org/officeDocument/2006/relationships/customXml" Target="../ink/ink273.xml"/><Relationship Id="rId59" Type="http://schemas.openxmlformats.org/officeDocument/2006/relationships/image" Target="../media/image301.png"/><Relationship Id="rId103" Type="http://schemas.openxmlformats.org/officeDocument/2006/relationships/image" Target="../media/image323.png"/><Relationship Id="rId108" Type="http://schemas.openxmlformats.org/officeDocument/2006/relationships/customXml" Target="../ink/ink308.xml"/><Relationship Id="rId54" Type="http://schemas.openxmlformats.org/officeDocument/2006/relationships/customXml" Target="../ink/ink281.xml"/><Relationship Id="rId70" Type="http://schemas.openxmlformats.org/officeDocument/2006/relationships/customXml" Target="../ink/ink289.xml"/><Relationship Id="rId75" Type="http://schemas.openxmlformats.org/officeDocument/2006/relationships/image" Target="../media/image309.png"/><Relationship Id="rId91" Type="http://schemas.openxmlformats.org/officeDocument/2006/relationships/image" Target="../media/image317.png"/><Relationship Id="rId96" Type="http://schemas.openxmlformats.org/officeDocument/2006/relationships/customXml" Target="../ink/ink302.xml"/><Relationship Id="rId1" Type="http://schemas.openxmlformats.org/officeDocument/2006/relationships/slideLayout" Target="../slideLayouts/slideLayout2.xml"/><Relationship Id="rId6" Type="http://schemas.openxmlformats.org/officeDocument/2006/relationships/customXml" Target="../ink/ink257.xml"/><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268.xml"/><Relationship Id="rId36" Type="http://schemas.openxmlformats.org/officeDocument/2006/relationships/customXml" Target="../ink/ink272.xml"/><Relationship Id="rId49" Type="http://schemas.openxmlformats.org/officeDocument/2006/relationships/image" Target="../media/image296.png"/><Relationship Id="rId57" Type="http://schemas.openxmlformats.org/officeDocument/2006/relationships/image" Target="../media/image300.png"/><Relationship Id="rId106" Type="http://schemas.openxmlformats.org/officeDocument/2006/relationships/customXml" Target="../ink/ink307.xml"/><Relationship Id="rId114" Type="http://schemas.openxmlformats.org/officeDocument/2006/relationships/customXml" Target="../ink/ink311.xml"/><Relationship Id="rId10" Type="http://schemas.openxmlformats.org/officeDocument/2006/relationships/customXml" Target="../ink/ink259.xml"/><Relationship Id="rId31" Type="http://schemas.openxmlformats.org/officeDocument/2006/relationships/image" Target="../media/image287.png"/><Relationship Id="rId44" Type="http://schemas.openxmlformats.org/officeDocument/2006/relationships/customXml" Target="../ink/ink276.xml"/><Relationship Id="rId52" Type="http://schemas.openxmlformats.org/officeDocument/2006/relationships/customXml" Target="../ink/ink280.xml"/><Relationship Id="rId60" Type="http://schemas.openxmlformats.org/officeDocument/2006/relationships/customXml" Target="../ink/ink284.xml"/><Relationship Id="rId65" Type="http://schemas.openxmlformats.org/officeDocument/2006/relationships/image" Target="../media/image304.png"/><Relationship Id="rId73" Type="http://schemas.openxmlformats.org/officeDocument/2006/relationships/image" Target="../media/image308.png"/><Relationship Id="rId78" Type="http://schemas.openxmlformats.org/officeDocument/2006/relationships/customXml" Target="../ink/ink293.xml"/><Relationship Id="rId81" Type="http://schemas.openxmlformats.org/officeDocument/2006/relationships/image" Target="../media/image312.png"/><Relationship Id="rId86" Type="http://schemas.openxmlformats.org/officeDocument/2006/relationships/customXml" Target="../ink/ink297.xml"/><Relationship Id="rId94" Type="http://schemas.openxmlformats.org/officeDocument/2006/relationships/customXml" Target="../ink/ink301.xml"/><Relationship Id="rId99" Type="http://schemas.openxmlformats.org/officeDocument/2006/relationships/image" Target="../media/image321.png"/><Relationship Id="rId101" Type="http://schemas.openxmlformats.org/officeDocument/2006/relationships/image" Target="../media/image322.png"/><Relationship Id="rId9" Type="http://schemas.openxmlformats.org/officeDocument/2006/relationships/image" Target="../media/image276.png"/><Relationship Id="rId13" Type="http://schemas.openxmlformats.org/officeDocument/2006/relationships/image" Target="../media/image278.png"/><Relationship Id="rId18" Type="http://schemas.openxmlformats.org/officeDocument/2006/relationships/customXml" Target="../ink/ink263.xml"/><Relationship Id="rId39" Type="http://schemas.openxmlformats.org/officeDocument/2006/relationships/image" Target="../media/image291.png"/><Relationship Id="rId109" Type="http://schemas.openxmlformats.org/officeDocument/2006/relationships/image" Target="../media/image326.png"/><Relationship Id="rId34" Type="http://schemas.openxmlformats.org/officeDocument/2006/relationships/customXml" Target="../ink/ink271.xml"/><Relationship Id="rId50" Type="http://schemas.openxmlformats.org/officeDocument/2006/relationships/customXml" Target="../ink/ink279.xml"/><Relationship Id="rId55" Type="http://schemas.openxmlformats.org/officeDocument/2006/relationships/image" Target="../media/image299.png"/><Relationship Id="rId76" Type="http://schemas.openxmlformats.org/officeDocument/2006/relationships/customXml" Target="../ink/ink292.xml"/><Relationship Id="rId97" Type="http://schemas.openxmlformats.org/officeDocument/2006/relationships/image" Target="../media/image320.png"/><Relationship Id="rId104" Type="http://schemas.openxmlformats.org/officeDocument/2006/relationships/customXml" Target="../ink/ink306.xml"/><Relationship Id="rId7" Type="http://schemas.openxmlformats.org/officeDocument/2006/relationships/image" Target="../media/image275.png"/><Relationship Id="rId71" Type="http://schemas.openxmlformats.org/officeDocument/2006/relationships/image" Target="../media/image307.png"/><Relationship Id="rId92" Type="http://schemas.openxmlformats.org/officeDocument/2006/relationships/customXml" Target="../ink/ink300.xml"/><Relationship Id="rId2" Type="http://schemas.openxmlformats.org/officeDocument/2006/relationships/image" Target="NULL"/><Relationship Id="rId29" Type="http://schemas.openxmlformats.org/officeDocument/2006/relationships/image" Target="../media/image286.png"/><Relationship Id="rId24" Type="http://schemas.openxmlformats.org/officeDocument/2006/relationships/customXml" Target="../ink/ink266.xml"/><Relationship Id="rId40" Type="http://schemas.openxmlformats.org/officeDocument/2006/relationships/customXml" Target="../ink/ink274.xml"/><Relationship Id="rId45" Type="http://schemas.openxmlformats.org/officeDocument/2006/relationships/image" Target="../media/image294.png"/><Relationship Id="rId66" Type="http://schemas.openxmlformats.org/officeDocument/2006/relationships/customXml" Target="../ink/ink287.xml"/><Relationship Id="rId87" Type="http://schemas.openxmlformats.org/officeDocument/2006/relationships/image" Target="../media/image315.png"/><Relationship Id="rId110" Type="http://schemas.openxmlformats.org/officeDocument/2006/relationships/customXml" Target="../ink/ink309.xml"/><Relationship Id="rId115" Type="http://schemas.openxmlformats.org/officeDocument/2006/relationships/image" Target="../media/image329.png"/><Relationship Id="rId61" Type="http://schemas.openxmlformats.org/officeDocument/2006/relationships/image" Target="../media/image302.png"/><Relationship Id="rId82" Type="http://schemas.openxmlformats.org/officeDocument/2006/relationships/customXml" Target="../ink/ink295.xml"/><Relationship Id="rId19" Type="http://schemas.openxmlformats.org/officeDocument/2006/relationships/image" Target="../media/image281.png"/><Relationship Id="rId14" Type="http://schemas.openxmlformats.org/officeDocument/2006/relationships/customXml" Target="../ink/ink261.xml"/><Relationship Id="rId30" Type="http://schemas.openxmlformats.org/officeDocument/2006/relationships/customXml" Target="../ink/ink269.xml"/><Relationship Id="rId35" Type="http://schemas.openxmlformats.org/officeDocument/2006/relationships/image" Target="../media/image289.png"/><Relationship Id="rId56" Type="http://schemas.openxmlformats.org/officeDocument/2006/relationships/customXml" Target="../ink/ink282.xml"/><Relationship Id="rId77" Type="http://schemas.openxmlformats.org/officeDocument/2006/relationships/image" Target="../media/image310.png"/><Relationship Id="rId100" Type="http://schemas.openxmlformats.org/officeDocument/2006/relationships/customXml" Target="../ink/ink304.xml"/><Relationship Id="rId105" Type="http://schemas.openxmlformats.org/officeDocument/2006/relationships/image" Target="../media/image324.png"/><Relationship Id="rId8" Type="http://schemas.openxmlformats.org/officeDocument/2006/relationships/customXml" Target="../ink/ink258.xml"/><Relationship Id="rId51" Type="http://schemas.openxmlformats.org/officeDocument/2006/relationships/image" Target="../media/image297.png"/><Relationship Id="rId72" Type="http://schemas.openxmlformats.org/officeDocument/2006/relationships/customXml" Target="../ink/ink290.xml"/><Relationship Id="rId93" Type="http://schemas.openxmlformats.org/officeDocument/2006/relationships/image" Target="../media/image318.png"/><Relationship Id="rId98" Type="http://schemas.openxmlformats.org/officeDocument/2006/relationships/customXml" Target="../ink/ink303.xml"/><Relationship Id="rId3" Type="http://schemas.openxmlformats.org/officeDocument/2006/relationships/customXml" Target="../ink/ink256.xml"/><Relationship Id="rId25" Type="http://schemas.openxmlformats.org/officeDocument/2006/relationships/image" Target="../media/image284.png"/><Relationship Id="rId46" Type="http://schemas.openxmlformats.org/officeDocument/2006/relationships/customXml" Target="../ink/ink277.xml"/><Relationship Id="rId67" Type="http://schemas.openxmlformats.org/officeDocument/2006/relationships/image" Target="../media/image305.png"/><Relationship Id="rId116" Type="http://schemas.openxmlformats.org/officeDocument/2006/relationships/customXml" Target="../ink/ink312.xml"/><Relationship Id="rId20" Type="http://schemas.openxmlformats.org/officeDocument/2006/relationships/customXml" Target="../ink/ink264.xml"/><Relationship Id="rId41" Type="http://schemas.openxmlformats.org/officeDocument/2006/relationships/image" Target="../media/image292.png"/><Relationship Id="rId62" Type="http://schemas.openxmlformats.org/officeDocument/2006/relationships/customXml" Target="../ink/ink285.xml"/><Relationship Id="rId83" Type="http://schemas.openxmlformats.org/officeDocument/2006/relationships/image" Target="../media/image313.png"/><Relationship Id="rId88" Type="http://schemas.openxmlformats.org/officeDocument/2006/relationships/customXml" Target="../ink/ink298.xml"/><Relationship Id="rId111" Type="http://schemas.openxmlformats.org/officeDocument/2006/relationships/image" Target="../media/image327.png"/></Relationships>
</file>

<file path=ppt/slides/_rels/slide9.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NUL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ird standing on a beach&#10;&#10;Description automatically generated">
            <a:extLst>
              <a:ext uri="{FF2B5EF4-FFF2-40B4-BE49-F238E27FC236}">
                <a16:creationId xmlns:a16="http://schemas.microsoft.com/office/drawing/2014/main" id="{79579AE7-F3A7-418C-802A-CF538CFA534A}"/>
              </a:ext>
            </a:extLst>
          </p:cNvPr>
          <p:cNvPicPr>
            <a:picLocks noChangeAspect="1"/>
          </p:cNvPicPr>
          <p:nvPr/>
        </p:nvPicPr>
        <p:blipFill>
          <a:blip r:embed="rId2"/>
          <a:stretch>
            <a:fillRect/>
          </a:stretch>
        </p:blipFill>
        <p:spPr>
          <a:xfrm>
            <a:off x="-5750" y="4736494"/>
            <a:ext cx="12203501" cy="2115163"/>
          </a:xfrm>
          <a:prstGeom prst="rect">
            <a:avLst/>
          </a:prstGeom>
        </p:spPr>
      </p:pic>
      <p:pic>
        <p:nvPicPr>
          <p:cNvPr id="8" name="Picture 8" descr="A close up of a keyboard&#10;&#10;Description automatically generated">
            <a:extLst>
              <a:ext uri="{FF2B5EF4-FFF2-40B4-BE49-F238E27FC236}">
                <a16:creationId xmlns:a16="http://schemas.microsoft.com/office/drawing/2014/main" id="{EBBD0567-1717-4706-9322-03153A6E7C7A}"/>
              </a:ext>
            </a:extLst>
          </p:cNvPr>
          <p:cNvPicPr>
            <a:picLocks noChangeAspect="1"/>
          </p:cNvPicPr>
          <p:nvPr/>
        </p:nvPicPr>
        <p:blipFill>
          <a:blip r:embed="rId2"/>
          <a:stretch>
            <a:fillRect/>
          </a:stretch>
        </p:blipFill>
        <p:spPr>
          <a:xfrm>
            <a:off x="-5750" y="-9"/>
            <a:ext cx="12160367" cy="4730167"/>
          </a:xfrm>
          <a:prstGeom prst="rect">
            <a:avLst/>
          </a:prstGeom>
        </p:spPr>
      </p:pic>
      <p:pic>
        <p:nvPicPr>
          <p:cNvPr id="9" name="Picture 9" descr="A close up of a logo&#10;&#10;Description automatically generated">
            <a:extLst>
              <a:ext uri="{FF2B5EF4-FFF2-40B4-BE49-F238E27FC236}">
                <a16:creationId xmlns:a16="http://schemas.microsoft.com/office/drawing/2014/main" id="{B7B42429-07B5-493B-81EA-645AC0D05E63}"/>
              </a:ext>
            </a:extLst>
          </p:cNvPr>
          <p:cNvPicPr>
            <a:picLocks noChangeAspect="1"/>
          </p:cNvPicPr>
          <p:nvPr/>
        </p:nvPicPr>
        <p:blipFill rotWithShape="1">
          <a:blip r:embed="rId2"/>
          <a:srcRect l="19895" t="14737" r="20419" b="-1053"/>
          <a:stretch/>
        </p:blipFill>
        <p:spPr>
          <a:xfrm>
            <a:off x="483079" y="2057400"/>
            <a:ext cx="2801873" cy="4064345"/>
          </a:xfrm>
          <a:prstGeom prst="rect">
            <a:avLst/>
          </a:prstGeom>
        </p:spPr>
      </p:pic>
      <p:sp>
        <p:nvSpPr>
          <p:cNvPr id="10" name="Rectangle 9">
            <a:extLst>
              <a:ext uri="{FF2B5EF4-FFF2-40B4-BE49-F238E27FC236}">
                <a16:creationId xmlns:a16="http://schemas.microsoft.com/office/drawing/2014/main" id="{01ED9A6F-3462-4772-AE40-E246396641E8}"/>
              </a:ext>
            </a:extLst>
          </p:cNvPr>
          <p:cNvSpPr/>
          <p:nvPr/>
        </p:nvSpPr>
        <p:spPr>
          <a:xfrm>
            <a:off x="3122762" y="700177"/>
            <a:ext cx="5707809" cy="2846715"/>
          </a:xfrm>
          <a:prstGeom prst="rect">
            <a:avLst/>
          </a:prstGeom>
          <a:solidFill>
            <a:schemeClr val="bg1">
              <a:lumMod val="5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Calibri"/>
                <a:ea typeface="Calibri"/>
                <a:cs typeface="Calibri"/>
              </a:rPr>
              <a:t>​</a:t>
            </a:r>
            <a:endParaRPr lang="en-US"/>
          </a:p>
        </p:txBody>
      </p:sp>
      <p:pic>
        <p:nvPicPr>
          <p:cNvPr id="14" name="Picture 14" descr="A picture containing bowl, plate, cup, food&#10;&#10;Description automatically generated">
            <a:extLst>
              <a:ext uri="{FF2B5EF4-FFF2-40B4-BE49-F238E27FC236}">
                <a16:creationId xmlns:a16="http://schemas.microsoft.com/office/drawing/2014/main" id="{6EAD7B4E-CF42-465B-AFE8-B224AFFCA10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67" t="3279" r="984" b="-1422"/>
          <a:stretch/>
        </p:blipFill>
        <p:spPr>
          <a:xfrm>
            <a:off x="2910643" y="4770954"/>
            <a:ext cx="6197359" cy="2125090"/>
          </a:xfrm>
          <a:prstGeom prst="rect">
            <a:avLst/>
          </a:prstGeom>
        </p:spPr>
      </p:pic>
      <p:sp>
        <p:nvSpPr>
          <p:cNvPr id="15" name="TextBox 14">
            <a:extLst>
              <a:ext uri="{FF2B5EF4-FFF2-40B4-BE49-F238E27FC236}">
                <a16:creationId xmlns:a16="http://schemas.microsoft.com/office/drawing/2014/main" id="{57D94AB2-B6F6-4739-96FB-8EBC22EE8ECB}"/>
              </a:ext>
            </a:extLst>
          </p:cNvPr>
          <p:cNvSpPr txBox="1"/>
          <p:nvPr/>
        </p:nvSpPr>
        <p:spPr>
          <a:xfrm>
            <a:off x="5270740" y="6354583"/>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24" name="TextBox 23">
            <a:extLst>
              <a:ext uri="{FF2B5EF4-FFF2-40B4-BE49-F238E27FC236}">
                <a16:creationId xmlns:a16="http://schemas.microsoft.com/office/drawing/2014/main" id="{BEF27C15-63EA-4F81-831D-84F92DFCAD27}"/>
              </a:ext>
            </a:extLst>
          </p:cNvPr>
          <p:cNvSpPr txBox="1"/>
          <p:nvPr/>
        </p:nvSpPr>
        <p:spPr>
          <a:xfrm>
            <a:off x="4724400" y="4367213"/>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29" name="Picture 29">
            <a:extLst>
              <a:ext uri="{FF2B5EF4-FFF2-40B4-BE49-F238E27FC236}">
                <a16:creationId xmlns:a16="http://schemas.microsoft.com/office/drawing/2014/main" id="{B8A87B96-117F-475B-9698-3DEE51504F2A}"/>
              </a:ext>
            </a:extLst>
          </p:cNvPr>
          <p:cNvPicPr>
            <a:picLocks noChangeAspect="1"/>
          </p:cNvPicPr>
          <p:nvPr/>
        </p:nvPicPr>
        <p:blipFill>
          <a:blip r:embed="rId2"/>
          <a:stretch>
            <a:fillRect/>
          </a:stretch>
        </p:blipFill>
        <p:spPr>
          <a:xfrm>
            <a:off x="9885871" y="1978694"/>
            <a:ext cx="2743199" cy="3446952"/>
          </a:xfrm>
          <a:prstGeom prst="rect">
            <a:avLst/>
          </a:prstGeom>
        </p:spPr>
      </p:pic>
      <p:pic>
        <p:nvPicPr>
          <p:cNvPr id="23" name="Picture 23" descr="A table that has some furniture in it&#10;&#10;Description automatically generated">
            <a:extLst>
              <a:ext uri="{FF2B5EF4-FFF2-40B4-BE49-F238E27FC236}">
                <a16:creationId xmlns:a16="http://schemas.microsoft.com/office/drawing/2014/main" id="{F85CBA25-68D1-4641-AB09-8B0F2232CF14}"/>
              </a:ext>
            </a:extLst>
          </p:cNvPr>
          <p:cNvPicPr>
            <a:picLocks noChangeAspect="1"/>
          </p:cNvPicPr>
          <p:nvPr/>
        </p:nvPicPr>
        <p:blipFill>
          <a:blip r:embed="rId2">
            <a:extLst>
              <a:ext uri="{837473B0-CC2E-450A-ABE3-18F120FF3D39}">
                <a1611:picAttrSrcUrl xmlns:a1611="http://schemas.microsoft.com/office/drawing/2016/11/main" r:id="rId4"/>
              </a:ext>
            </a:extLst>
          </a:blip>
          <a:stretch>
            <a:fillRect/>
          </a:stretch>
        </p:blipFill>
        <p:spPr>
          <a:xfrm rot="120000">
            <a:off x="7556739" y="4201254"/>
            <a:ext cx="2743199" cy="1877301"/>
          </a:xfrm>
          <a:prstGeom prst="rect">
            <a:avLst/>
          </a:prstGeom>
        </p:spPr>
      </p:pic>
      <p:pic>
        <p:nvPicPr>
          <p:cNvPr id="26" name="Picture 26" descr="A screen shot of an open computer sitting on top of a table&#10;&#10;Description automatically generated">
            <a:extLst>
              <a:ext uri="{FF2B5EF4-FFF2-40B4-BE49-F238E27FC236}">
                <a16:creationId xmlns:a16="http://schemas.microsoft.com/office/drawing/2014/main" id="{C9262316-85F7-470E-988D-3A6E6AE84941}"/>
              </a:ext>
            </a:extLst>
          </p:cNvPr>
          <p:cNvPicPr>
            <a:picLocks noChangeAspect="1"/>
          </p:cNvPicPr>
          <p:nvPr/>
        </p:nvPicPr>
        <p:blipFill>
          <a:blip r:embed="rId2">
            <a:extLst>
              <a:ext uri="{837473B0-CC2E-450A-ABE3-18F120FF3D39}">
                <a1611:picAttrSrcUrl xmlns:a1611="http://schemas.microsoft.com/office/drawing/2016/11/main" r:id="rId5"/>
              </a:ext>
            </a:extLst>
          </a:blip>
          <a:stretch>
            <a:fillRect/>
          </a:stretch>
        </p:blipFill>
        <p:spPr>
          <a:xfrm>
            <a:off x="8433758" y="3551773"/>
            <a:ext cx="1506747" cy="890265"/>
          </a:xfrm>
          <a:prstGeom prst="rect">
            <a:avLst/>
          </a:prstGeom>
        </p:spPr>
      </p:pic>
      <p:pic>
        <p:nvPicPr>
          <p:cNvPr id="30" name="Picture 30" descr="A clock is shown at the time&#10;&#10;Description automatically generated">
            <a:extLst>
              <a:ext uri="{FF2B5EF4-FFF2-40B4-BE49-F238E27FC236}">
                <a16:creationId xmlns:a16="http://schemas.microsoft.com/office/drawing/2014/main" id="{ED6CC4EC-9CCF-40E3-A292-BFA9728ABFF6}"/>
              </a:ext>
            </a:extLst>
          </p:cNvPr>
          <p:cNvPicPr>
            <a:picLocks noChangeAspect="1"/>
          </p:cNvPicPr>
          <p:nvPr/>
        </p:nvPicPr>
        <p:blipFill>
          <a:blip r:embed="rId2">
            <a:extLst>
              <a:ext uri="{837473B0-CC2E-450A-ABE3-18F120FF3D39}">
                <a1611:picAttrSrcUrl xmlns:a1611="http://schemas.microsoft.com/office/drawing/2016/11/main" r:id="rId6"/>
              </a:ext>
            </a:extLst>
          </a:blip>
          <a:stretch>
            <a:fillRect/>
          </a:stretch>
        </p:blipFill>
        <p:spPr>
          <a:xfrm>
            <a:off x="10892287" y="1576016"/>
            <a:ext cx="715992" cy="974268"/>
          </a:xfrm>
          <a:prstGeom prst="rect">
            <a:avLst/>
          </a:prstGeom>
        </p:spPr>
      </p:pic>
      <p:sp>
        <p:nvSpPr>
          <p:cNvPr id="31" name="TextBox 30">
            <a:extLst>
              <a:ext uri="{FF2B5EF4-FFF2-40B4-BE49-F238E27FC236}">
                <a16:creationId xmlns:a16="http://schemas.microsoft.com/office/drawing/2014/main" id="{8424835F-5AB4-4849-A0E2-1DB0E0DEBE61}"/>
              </a:ext>
            </a:extLst>
          </p:cNvPr>
          <p:cNvSpPr txBox="1"/>
          <p:nvPr/>
        </p:nvSpPr>
        <p:spPr>
          <a:xfrm>
            <a:off x="4724400" y="5267325"/>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33" name="TextBox 32">
            <a:extLst>
              <a:ext uri="{FF2B5EF4-FFF2-40B4-BE49-F238E27FC236}">
                <a16:creationId xmlns:a16="http://schemas.microsoft.com/office/drawing/2014/main" id="{346BF07D-9D51-4082-A084-0B48DAB2B72D}"/>
              </a:ext>
            </a:extLst>
          </p:cNvPr>
          <p:cNvSpPr txBox="1"/>
          <p:nvPr/>
        </p:nvSpPr>
        <p:spPr>
          <a:xfrm>
            <a:off x="4214191" y="740973"/>
            <a:ext cx="3252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cs typeface="Calibri"/>
              </a:rPr>
              <a:t>  Welcome to Algebra 2</a:t>
            </a:r>
          </a:p>
        </p:txBody>
      </p:sp>
      <p:sp>
        <p:nvSpPr>
          <p:cNvPr id="34" name="Rectangle: Rounded Corners 33">
            <a:extLst>
              <a:ext uri="{FF2B5EF4-FFF2-40B4-BE49-F238E27FC236}">
                <a16:creationId xmlns:a16="http://schemas.microsoft.com/office/drawing/2014/main" id="{405499A8-4AA8-4DE7-92DA-A87AB109820D}"/>
              </a:ext>
            </a:extLst>
          </p:cNvPr>
          <p:cNvSpPr/>
          <p:nvPr/>
        </p:nvSpPr>
        <p:spPr>
          <a:xfrm>
            <a:off x="5356802" y="1608088"/>
            <a:ext cx="920150"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92D050"/>
                </a:solidFill>
                <a:cs typeface="Calibri"/>
                <a:hlinkClick r:id="rId7">
                  <a:extLst>
                    <a:ext uri="{A12FA001-AC4F-418D-AE19-62706E023703}">
                      <ahyp:hlinkClr xmlns:ahyp="http://schemas.microsoft.com/office/drawing/2018/hyperlinkcolor" val="tx"/>
                    </a:ext>
                  </a:extLst>
                </a:hlinkClick>
              </a:rPr>
              <a:t>Delta Math</a:t>
            </a:r>
            <a:endParaRPr lang="en-US">
              <a:solidFill>
                <a:srgbClr val="92D050"/>
              </a:solidFill>
              <a:cs typeface="Calibri"/>
            </a:endParaRPr>
          </a:p>
        </p:txBody>
      </p:sp>
      <p:sp>
        <p:nvSpPr>
          <p:cNvPr id="38" name="Rectangle: Rounded Corners 37">
            <a:extLst>
              <a:ext uri="{FF2B5EF4-FFF2-40B4-BE49-F238E27FC236}">
                <a16:creationId xmlns:a16="http://schemas.microsoft.com/office/drawing/2014/main" id="{37DB9AF1-8308-4041-B151-11C162461989}"/>
              </a:ext>
            </a:extLst>
          </p:cNvPr>
          <p:cNvSpPr/>
          <p:nvPr/>
        </p:nvSpPr>
        <p:spPr>
          <a:xfrm>
            <a:off x="3597013" y="1630134"/>
            <a:ext cx="1408978"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rgbClr val="92D050"/>
                </a:solidFill>
                <a:cs typeface="Calibri"/>
                <a:hlinkClick r:id="rId8">
                  <a:extLst>
                    <a:ext uri="{A12FA001-AC4F-418D-AE19-62706E023703}">
                      <ahyp:hlinkClr xmlns:ahyp="http://schemas.microsoft.com/office/drawing/2018/hyperlinkcolor" val="tx"/>
                    </a:ext>
                  </a:extLst>
                </a:hlinkClick>
              </a:rPr>
              <a:t>Mrs. Carter's Website</a:t>
            </a:r>
            <a:endParaRPr lang="en-US">
              <a:solidFill>
                <a:srgbClr val="92D050"/>
              </a:solidFill>
            </a:endParaRPr>
          </a:p>
        </p:txBody>
      </p:sp>
      <p:pic>
        <p:nvPicPr>
          <p:cNvPr id="3" name="Picture 3" descr="A picture containing frog&#10;&#10;Description automatically generated">
            <a:extLst>
              <a:ext uri="{FF2B5EF4-FFF2-40B4-BE49-F238E27FC236}">
                <a16:creationId xmlns:a16="http://schemas.microsoft.com/office/drawing/2014/main" id="{81D682ED-8359-4566-AA1D-E6432E9FEEB1}"/>
              </a:ext>
            </a:extLst>
          </p:cNvPr>
          <p:cNvPicPr>
            <a:picLocks noChangeAspect="1"/>
          </p:cNvPicPr>
          <p:nvPr/>
        </p:nvPicPr>
        <p:blipFill>
          <a:blip r:embed="rId2"/>
          <a:stretch>
            <a:fillRect/>
          </a:stretch>
        </p:blipFill>
        <p:spPr>
          <a:xfrm>
            <a:off x="6627763" y="1215383"/>
            <a:ext cx="1682935" cy="1997546"/>
          </a:xfrm>
          <a:prstGeom prst="rect">
            <a:avLst/>
          </a:prstGeom>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4D84624E-AAAB-433A-B9CC-D8B9E97D71D2}"/>
                  </a:ext>
                </a:extLst>
              </p14:cNvPr>
              <p14:cNvContentPartPr/>
              <p14:nvPr/>
            </p14:nvContentPartPr>
            <p14:xfrm>
              <a:off x="6791035" y="1980779"/>
              <a:ext cx="29880" cy="26280"/>
            </p14:xfrm>
          </p:contentPart>
        </mc:Choice>
        <mc:Fallback xmlns="">
          <p:pic>
            <p:nvPicPr>
              <p:cNvPr id="2" name="Ink 1">
                <a:extLst>
                  <a:ext uri="{FF2B5EF4-FFF2-40B4-BE49-F238E27FC236}">
                    <a16:creationId xmlns:a16="http://schemas.microsoft.com/office/drawing/2014/main" id="{4D84624E-AAAB-433A-B9CC-D8B9E97D71D2}"/>
                  </a:ext>
                </a:extLst>
              </p:cNvPr>
              <p:cNvPicPr/>
              <p:nvPr/>
            </p:nvPicPr>
            <p:blipFill>
              <a:blip r:embed="rId18"/>
              <a:stretch>
                <a:fillRect/>
              </a:stretch>
            </p:blipFill>
            <p:spPr>
              <a:xfrm>
                <a:off x="6782035" y="1971779"/>
                <a:ext cx="47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a:extLst>
                  <a:ext uri="{FF2B5EF4-FFF2-40B4-BE49-F238E27FC236}">
                    <a16:creationId xmlns:a16="http://schemas.microsoft.com/office/drawing/2014/main" id="{2DD93712-751C-4C2E-90F0-C553C01745FF}"/>
                  </a:ext>
                </a:extLst>
              </p14:cNvPr>
              <p14:cNvContentPartPr/>
              <p14:nvPr/>
            </p14:nvContentPartPr>
            <p14:xfrm>
              <a:off x="6947275" y="2176979"/>
              <a:ext cx="12240" cy="22320"/>
            </p14:xfrm>
          </p:contentPart>
        </mc:Choice>
        <mc:Fallback xmlns="">
          <p:pic>
            <p:nvPicPr>
              <p:cNvPr id="4" name="Ink 3">
                <a:extLst>
                  <a:ext uri="{FF2B5EF4-FFF2-40B4-BE49-F238E27FC236}">
                    <a16:creationId xmlns:a16="http://schemas.microsoft.com/office/drawing/2014/main" id="{2DD93712-751C-4C2E-90F0-C553C01745FF}"/>
                  </a:ext>
                </a:extLst>
              </p:cNvPr>
              <p:cNvPicPr/>
              <p:nvPr/>
            </p:nvPicPr>
            <p:blipFill>
              <a:blip r:embed="rId20"/>
              <a:stretch>
                <a:fillRect/>
              </a:stretch>
            </p:blipFill>
            <p:spPr>
              <a:xfrm>
                <a:off x="6938275" y="2167979"/>
                <a:ext cx="29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4">
                <a:extLst>
                  <a:ext uri="{FF2B5EF4-FFF2-40B4-BE49-F238E27FC236}">
                    <a16:creationId xmlns:a16="http://schemas.microsoft.com/office/drawing/2014/main" id="{B9DE6D27-1649-47ED-8493-B92C1E12C9CB}"/>
                  </a:ext>
                </a:extLst>
              </p14:cNvPr>
              <p14:cNvContentPartPr/>
              <p14:nvPr/>
            </p14:nvContentPartPr>
            <p14:xfrm>
              <a:off x="6790315" y="2441939"/>
              <a:ext cx="360" cy="360"/>
            </p14:xfrm>
          </p:contentPart>
        </mc:Choice>
        <mc:Fallback xmlns="">
          <p:pic>
            <p:nvPicPr>
              <p:cNvPr id="5" name="Ink 4">
                <a:extLst>
                  <a:ext uri="{FF2B5EF4-FFF2-40B4-BE49-F238E27FC236}">
                    <a16:creationId xmlns:a16="http://schemas.microsoft.com/office/drawing/2014/main" id="{B9DE6D27-1649-47ED-8493-B92C1E12C9CB}"/>
                  </a:ext>
                </a:extLst>
              </p:cNvPr>
              <p:cNvPicPr/>
              <p:nvPr/>
            </p:nvPicPr>
            <p:blipFill>
              <a:blip r:embed="rId22"/>
              <a:stretch>
                <a:fillRect/>
              </a:stretch>
            </p:blipFill>
            <p:spPr>
              <a:xfrm>
                <a:off x="6781315" y="2432939"/>
                <a:ext cx="18000" cy="18000"/>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4-4 Factoring Quadratic Expressions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84539" y="2417418"/>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00FF00"/>
                </a:highlight>
              </a:rPr>
              <a:t>extract</a:t>
            </a:r>
            <a:r>
              <a:rPr lang="en-US"/>
              <a:t> common and </a:t>
            </a:r>
            <a:r>
              <a:rPr lang="en-US">
                <a:highlight>
                  <a:srgbClr val="FFFF00"/>
                </a:highlight>
              </a:rPr>
              <a:t>binomial</a:t>
            </a:r>
            <a:r>
              <a:rPr lang="en-US"/>
              <a:t> factors when given </a:t>
            </a:r>
            <a:r>
              <a:rPr lang="en-US">
                <a:highlight>
                  <a:srgbClr val="00FFFF"/>
                </a:highlight>
              </a:rPr>
              <a:t>quadratic</a:t>
            </a:r>
            <a:r>
              <a:rPr lang="en-US"/>
              <a:t> expressions IOT </a:t>
            </a:r>
            <a:r>
              <a:rPr lang="en-US">
                <a:highlight>
                  <a:srgbClr val="FF00FF"/>
                </a:highlight>
              </a:rPr>
              <a:t>factor </a:t>
            </a:r>
            <a:r>
              <a:rPr lang="en-US"/>
              <a:t>quadratic expressions.</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A7B7373-209C-40D3-94E8-64EAA9666C81}"/>
              </a:ext>
            </a:extLst>
          </p:cNvPr>
          <p:cNvSpPr txBox="1"/>
          <p:nvPr/>
        </p:nvSpPr>
        <p:spPr>
          <a:xfrm>
            <a:off x="3839818" y="3606454"/>
            <a:ext cx="2524539"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Having 2 terms </a:t>
            </a:r>
          </a:p>
          <a:p>
            <a:r>
              <a:rPr lang="en-US"/>
              <a:t>      </a:t>
            </a:r>
            <a:r>
              <a:rPr lang="en-US">
                <a:highlight>
                  <a:srgbClr val="FFFF00"/>
                </a:highlight>
              </a:rPr>
              <a:t>(prefix-</a:t>
            </a:r>
            <a:r>
              <a:rPr lang="en-US" b="1">
                <a:highlight>
                  <a:srgbClr val="FFFF00"/>
                </a:highlight>
              </a:rPr>
              <a:t>bi</a:t>
            </a:r>
            <a:r>
              <a:rPr lang="en-US">
                <a:highlight>
                  <a:srgbClr val="FFFF00"/>
                </a:highlight>
              </a:rPr>
              <a:t>)</a:t>
            </a:r>
          </a:p>
        </p:txBody>
      </p:sp>
      <p:cxnSp>
        <p:nvCxnSpPr>
          <p:cNvPr id="19" name="Straight Arrow Connector 18">
            <a:extLst>
              <a:ext uri="{FF2B5EF4-FFF2-40B4-BE49-F238E27FC236}">
                <a16:creationId xmlns:a16="http://schemas.microsoft.com/office/drawing/2014/main" id="{DB916BA0-95E2-4379-9287-6B45B63B5A8C}"/>
              </a:ext>
            </a:extLst>
          </p:cNvPr>
          <p:cNvCxnSpPr>
            <a:cxnSpLocks/>
            <a:stCxn id="8" idx="0"/>
          </p:cNvCxnSpPr>
          <p:nvPr/>
        </p:nvCxnSpPr>
        <p:spPr>
          <a:xfrm flipH="1" flipV="1">
            <a:off x="4810539" y="2739949"/>
            <a:ext cx="291549" cy="86650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7215308" y="3464487"/>
            <a:ext cx="4037068"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Rewrite the expression as a product (using multiplication).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C363B3E-AB3D-44C6-8592-5A37DA50EC87}"/>
                  </a:ext>
                </a:extLst>
              </p:cNvPr>
              <p:cNvSpPr txBox="1"/>
              <p:nvPr/>
            </p:nvSpPr>
            <p:spPr>
              <a:xfrm>
                <a:off x="4688296" y="1511381"/>
                <a:ext cx="4712829"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Having an </a:t>
                </a:r>
                <a14:m>
                  <m:oMath xmlns:m="http://schemas.openxmlformats.org/officeDocument/2006/math">
                    <m:sSup>
                      <m:sSupPr>
                        <m:ctrlPr>
                          <a:rPr lang="en-US" i="1" smtClean="0">
                            <a:highlight>
                              <a:srgbClr val="00FFFF"/>
                            </a:highlight>
                            <a:latin typeface="Cambria Math" panose="02040503050406030204" pitchFamily="18" charset="0"/>
                          </a:rPr>
                        </m:ctrlPr>
                      </m:sSupPr>
                      <m:e>
                        <m:r>
                          <a:rPr lang="en-US" b="0" i="1" smtClean="0">
                            <a:highlight>
                              <a:srgbClr val="00FFFF"/>
                            </a:highlight>
                            <a:latin typeface="Cambria Math" panose="02040503050406030204" pitchFamily="18" charset="0"/>
                          </a:rPr>
                          <m:t>𝑥</m:t>
                        </m:r>
                      </m:e>
                      <m:sup>
                        <m:r>
                          <a:rPr lang="en-US" b="0" i="1" smtClean="0">
                            <a:highlight>
                              <a:srgbClr val="00FFFF"/>
                            </a:highlight>
                            <a:latin typeface="Cambria Math" panose="02040503050406030204" pitchFamily="18" charset="0"/>
                          </a:rPr>
                          <m:t>2</m:t>
                        </m:r>
                      </m:sup>
                    </m:sSup>
                  </m:oMath>
                </a14:m>
                <a:r>
                  <a:rPr lang="en-US">
                    <a:highlight>
                      <a:srgbClr val="00FFFF"/>
                    </a:highlight>
                  </a:rPr>
                  <a:t> term and no higher exponent</a:t>
                </a:r>
              </a:p>
            </p:txBody>
          </p:sp>
        </mc:Choice>
        <mc:Fallback xmlns="">
          <p:sp>
            <p:nvSpPr>
              <p:cNvPr id="22" name="TextBox 21">
                <a:extLst>
                  <a:ext uri="{FF2B5EF4-FFF2-40B4-BE49-F238E27FC236}">
                    <a16:creationId xmlns:a16="http://schemas.microsoft.com/office/drawing/2014/main" id="{5C363B3E-AB3D-44C6-8592-5A37DA50EC87}"/>
                  </a:ext>
                </a:extLst>
              </p:cNvPr>
              <p:cNvSpPr txBox="1">
                <a:spLocks noRot="1" noChangeAspect="1" noMove="1" noResize="1" noEditPoints="1" noAdjustHandles="1" noChangeArrowheads="1" noChangeShapeType="1" noTextEdit="1"/>
              </p:cNvSpPr>
              <p:nvPr/>
            </p:nvSpPr>
            <p:spPr>
              <a:xfrm>
                <a:off x="4688296" y="1511381"/>
                <a:ext cx="4712829" cy="369332"/>
              </a:xfrm>
              <a:prstGeom prst="rect">
                <a:avLst/>
              </a:prstGeom>
              <a:blipFill>
                <a:blip r:embed="rId4"/>
                <a:stretch>
                  <a:fillRect l="-776" t="-9836" b="-24590"/>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B74FBF04-C74D-48A0-A08C-7858731EC473}"/>
              </a:ext>
            </a:extLst>
          </p:cNvPr>
          <p:cNvCxnSpPr>
            <a:cxnSpLocks/>
          </p:cNvCxnSpPr>
          <p:nvPr/>
        </p:nvCxnSpPr>
        <p:spPr>
          <a:xfrm flipV="1">
            <a:off x="8974094" y="2739949"/>
            <a:ext cx="881741" cy="6535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64B8349C-04CF-4953-AAED-05B4869C5F50}"/>
              </a:ext>
            </a:extLst>
          </p:cNvPr>
          <p:cNvCxnSpPr>
            <a:cxnSpLocks/>
            <a:stCxn id="12" idx="2"/>
          </p:cNvCxnSpPr>
          <p:nvPr/>
        </p:nvCxnSpPr>
        <p:spPr>
          <a:xfrm flipH="1">
            <a:off x="2677395" y="2026920"/>
            <a:ext cx="1012414" cy="43213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33F76F79-AE69-4E9A-8E6F-1A4A613BD31B}"/>
              </a:ext>
            </a:extLst>
          </p:cNvPr>
          <p:cNvCxnSpPr>
            <a:cxnSpLocks/>
          </p:cNvCxnSpPr>
          <p:nvPr/>
        </p:nvCxnSpPr>
        <p:spPr>
          <a:xfrm flipH="1">
            <a:off x="7487479" y="1880713"/>
            <a:ext cx="225286" cy="6220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B497C366-066F-4841-9570-27CAA8079192}"/>
              </a:ext>
            </a:extLst>
          </p:cNvPr>
          <p:cNvSpPr txBox="1"/>
          <p:nvPr/>
        </p:nvSpPr>
        <p:spPr>
          <a:xfrm>
            <a:off x="2969363" y="1657588"/>
            <a:ext cx="1440892"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Take out</a:t>
            </a:r>
          </a:p>
        </p:txBody>
      </p:sp>
    </p:spTree>
    <p:extLst>
      <p:ext uri="{BB962C8B-B14F-4D97-AF65-F5344CB8AC3E}">
        <p14:creationId xmlns:p14="http://schemas.microsoft.com/office/powerpoint/2010/main" val="207171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4-4 </a:t>
            </a:r>
            <a:r>
              <a:rPr lang="en-US" sz="4000">
                <a:latin typeface="Calibri"/>
                <a:cs typeface="Calibri"/>
              </a:rPr>
              <a:t>Factoring Quadratic Expressions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6" name="Rectangle 5">
            <a:extLst>
              <a:ext uri="{FF2B5EF4-FFF2-40B4-BE49-F238E27FC236}">
                <a16:creationId xmlns:a16="http://schemas.microsoft.com/office/drawing/2014/main" id="{67DA4F98-4FC8-4230-A72C-84DD6827C8BE}"/>
              </a:ext>
            </a:extLst>
          </p:cNvPr>
          <p:cNvSpPr/>
          <p:nvPr/>
        </p:nvSpPr>
        <p:spPr>
          <a:xfrm>
            <a:off x="985963" y="1750727"/>
            <a:ext cx="8701375" cy="1422634"/>
          </a:xfrm>
          <a:prstGeom prst="rect">
            <a:avLst/>
          </a:prstGeom>
        </p:spPr>
        <p:txBody>
          <a:bodyPr wrap="square">
            <a:spAutoFit/>
          </a:bodyPr>
          <a:lstStyle/>
          <a:p>
            <a:pPr>
              <a:lnSpc>
                <a:spcPct val="150000"/>
              </a:lnSpc>
              <a:spcAft>
                <a:spcPts val="1000"/>
              </a:spcAft>
            </a:pPr>
            <a:r>
              <a:rPr lang="en-US" b="1">
                <a:latin typeface="Times New Roman" panose="02020603050405020304" pitchFamily="18" charset="0"/>
                <a:ea typeface="Calibri" panose="020F0502020204030204" pitchFamily="34" charset="0"/>
                <a:cs typeface="Times New Roman" panose="02020603050405020304" pitchFamily="18" charset="0"/>
              </a:rPr>
              <a:t>_______________</a:t>
            </a:r>
            <a:r>
              <a:rPr lang="en-US">
                <a:latin typeface="Times New Roman" panose="02020603050405020304" pitchFamily="18" charset="0"/>
                <a:ea typeface="Calibri" panose="020F0502020204030204" pitchFamily="34" charset="0"/>
                <a:cs typeface="Times New Roman" panose="02020603050405020304" pitchFamily="18" charset="0"/>
              </a:rPr>
              <a:t> - rewriting an expression as the product of its factors. (un-distributing)</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b="1">
                <a:latin typeface="Times New Roman" panose="02020603050405020304" pitchFamily="18" charset="0"/>
                <a:ea typeface="Calibri" panose="020F0502020204030204" pitchFamily="34" charset="0"/>
                <a:cs typeface="Times New Roman" panose="02020603050405020304" pitchFamily="18" charset="0"/>
              </a:rPr>
              <a:t>______________________________________</a:t>
            </a:r>
            <a:r>
              <a:rPr lang="en-US">
                <a:latin typeface="Times New Roman" panose="02020603050405020304" pitchFamily="18" charset="0"/>
                <a:ea typeface="Calibri" panose="020F0502020204030204" pitchFamily="34" charset="0"/>
                <a:cs typeface="Times New Roman" panose="02020603050405020304" pitchFamily="18" charset="0"/>
              </a:rPr>
              <a:t> – the largest quantity that is a factor of all the integers or polynomials involved.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4" name="TextBox 243">
            <a:extLst>
              <a:ext uri="{FF2B5EF4-FFF2-40B4-BE49-F238E27FC236}">
                <a16:creationId xmlns:a16="http://schemas.microsoft.com/office/drawing/2014/main" id="{9993EFF6-6150-4168-BA9C-EA671BCBF5C1}"/>
              </a:ext>
            </a:extLst>
          </p:cNvPr>
          <p:cNvSpPr txBox="1"/>
          <p:nvPr/>
        </p:nvSpPr>
        <p:spPr>
          <a:xfrm>
            <a:off x="772006" y="35870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7" name="TextBox 6">
            <a:extLst>
              <a:ext uri="{FF2B5EF4-FFF2-40B4-BE49-F238E27FC236}">
                <a16:creationId xmlns:a16="http://schemas.microsoft.com/office/drawing/2014/main" id="{32732967-4E4C-4D0A-9EA6-918A76AB5498}"/>
              </a:ext>
            </a:extLst>
          </p:cNvPr>
          <p:cNvSpPr txBox="1"/>
          <p:nvPr/>
        </p:nvSpPr>
        <p:spPr>
          <a:xfrm>
            <a:off x="1107308" y="1750727"/>
            <a:ext cx="1080680" cy="369332"/>
          </a:xfrm>
          <a:prstGeom prst="rect">
            <a:avLst/>
          </a:prstGeom>
          <a:noFill/>
        </p:spPr>
        <p:txBody>
          <a:bodyPr wrap="none" rtlCol="0">
            <a:spAutoFit/>
          </a:bodyPr>
          <a:lstStyle/>
          <a:p>
            <a:r>
              <a:rPr lang="en-US">
                <a:solidFill>
                  <a:srgbClr val="FF0000"/>
                </a:solidFill>
              </a:rPr>
              <a:t>Factoring</a:t>
            </a:r>
          </a:p>
        </p:txBody>
      </p:sp>
      <p:sp>
        <p:nvSpPr>
          <p:cNvPr id="8" name="Rectangle 7">
            <a:extLst>
              <a:ext uri="{FF2B5EF4-FFF2-40B4-BE49-F238E27FC236}">
                <a16:creationId xmlns:a16="http://schemas.microsoft.com/office/drawing/2014/main" id="{201254E2-269B-4CC3-B623-004022255392}"/>
              </a:ext>
            </a:extLst>
          </p:cNvPr>
          <p:cNvSpPr/>
          <p:nvPr/>
        </p:nvSpPr>
        <p:spPr>
          <a:xfrm>
            <a:off x="1107308" y="2277378"/>
            <a:ext cx="2609176" cy="369332"/>
          </a:xfrm>
          <a:prstGeom prst="rect">
            <a:avLst/>
          </a:prstGeom>
        </p:spPr>
        <p:txBody>
          <a:bodyPr wrap="none">
            <a:spAutoFit/>
          </a:bodyPr>
          <a:lstStyle/>
          <a:p>
            <a:r>
              <a:rPr lang="en-US">
                <a:solidFill>
                  <a:srgbClr val="FF0000"/>
                </a:solidFill>
              </a:rPr>
              <a:t>Greatest Common Factor</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68D27B8-C960-42F6-A54B-48ED3C88340F}"/>
                  </a:ext>
                </a:extLst>
              </p:cNvPr>
              <p:cNvSpPr/>
              <p:nvPr/>
            </p:nvSpPr>
            <p:spPr>
              <a:xfrm>
                <a:off x="772005" y="3968376"/>
                <a:ext cx="9538185" cy="805798"/>
              </a:xfrm>
              <a:prstGeom prst="rect">
                <a:avLst/>
              </a:prstGeom>
            </p:spPr>
            <p:txBody>
              <a:bodyPr wrap="square">
                <a:spAutoFit/>
              </a:bodyPr>
              <a:lstStyle/>
              <a:p>
                <a:pPr marR="0" lvl="0">
                  <a:lnSpc>
                    <a:spcPct val="150000"/>
                  </a:lnSpc>
                  <a:spcBef>
                    <a:spcPts val="0"/>
                  </a:spcBef>
                  <a:spcAft>
                    <a:spcPts val="0"/>
                  </a:spcAft>
                  <a:buSzPts val="1200"/>
                </a:pPr>
                <a:r>
                  <a:rPr lang="en-US">
                    <a:latin typeface="Times New Roman" panose="02020603050405020304" pitchFamily="18" charset="0"/>
                    <a:ea typeface="Calibri" panose="020F0502020204030204" pitchFamily="34" charset="0"/>
                    <a:cs typeface="Times New Roman" panose="02020603050405020304" pitchFamily="18" charset="0"/>
                  </a:rPr>
                  <a:t>1.   (I do) Factor out the GCF.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−15</m:t>
                    </m:r>
                    <m:r>
                      <a:rPr lang="en-US" i="1">
                        <a:latin typeface="Cambria Math" panose="02040503050406030204" pitchFamily="18" charset="0"/>
                        <a:ea typeface="Calibri" panose="020F0502020204030204" pitchFamily="34" charset="0"/>
                        <a:cs typeface="Times New Roman" panose="02020603050405020304" pitchFamily="18" charset="0"/>
                      </a:rPr>
                      <m:t>𝑥𝑦</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𝑎</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𝑎</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+12</m:t>
                    </m:r>
                    <m:r>
                      <a:rPr lang="en-US" i="1">
                        <a:latin typeface="Cambria Math" panose="02040503050406030204" pitchFamily="18" charset="0"/>
                        <a:ea typeface="Calibri" panose="020F0502020204030204" pitchFamily="34" charset="0"/>
                        <a:cs typeface="Times New Roman" panose="02020603050405020304" pitchFamily="18" charset="0"/>
                      </a:rPr>
                      <m:t>𝑎</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−20</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+24</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68D27B8-C960-42F6-A54B-48ED3C88340F}"/>
                  </a:ext>
                </a:extLst>
              </p:cNvPr>
              <p:cNvSpPr>
                <a:spLocks noRot="1" noChangeAspect="1" noMove="1" noResize="1" noEditPoints="1" noAdjustHandles="1" noChangeArrowheads="1" noChangeShapeType="1" noTextEdit="1"/>
              </p:cNvSpPr>
              <p:nvPr/>
            </p:nvSpPr>
            <p:spPr>
              <a:xfrm>
                <a:off x="772005" y="3968376"/>
                <a:ext cx="9538185" cy="805798"/>
              </a:xfrm>
              <a:prstGeom prst="rect">
                <a:avLst/>
              </a:prstGeom>
              <a:blipFill>
                <a:blip r:embed="rId3"/>
                <a:stretch>
                  <a:fillRect l="-575" b="-1060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BE9C975-B42C-421D-B798-2B27FB6000FA}"/>
                  </a:ext>
                </a:extLst>
              </p14:cNvPr>
              <p14:cNvContentPartPr/>
              <p14:nvPr/>
            </p14:nvContentPartPr>
            <p14:xfrm>
              <a:off x="1977120" y="5067720"/>
              <a:ext cx="152280" cy="18360"/>
            </p14:xfrm>
          </p:contentPart>
        </mc:Choice>
        <mc:Fallback xmlns="">
          <p:pic>
            <p:nvPicPr>
              <p:cNvPr id="3" name="Ink 2">
                <a:extLst>
                  <a:ext uri="{FF2B5EF4-FFF2-40B4-BE49-F238E27FC236}">
                    <a16:creationId xmlns:a16="http://schemas.microsoft.com/office/drawing/2014/main" id="{9BE9C975-B42C-421D-B798-2B27FB6000FA}"/>
                  </a:ext>
                </a:extLst>
              </p:cNvPr>
              <p:cNvPicPr/>
              <p:nvPr/>
            </p:nvPicPr>
            <p:blipFill>
              <a:blip r:embed="rId5"/>
              <a:stretch>
                <a:fillRect/>
              </a:stretch>
            </p:blipFill>
            <p:spPr>
              <a:xfrm>
                <a:off x="1961280" y="5004360"/>
                <a:ext cx="183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8AFB793-6B6D-41FD-A951-CCA151871DC5}"/>
                  </a:ext>
                </a:extLst>
              </p14:cNvPr>
              <p14:cNvContentPartPr/>
              <p14:nvPr/>
            </p14:nvContentPartPr>
            <p14:xfrm>
              <a:off x="2151360" y="5453640"/>
              <a:ext cx="162720" cy="9720"/>
            </p14:xfrm>
          </p:contentPart>
        </mc:Choice>
        <mc:Fallback xmlns="">
          <p:pic>
            <p:nvPicPr>
              <p:cNvPr id="10" name="Ink 9">
                <a:extLst>
                  <a:ext uri="{FF2B5EF4-FFF2-40B4-BE49-F238E27FC236}">
                    <a16:creationId xmlns:a16="http://schemas.microsoft.com/office/drawing/2014/main" id="{28AFB793-6B6D-41FD-A951-CCA151871DC5}"/>
                  </a:ext>
                </a:extLst>
              </p:cNvPr>
              <p:cNvPicPr/>
              <p:nvPr/>
            </p:nvPicPr>
            <p:blipFill>
              <a:blip r:embed="rId7"/>
              <a:stretch>
                <a:fillRect/>
              </a:stretch>
            </p:blipFill>
            <p:spPr>
              <a:xfrm>
                <a:off x="2135520" y="5390280"/>
                <a:ext cx="194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0AFD0A5-8181-48FB-AAD8-21F3C20AAAD3}"/>
                  </a:ext>
                </a:extLst>
              </p14:cNvPr>
              <p14:cNvContentPartPr/>
              <p14:nvPr/>
            </p14:nvContentPartPr>
            <p14:xfrm>
              <a:off x="2149560" y="5070960"/>
              <a:ext cx="156600" cy="39960"/>
            </p14:xfrm>
          </p:contentPart>
        </mc:Choice>
        <mc:Fallback xmlns="">
          <p:pic>
            <p:nvPicPr>
              <p:cNvPr id="11" name="Ink 10">
                <a:extLst>
                  <a:ext uri="{FF2B5EF4-FFF2-40B4-BE49-F238E27FC236}">
                    <a16:creationId xmlns:a16="http://schemas.microsoft.com/office/drawing/2014/main" id="{C0AFD0A5-8181-48FB-AAD8-21F3C20AAAD3}"/>
                  </a:ext>
                </a:extLst>
              </p:cNvPr>
              <p:cNvPicPr/>
              <p:nvPr/>
            </p:nvPicPr>
            <p:blipFill>
              <a:blip r:embed="rId9"/>
              <a:stretch>
                <a:fillRect/>
              </a:stretch>
            </p:blipFill>
            <p:spPr>
              <a:xfrm>
                <a:off x="2133720" y="5007600"/>
                <a:ext cx="187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AE6325EB-0B67-4073-BB88-FABFC48D3FFF}"/>
                  </a:ext>
                </a:extLst>
              </p14:cNvPr>
              <p14:cNvContentPartPr/>
              <p14:nvPr/>
            </p14:nvContentPartPr>
            <p14:xfrm>
              <a:off x="2274480" y="5560200"/>
              <a:ext cx="180000" cy="42120"/>
            </p14:xfrm>
          </p:contentPart>
        </mc:Choice>
        <mc:Fallback xmlns="">
          <p:pic>
            <p:nvPicPr>
              <p:cNvPr id="12" name="Ink 11">
                <a:extLst>
                  <a:ext uri="{FF2B5EF4-FFF2-40B4-BE49-F238E27FC236}">
                    <a16:creationId xmlns:a16="http://schemas.microsoft.com/office/drawing/2014/main" id="{AE6325EB-0B67-4073-BB88-FABFC48D3FFF}"/>
                  </a:ext>
                </a:extLst>
              </p:cNvPr>
              <p:cNvPicPr/>
              <p:nvPr/>
            </p:nvPicPr>
            <p:blipFill>
              <a:blip r:embed="rId11"/>
              <a:stretch>
                <a:fillRect/>
              </a:stretch>
            </p:blipFill>
            <p:spPr>
              <a:xfrm>
                <a:off x="2258640" y="5496840"/>
                <a:ext cx="211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3274304-5528-48AE-A077-926CF7B5AAD6}"/>
                  </a:ext>
                </a:extLst>
              </p14:cNvPr>
              <p14:cNvContentPartPr/>
              <p14:nvPr/>
            </p14:nvContentPartPr>
            <p14:xfrm>
              <a:off x="2307600" y="5100480"/>
              <a:ext cx="233280" cy="20160"/>
            </p14:xfrm>
          </p:contentPart>
        </mc:Choice>
        <mc:Fallback xmlns="">
          <p:pic>
            <p:nvPicPr>
              <p:cNvPr id="13" name="Ink 12">
                <a:extLst>
                  <a:ext uri="{FF2B5EF4-FFF2-40B4-BE49-F238E27FC236}">
                    <a16:creationId xmlns:a16="http://schemas.microsoft.com/office/drawing/2014/main" id="{93274304-5528-48AE-A077-926CF7B5AAD6}"/>
                  </a:ext>
                </a:extLst>
              </p:cNvPr>
              <p:cNvPicPr/>
              <p:nvPr/>
            </p:nvPicPr>
            <p:blipFill>
              <a:blip r:embed="rId13"/>
              <a:stretch>
                <a:fillRect/>
              </a:stretch>
            </p:blipFill>
            <p:spPr>
              <a:xfrm>
                <a:off x="2291760" y="5037120"/>
                <a:ext cx="264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99915FC-A1E5-44DA-A4AE-3C26C6626306}"/>
                  </a:ext>
                </a:extLst>
              </p14:cNvPr>
              <p14:cNvContentPartPr/>
              <p14:nvPr/>
            </p14:nvContentPartPr>
            <p14:xfrm>
              <a:off x="2842560" y="5535000"/>
              <a:ext cx="249480" cy="65160"/>
            </p14:xfrm>
          </p:contentPart>
        </mc:Choice>
        <mc:Fallback xmlns="">
          <p:pic>
            <p:nvPicPr>
              <p:cNvPr id="14" name="Ink 13">
                <a:extLst>
                  <a:ext uri="{FF2B5EF4-FFF2-40B4-BE49-F238E27FC236}">
                    <a16:creationId xmlns:a16="http://schemas.microsoft.com/office/drawing/2014/main" id="{D99915FC-A1E5-44DA-A4AE-3C26C6626306}"/>
                  </a:ext>
                </a:extLst>
              </p:cNvPr>
              <p:cNvPicPr/>
              <p:nvPr/>
            </p:nvPicPr>
            <p:blipFill>
              <a:blip r:embed="rId15"/>
              <a:stretch>
                <a:fillRect/>
              </a:stretch>
            </p:blipFill>
            <p:spPr>
              <a:xfrm>
                <a:off x="2826720" y="5471640"/>
                <a:ext cx="280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B7D5E545-1EEF-4D73-8207-2AD84990420B}"/>
                  </a:ext>
                </a:extLst>
              </p14:cNvPr>
              <p14:cNvContentPartPr/>
              <p14:nvPr/>
            </p14:nvContentPartPr>
            <p14:xfrm>
              <a:off x="1259640" y="6069600"/>
              <a:ext cx="737640" cy="18360"/>
            </p14:xfrm>
          </p:contentPart>
        </mc:Choice>
        <mc:Fallback xmlns="">
          <p:pic>
            <p:nvPicPr>
              <p:cNvPr id="15" name="Ink 14">
                <a:extLst>
                  <a:ext uri="{FF2B5EF4-FFF2-40B4-BE49-F238E27FC236}">
                    <a16:creationId xmlns:a16="http://schemas.microsoft.com/office/drawing/2014/main" id="{B7D5E545-1EEF-4D73-8207-2AD84990420B}"/>
                  </a:ext>
                </a:extLst>
              </p:cNvPr>
              <p:cNvPicPr/>
              <p:nvPr/>
            </p:nvPicPr>
            <p:blipFill>
              <a:blip r:embed="rId17"/>
              <a:stretch>
                <a:fillRect/>
              </a:stretch>
            </p:blipFill>
            <p:spPr>
              <a:xfrm>
                <a:off x="1243800" y="6006240"/>
                <a:ext cx="768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E82C6EC1-D6A0-408E-B957-F3E11C410E34}"/>
                  </a:ext>
                </a:extLst>
              </p14:cNvPr>
              <p14:cNvContentPartPr/>
              <p14:nvPr/>
            </p14:nvContentPartPr>
            <p14:xfrm>
              <a:off x="1267920" y="6161760"/>
              <a:ext cx="737640" cy="17640"/>
            </p14:xfrm>
          </p:contentPart>
        </mc:Choice>
        <mc:Fallback xmlns="">
          <p:pic>
            <p:nvPicPr>
              <p:cNvPr id="16" name="Ink 15">
                <a:extLst>
                  <a:ext uri="{FF2B5EF4-FFF2-40B4-BE49-F238E27FC236}">
                    <a16:creationId xmlns:a16="http://schemas.microsoft.com/office/drawing/2014/main" id="{E82C6EC1-D6A0-408E-B957-F3E11C410E34}"/>
                  </a:ext>
                </a:extLst>
              </p:cNvPr>
              <p:cNvPicPr/>
              <p:nvPr/>
            </p:nvPicPr>
            <p:blipFill>
              <a:blip r:embed="rId19"/>
              <a:stretch>
                <a:fillRect/>
              </a:stretch>
            </p:blipFill>
            <p:spPr>
              <a:xfrm>
                <a:off x="1252080" y="6098400"/>
                <a:ext cx="768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DB09053C-594F-455E-8FB2-C18EF0977464}"/>
                  </a:ext>
                </a:extLst>
              </p14:cNvPr>
              <p14:cNvContentPartPr/>
              <p14:nvPr/>
            </p14:nvContentPartPr>
            <p14:xfrm>
              <a:off x="943200" y="3877200"/>
              <a:ext cx="360" cy="360"/>
            </p14:xfrm>
          </p:contentPart>
        </mc:Choice>
        <mc:Fallback xmlns="">
          <p:pic>
            <p:nvPicPr>
              <p:cNvPr id="17" name="Ink 16">
                <a:extLst>
                  <a:ext uri="{FF2B5EF4-FFF2-40B4-BE49-F238E27FC236}">
                    <a16:creationId xmlns:a16="http://schemas.microsoft.com/office/drawing/2014/main" id="{DB09053C-594F-455E-8FB2-C18EF0977464}"/>
                  </a:ext>
                </a:extLst>
              </p:cNvPr>
              <p:cNvPicPr/>
              <p:nvPr/>
            </p:nvPicPr>
            <p:blipFill>
              <a:blip r:embed="rId21"/>
              <a:stretch>
                <a:fillRect/>
              </a:stretch>
            </p:blipFill>
            <p:spPr>
              <a:xfrm>
                <a:off x="927360" y="38138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5AD8234-93FD-4D97-84DF-9FFF022E5BC6}"/>
                  </a:ext>
                </a:extLst>
              </p14:cNvPr>
              <p14:cNvContentPartPr/>
              <p14:nvPr/>
            </p14:nvContentPartPr>
            <p14:xfrm>
              <a:off x="1247760" y="6200280"/>
              <a:ext cx="599400" cy="25560"/>
            </p14:xfrm>
          </p:contentPart>
        </mc:Choice>
        <mc:Fallback xmlns="">
          <p:pic>
            <p:nvPicPr>
              <p:cNvPr id="18" name="Ink 17">
                <a:extLst>
                  <a:ext uri="{FF2B5EF4-FFF2-40B4-BE49-F238E27FC236}">
                    <a16:creationId xmlns:a16="http://schemas.microsoft.com/office/drawing/2014/main" id="{D5AD8234-93FD-4D97-84DF-9FFF022E5BC6}"/>
                  </a:ext>
                </a:extLst>
              </p:cNvPr>
              <p:cNvPicPr/>
              <p:nvPr/>
            </p:nvPicPr>
            <p:blipFill>
              <a:blip r:embed="rId23"/>
              <a:stretch>
                <a:fillRect/>
              </a:stretch>
            </p:blipFill>
            <p:spPr>
              <a:xfrm>
                <a:off x="1231920" y="6136920"/>
                <a:ext cx="630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1A2F7261-1138-4401-BB20-2D45BFE9040B}"/>
                  </a:ext>
                </a:extLst>
              </p14:cNvPr>
              <p14:cNvContentPartPr/>
              <p14:nvPr/>
            </p14:nvContentPartPr>
            <p14:xfrm>
              <a:off x="5361840" y="4867560"/>
              <a:ext cx="196200" cy="36000"/>
            </p14:xfrm>
          </p:contentPart>
        </mc:Choice>
        <mc:Fallback xmlns="">
          <p:pic>
            <p:nvPicPr>
              <p:cNvPr id="19" name="Ink 18">
                <a:extLst>
                  <a:ext uri="{FF2B5EF4-FFF2-40B4-BE49-F238E27FC236}">
                    <a16:creationId xmlns:a16="http://schemas.microsoft.com/office/drawing/2014/main" id="{1A2F7261-1138-4401-BB20-2D45BFE9040B}"/>
                  </a:ext>
                </a:extLst>
              </p:cNvPr>
              <p:cNvPicPr/>
              <p:nvPr/>
            </p:nvPicPr>
            <p:blipFill>
              <a:blip r:embed="rId25"/>
              <a:stretch>
                <a:fillRect/>
              </a:stretch>
            </p:blipFill>
            <p:spPr>
              <a:xfrm>
                <a:off x="5346000" y="4804200"/>
                <a:ext cx="227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0BC52EB-04E0-4468-87F2-E6381E15149B}"/>
                  </a:ext>
                </a:extLst>
              </p14:cNvPr>
              <p14:cNvContentPartPr/>
              <p14:nvPr/>
            </p14:nvContentPartPr>
            <p14:xfrm>
              <a:off x="5629320" y="5227200"/>
              <a:ext cx="174600" cy="28080"/>
            </p14:xfrm>
          </p:contentPart>
        </mc:Choice>
        <mc:Fallback xmlns="">
          <p:pic>
            <p:nvPicPr>
              <p:cNvPr id="20" name="Ink 19">
                <a:extLst>
                  <a:ext uri="{FF2B5EF4-FFF2-40B4-BE49-F238E27FC236}">
                    <a16:creationId xmlns:a16="http://schemas.microsoft.com/office/drawing/2014/main" id="{90BC52EB-04E0-4468-87F2-E6381E15149B}"/>
                  </a:ext>
                </a:extLst>
              </p:cNvPr>
              <p:cNvPicPr/>
              <p:nvPr/>
            </p:nvPicPr>
            <p:blipFill>
              <a:blip r:embed="rId27"/>
              <a:stretch>
                <a:fillRect/>
              </a:stretch>
            </p:blipFill>
            <p:spPr>
              <a:xfrm>
                <a:off x="5613480" y="5163840"/>
                <a:ext cx="205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DB07AE63-E5CA-45BD-B3CD-411AAA392645}"/>
                  </a:ext>
                </a:extLst>
              </p14:cNvPr>
              <p14:cNvContentPartPr/>
              <p14:nvPr/>
            </p14:nvContentPartPr>
            <p14:xfrm>
              <a:off x="6111000" y="5496840"/>
              <a:ext cx="214560" cy="41040"/>
            </p14:xfrm>
          </p:contentPart>
        </mc:Choice>
        <mc:Fallback xmlns="">
          <p:pic>
            <p:nvPicPr>
              <p:cNvPr id="21" name="Ink 20">
                <a:extLst>
                  <a:ext uri="{FF2B5EF4-FFF2-40B4-BE49-F238E27FC236}">
                    <a16:creationId xmlns:a16="http://schemas.microsoft.com/office/drawing/2014/main" id="{DB07AE63-E5CA-45BD-B3CD-411AAA392645}"/>
                  </a:ext>
                </a:extLst>
              </p:cNvPr>
              <p:cNvPicPr/>
              <p:nvPr/>
            </p:nvPicPr>
            <p:blipFill>
              <a:blip r:embed="rId29"/>
              <a:stretch>
                <a:fillRect/>
              </a:stretch>
            </p:blipFill>
            <p:spPr>
              <a:xfrm>
                <a:off x="6095160" y="5433480"/>
                <a:ext cx="245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87C185A-3EA8-42CF-ADB1-653052EC50E9}"/>
                  </a:ext>
                </a:extLst>
              </p14:cNvPr>
              <p14:cNvContentPartPr/>
              <p14:nvPr/>
            </p14:nvContentPartPr>
            <p14:xfrm>
              <a:off x="5927040" y="4901400"/>
              <a:ext cx="182520" cy="23760"/>
            </p14:xfrm>
          </p:contentPart>
        </mc:Choice>
        <mc:Fallback xmlns="">
          <p:pic>
            <p:nvPicPr>
              <p:cNvPr id="23" name="Ink 22">
                <a:extLst>
                  <a:ext uri="{FF2B5EF4-FFF2-40B4-BE49-F238E27FC236}">
                    <a16:creationId xmlns:a16="http://schemas.microsoft.com/office/drawing/2014/main" id="{B87C185A-3EA8-42CF-ADB1-653052EC50E9}"/>
                  </a:ext>
                </a:extLst>
              </p:cNvPr>
              <p:cNvPicPr/>
              <p:nvPr/>
            </p:nvPicPr>
            <p:blipFill>
              <a:blip r:embed="rId31"/>
              <a:stretch>
                <a:fillRect/>
              </a:stretch>
            </p:blipFill>
            <p:spPr>
              <a:xfrm>
                <a:off x="5911200" y="4838040"/>
                <a:ext cx="213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8643B592-3982-4CB1-85A9-9F49E6E0C3B6}"/>
                  </a:ext>
                </a:extLst>
              </p14:cNvPr>
              <p14:cNvContentPartPr/>
              <p14:nvPr/>
            </p14:nvContentPartPr>
            <p14:xfrm>
              <a:off x="6159240" y="5236560"/>
              <a:ext cx="187560" cy="6480"/>
            </p14:xfrm>
          </p:contentPart>
        </mc:Choice>
        <mc:Fallback xmlns="">
          <p:pic>
            <p:nvPicPr>
              <p:cNvPr id="24" name="Ink 23">
                <a:extLst>
                  <a:ext uri="{FF2B5EF4-FFF2-40B4-BE49-F238E27FC236}">
                    <a16:creationId xmlns:a16="http://schemas.microsoft.com/office/drawing/2014/main" id="{8643B592-3982-4CB1-85A9-9F49E6E0C3B6}"/>
                  </a:ext>
                </a:extLst>
              </p:cNvPr>
              <p:cNvPicPr/>
              <p:nvPr/>
            </p:nvPicPr>
            <p:blipFill>
              <a:blip r:embed="rId33"/>
              <a:stretch>
                <a:fillRect/>
              </a:stretch>
            </p:blipFill>
            <p:spPr>
              <a:xfrm>
                <a:off x="6143400" y="5173200"/>
                <a:ext cx="218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3C38F864-0BE0-48E4-85F8-014777DAF349}"/>
                  </a:ext>
                </a:extLst>
              </p14:cNvPr>
              <p14:cNvContentPartPr/>
              <p14:nvPr/>
            </p14:nvContentPartPr>
            <p14:xfrm>
              <a:off x="6428880" y="5542200"/>
              <a:ext cx="231480" cy="11160"/>
            </p14:xfrm>
          </p:contentPart>
        </mc:Choice>
        <mc:Fallback xmlns="">
          <p:pic>
            <p:nvPicPr>
              <p:cNvPr id="25" name="Ink 24">
                <a:extLst>
                  <a:ext uri="{FF2B5EF4-FFF2-40B4-BE49-F238E27FC236}">
                    <a16:creationId xmlns:a16="http://schemas.microsoft.com/office/drawing/2014/main" id="{3C38F864-0BE0-48E4-85F8-014777DAF349}"/>
                  </a:ext>
                </a:extLst>
              </p:cNvPr>
              <p:cNvPicPr/>
              <p:nvPr/>
            </p:nvPicPr>
            <p:blipFill>
              <a:blip r:embed="rId35"/>
              <a:stretch>
                <a:fillRect/>
              </a:stretch>
            </p:blipFill>
            <p:spPr>
              <a:xfrm>
                <a:off x="6413040" y="5478840"/>
                <a:ext cx="262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7DC6DEB9-225D-4784-B259-5309279EB919}"/>
                  </a:ext>
                </a:extLst>
              </p14:cNvPr>
              <p14:cNvContentPartPr/>
              <p14:nvPr/>
            </p14:nvContentPartPr>
            <p14:xfrm>
              <a:off x="4695480" y="5893200"/>
              <a:ext cx="492840" cy="112320"/>
            </p14:xfrm>
          </p:contentPart>
        </mc:Choice>
        <mc:Fallback xmlns="">
          <p:pic>
            <p:nvPicPr>
              <p:cNvPr id="26" name="Ink 25">
                <a:extLst>
                  <a:ext uri="{FF2B5EF4-FFF2-40B4-BE49-F238E27FC236}">
                    <a16:creationId xmlns:a16="http://schemas.microsoft.com/office/drawing/2014/main" id="{7DC6DEB9-225D-4784-B259-5309279EB919}"/>
                  </a:ext>
                </a:extLst>
              </p:cNvPr>
              <p:cNvPicPr/>
              <p:nvPr/>
            </p:nvPicPr>
            <p:blipFill>
              <a:blip r:embed="rId37"/>
              <a:stretch>
                <a:fillRect/>
              </a:stretch>
            </p:blipFill>
            <p:spPr>
              <a:xfrm>
                <a:off x="4679640" y="5829840"/>
                <a:ext cx="524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ACB8A655-5F3F-4054-88DE-29889E18D9FF}"/>
                  </a:ext>
                </a:extLst>
              </p14:cNvPr>
              <p14:cNvContentPartPr/>
              <p14:nvPr/>
            </p14:nvContentPartPr>
            <p14:xfrm>
              <a:off x="1199160" y="2189880"/>
              <a:ext cx="9839160" cy="4560840"/>
            </p14:xfrm>
          </p:contentPart>
        </mc:Choice>
        <mc:Fallback xmlns="">
          <p:pic>
            <p:nvPicPr>
              <p:cNvPr id="27" name="Ink 26">
                <a:extLst>
                  <a:ext uri="{FF2B5EF4-FFF2-40B4-BE49-F238E27FC236}">
                    <a16:creationId xmlns:a16="http://schemas.microsoft.com/office/drawing/2014/main" id="{ACB8A655-5F3F-4054-88DE-29889E18D9FF}"/>
                  </a:ext>
                </a:extLst>
              </p:cNvPr>
              <p:cNvPicPr/>
              <p:nvPr/>
            </p:nvPicPr>
            <p:blipFill>
              <a:blip r:embed="rId39"/>
              <a:stretch>
                <a:fillRect/>
              </a:stretch>
            </p:blipFill>
            <p:spPr>
              <a:xfrm>
                <a:off x="1189800" y="2180520"/>
                <a:ext cx="9857880" cy="4579560"/>
              </a:xfrm>
              <a:prstGeom prst="rect">
                <a:avLst/>
              </a:prstGeom>
            </p:spPr>
          </p:pic>
        </mc:Fallback>
      </mc:AlternateContent>
    </p:spTree>
    <p:extLst>
      <p:ext uri="{BB962C8B-B14F-4D97-AF65-F5344CB8AC3E}">
        <p14:creationId xmlns:p14="http://schemas.microsoft.com/office/powerpoint/2010/main" val="372889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4-4 Part 1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54ABCC2-6AA2-4C4C-9D0D-222386F04CA8}"/>
                  </a:ext>
                </a:extLst>
              </p:cNvPr>
              <p:cNvSpPr/>
              <p:nvPr/>
            </p:nvSpPr>
            <p:spPr>
              <a:xfrm>
                <a:off x="859996" y="1702982"/>
                <a:ext cx="9727096" cy="3832652"/>
              </a:xfrm>
              <a:prstGeom prst="rect">
                <a:avLst/>
              </a:prstGeom>
            </p:spPr>
            <p:txBody>
              <a:bodyPr wrap="square">
                <a:spAutoFit/>
              </a:bodyPr>
              <a:lstStyle/>
              <a:p>
                <a:pPr marR="0" lvl="0">
                  <a:lnSpc>
                    <a:spcPct val="115000"/>
                  </a:lnSpc>
                  <a:spcBef>
                    <a:spcPts val="0"/>
                  </a:spcBef>
                  <a:spcAft>
                    <a:spcPts val="0"/>
                  </a:spcAft>
                  <a:buSzPts val="1200"/>
                </a:pPr>
                <a:r>
                  <a:rPr lang="en-US">
                    <a:latin typeface="Times New Roman" panose="02020603050405020304" pitchFamily="18" charset="0"/>
                    <a:ea typeface="Times New Roman" panose="02020603050405020304" pitchFamily="18" charset="0"/>
                    <a:cs typeface="Times New Roman" panose="02020603050405020304" pitchFamily="18" charset="0"/>
                  </a:rPr>
                  <a:t>2.  (We do) Factor out the GCF.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a</a:t>
                </a:r>
                <a:r>
                  <a:rPr lang="en-US">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6</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+2</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𝑦</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+2)</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𝑥𝑦</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𝑦</m:t>
                        </m:r>
                        <m:r>
                          <a:rPr lang="en-US" i="1">
                            <a:latin typeface="Cambria Math" panose="02040503050406030204" pitchFamily="18" charset="0"/>
                            <a:ea typeface="Calibri" panose="020F0502020204030204" pitchFamily="34" charset="0"/>
                            <a:cs typeface="Times New Roman" panose="02020603050405020304" pitchFamily="18" charset="0"/>
                          </a:rPr>
                          <m:t>+1</m:t>
                        </m:r>
                      </m:e>
                    </m:d>
                    <m:r>
                      <a:rPr lang="en-US" i="1">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𝑦</m:t>
                        </m:r>
                        <m:r>
                          <a:rPr lang="en-US" i="1">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3.  (We do) Factor each expression (a = 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85725">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+9</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+20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+14</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−72</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85725">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85725">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054ABCC2-6AA2-4C4C-9D0D-222386F04CA8}"/>
                  </a:ext>
                </a:extLst>
              </p:cNvPr>
              <p:cNvSpPr>
                <a:spLocks noRot="1" noChangeAspect="1" noMove="1" noResize="1" noEditPoints="1" noAdjustHandles="1" noChangeArrowheads="1" noChangeShapeType="1" noTextEdit="1"/>
              </p:cNvSpPr>
              <p:nvPr/>
            </p:nvSpPr>
            <p:spPr>
              <a:xfrm>
                <a:off x="859996" y="1702982"/>
                <a:ext cx="9727096" cy="3832652"/>
              </a:xfrm>
              <a:prstGeom prst="rect">
                <a:avLst/>
              </a:prstGeom>
              <a:blipFill>
                <a:blip r:embed="rId3"/>
                <a:stretch>
                  <a:fillRect l="-501" t="-31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404725A-7491-4EE7-B2E6-0E5CA86A0A9D}"/>
                  </a:ext>
                </a:extLst>
              </p14:cNvPr>
              <p14:cNvContentPartPr/>
              <p14:nvPr/>
            </p14:nvContentPartPr>
            <p14:xfrm>
              <a:off x="1880280" y="2200680"/>
              <a:ext cx="568080" cy="26280"/>
            </p14:xfrm>
          </p:contentPart>
        </mc:Choice>
        <mc:Fallback xmlns="">
          <p:pic>
            <p:nvPicPr>
              <p:cNvPr id="5" name="Ink 4">
                <a:extLst>
                  <a:ext uri="{FF2B5EF4-FFF2-40B4-BE49-F238E27FC236}">
                    <a16:creationId xmlns:a16="http://schemas.microsoft.com/office/drawing/2014/main" id="{7404725A-7491-4EE7-B2E6-0E5CA86A0A9D}"/>
                  </a:ext>
                </a:extLst>
              </p:cNvPr>
              <p:cNvPicPr/>
              <p:nvPr/>
            </p:nvPicPr>
            <p:blipFill>
              <a:blip r:embed="rId5"/>
              <a:stretch>
                <a:fillRect/>
              </a:stretch>
            </p:blipFill>
            <p:spPr>
              <a:xfrm>
                <a:off x="1864440" y="2137320"/>
                <a:ext cx="599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11BDEA6-D609-4837-8E12-AB5A03BE846F}"/>
                  </a:ext>
                </a:extLst>
              </p14:cNvPr>
              <p14:cNvContentPartPr/>
              <p14:nvPr/>
            </p14:nvContentPartPr>
            <p14:xfrm>
              <a:off x="2988720" y="2205360"/>
              <a:ext cx="599760" cy="26280"/>
            </p14:xfrm>
          </p:contentPart>
        </mc:Choice>
        <mc:Fallback xmlns="">
          <p:pic>
            <p:nvPicPr>
              <p:cNvPr id="6" name="Ink 5">
                <a:extLst>
                  <a:ext uri="{FF2B5EF4-FFF2-40B4-BE49-F238E27FC236}">
                    <a16:creationId xmlns:a16="http://schemas.microsoft.com/office/drawing/2014/main" id="{811BDEA6-D609-4837-8E12-AB5A03BE846F}"/>
                  </a:ext>
                </a:extLst>
              </p:cNvPr>
              <p:cNvPicPr/>
              <p:nvPr/>
            </p:nvPicPr>
            <p:blipFill>
              <a:blip r:embed="rId7"/>
              <a:stretch>
                <a:fillRect/>
              </a:stretch>
            </p:blipFill>
            <p:spPr>
              <a:xfrm>
                <a:off x="2972880" y="2142000"/>
                <a:ext cx="63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6D5DDA1-03A9-4C97-B179-61592BFF10FB}"/>
                  </a:ext>
                </a:extLst>
              </p14:cNvPr>
              <p14:cNvContentPartPr/>
              <p14:nvPr/>
            </p14:nvContentPartPr>
            <p14:xfrm>
              <a:off x="7015320" y="2195640"/>
              <a:ext cx="595440" cy="20520"/>
            </p14:xfrm>
          </p:contentPart>
        </mc:Choice>
        <mc:Fallback xmlns="">
          <p:pic>
            <p:nvPicPr>
              <p:cNvPr id="7" name="Ink 6">
                <a:extLst>
                  <a:ext uri="{FF2B5EF4-FFF2-40B4-BE49-F238E27FC236}">
                    <a16:creationId xmlns:a16="http://schemas.microsoft.com/office/drawing/2014/main" id="{46D5DDA1-03A9-4C97-B179-61592BFF10FB}"/>
                  </a:ext>
                </a:extLst>
              </p:cNvPr>
              <p:cNvPicPr/>
              <p:nvPr/>
            </p:nvPicPr>
            <p:blipFill>
              <a:blip r:embed="rId9"/>
              <a:stretch>
                <a:fillRect/>
              </a:stretch>
            </p:blipFill>
            <p:spPr>
              <a:xfrm>
                <a:off x="6999480" y="2132280"/>
                <a:ext cx="626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7D7FD36-EEFA-4DA3-B7C4-69FDEB7DEA60}"/>
                  </a:ext>
                </a:extLst>
              </p14:cNvPr>
              <p14:cNvContentPartPr/>
              <p14:nvPr/>
            </p14:nvContentPartPr>
            <p14:xfrm>
              <a:off x="8060040" y="2208600"/>
              <a:ext cx="584640" cy="24480"/>
            </p14:xfrm>
          </p:contentPart>
        </mc:Choice>
        <mc:Fallback xmlns="">
          <p:pic>
            <p:nvPicPr>
              <p:cNvPr id="8" name="Ink 7">
                <a:extLst>
                  <a:ext uri="{FF2B5EF4-FFF2-40B4-BE49-F238E27FC236}">
                    <a16:creationId xmlns:a16="http://schemas.microsoft.com/office/drawing/2014/main" id="{E7D7FD36-EEFA-4DA3-B7C4-69FDEB7DEA60}"/>
                  </a:ext>
                </a:extLst>
              </p:cNvPr>
              <p:cNvPicPr/>
              <p:nvPr/>
            </p:nvPicPr>
            <p:blipFill>
              <a:blip r:embed="rId11"/>
              <a:stretch>
                <a:fillRect/>
              </a:stretch>
            </p:blipFill>
            <p:spPr>
              <a:xfrm>
                <a:off x="8044200" y="2145240"/>
                <a:ext cx="61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307E6BE-5E9B-4C7A-83B4-70100B5CEDAE}"/>
                  </a:ext>
                </a:extLst>
              </p14:cNvPr>
              <p14:cNvContentPartPr/>
              <p14:nvPr/>
            </p14:nvContentPartPr>
            <p14:xfrm>
              <a:off x="793800" y="2044800"/>
              <a:ext cx="11130480" cy="4452120"/>
            </p14:xfrm>
          </p:contentPart>
        </mc:Choice>
        <mc:Fallback xmlns="">
          <p:pic>
            <p:nvPicPr>
              <p:cNvPr id="9" name="Ink 8">
                <a:extLst>
                  <a:ext uri="{FF2B5EF4-FFF2-40B4-BE49-F238E27FC236}">
                    <a16:creationId xmlns:a16="http://schemas.microsoft.com/office/drawing/2014/main" id="{C307E6BE-5E9B-4C7A-83B4-70100B5CEDAE}"/>
                  </a:ext>
                </a:extLst>
              </p:cNvPr>
              <p:cNvPicPr/>
              <p:nvPr/>
            </p:nvPicPr>
            <p:blipFill>
              <a:blip r:embed="rId13"/>
              <a:stretch>
                <a:fillRect/>
              </a:stretch>
            </p:blipFill>
            <p:spPr>
              <a:xfrm>
                <a:off x="784440" y="2035440"/>
                <a:ext cx="11149200" cy="4470840"/>
              </a:xfrm>
              <a:prstGeom prst="rect">
                <a:avLst/>
              </a:prstGeom>
            </p:spPr>
          </p:pic>
        </mc:Fallback>
      </mc:AlternateContent>
    </p:spTree>
    <p:extLst>
      <p:ext uri="{BB962C8B-B14F-4D97-AF65-F5344CB8AC3E}">
        <p14:creationId xmlns:p14="http://schemas.microsoft.com/office/powerpoint/2010/main" val="95908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4-4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54ABCC2-6AA2-4C4C-9D0D-222386F04CA8}"/>
                  </a:ext>
                </a:extLst>
              </p:cNvPr>
              <p:cNvSpPr/>
              <p:nvPr/>
            </p:nvSpPr>
            <p:spPr>
              <a:xfrm>
                <a:off x="859996" y="1702982"/>
                <a:ext cx="9727096" cy="2309158"/>
              </a:xfrm>
              <a:prstGeom prst="rect">
                <a:avLst/>
              </a:prstGeom>
            </p:spPr>
            <p:txBody>
              <a:bodyPr wrap="square">
                <a:spAutoFit/>
              </a:bodyPr>
              <a:lstStyle/>
              <a:p>
                <a:pPr marR="0" lvl="0">
                  <a:lnSpc>
                    <a:spcPct val="115000"/>
                  </a:lnSpc>
                  <a:spcBef>
                    <a:spcPts val="0"/>
                  </a:spcBef>
                  <a:spcAft>
                    <a:spcPts val="0"/>
                  </a:spcAft>
                  <a:buSzPts val="1200"/>
                </a:pPr>
                <a:r>
                  <a:rPr lang="en-US">
                    <a:latin typeface="Times New Roman" panose="02020603050405020304" pitchFamily="18" charset="0"/>
                    <a:ea typeface="Times New Roman" panose="02020603050405020304" pitchFamily="18" charset="0"/>
                    <a:cs typeface="Times New Roman" panose="02020603050405020304" pitchFamily="18" charset="0"/>
                  </a:rPr>
                  <a:t>3. (We do) Factor each expression (a = 1).</a:t>
                </a:r>
              </a:p>
              <a:p>
                <a:pPr marR="0" lvl="0">
                  <a:lnSpc>
                    <a:spcPct val="115000"/>
                  </a:lnSpc>
                  <a:spcBef>
                    <a:spcPts val="0"/>
                  </a:spcBef>
                  <a:spcAft>
                    <a:spcPts val="0"/>
                  </a:spcAft>
                  <a:buSzPts val="1200"/>
                </a:pP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a</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+13</m:t>
                    </m:r>
                    <m:r>
                      <a:rPr lang="en-US" i="1">
                        <a:latin typeface="Cambria Math" panose="02040503050406030204" pitchFamily="18" charset="0"/>
                      </a:rPr>
                      <m:t>𝑥</m:t>
                    </m:r>
                    <m:r>
                      <a:rPr lang="en-US" i="1">
                        <a:latin typeface="Cambria Math" panose="02040503050406030204" pitchFamily="18" charset="0"/>
                      </a:rPr>
                      <m:t>−12</m:t>
                    </m:r>
                  </m:oMath>
                </a14:m>
                <a:r>
                  <a:rPr lang="en-US"/>
                  <a:t> 							</a:t>
                </a:r>
                <a:r>
                  <a:rPr lang="en-US">
                    <a:latin typeface="Times New Roman" panose="02020603050405020304" pitchFamily="18" charset="0"/>
                    <a:cs typeface="Times New Roman" panose="02020603050405020304" pitchFamily="18" charset="0"/>
                  </a:rPr>
                  <a:t>b.</a:t>
                </a:r>
                <a:r>
                  <a:rPr lang="en-US"/>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−9</m:t>
                    </m:r>
                    <m:r>
                      <a:rPr lang="en-US" i="1">
                        <a:latin typeface="Cambria Math" panose="02040503050406030204" pitchFamily="18" charset="0"/>
                      </a:rPr>
                      <m:t>𝑥</m:t>
                    </m:r>
                    <m:r>
                      <a:rPr lang="en-US" i="1">
                        <a:latin typeface="Cambria Math" panose="02040503050406030204" pitchFamily="18" charset="0"/>
                      </a:rPr>
                      <m:t>+7</m:t>
                    </m:r>
                  </m:oMath>
                </a14:m>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054ABCC2-6AA2-4C4C-9D0D-222386F04CA8}"/>
                  </a:ext>
                </a:extLst>
              </p:cNvPr>
              <p:cNvSpPr>
                <a:spLocks noRot="1" noChangeAspect="1" noMove="1" noResize="1" noEditPoints="1" noAdjustHandles="1" noChangeArrowheads="1" noChangeShapeType="1" noTextEdit="1"/>
              </p:cNvSpPr>
              <p:nvPr/>
            </p:nvSpPr>
            <p:spPr>
              <a:xfrm>
                <a:off x="859996" y="1702982"/>
                <a:ext cx="9727096" cy="2309158"/>
              </a:xfrm>
              <a:prstGeom prst="rect">
                <a:avLst/>
              </a:prstGeom>
              <a:blipFill>
                <a:blip r:embed="rId3"/>
                <a:stretch>
                  <a:fillRect l="-501" t="-52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4EAD1A8-84E6-442B-BC13-91D793F86D37}"/>
                  </a:ext>
                </a:extLst>
              </p14:cNvPr>
              <p14:cNvContentPartPr/>
              <p14:nvPr/>
            </p14:nvContentPartPr>
            <p14:xfrm>
              <a:off x="1038960" y="2172960"/>
              <a:ext cx="9054000" cy="2074680"/>
            </p14:xfrm>
          </p:contentPart>
        </mc:Choice>
        <mc:Fallback xmlns="">
          <p:pic>
            <p:nvPicPr>
              <p:cNvPr id="5" name="Ink 4">
                <a:extLst>
                  <a:ext uri="{FF2B5EF4-FFF2-40B4-BE49-F238E27FC236}">
                    <a16:creationId xmlns:a16="http://schemas.microsoft.com/office/drawing/2014/main" id="{B4EAD1A8-84E6-442B-BC13-91D793F86D37}"/>
                  </a:ext>
                </a:extLst>
              </p:cNvPr>
              <p:cNvPicPr/>
              <p:nvPr/>
            </p:nvPicPr>
            <p:blipFill>
              <a:blip r:embed="rId5"/>
              <a:stretch>
                <a:fillRect/>
              </a:stretch>
            </p:blipFill>
            <p:spPr>
              <a:xfrm>
                <a:off x="1029600" y="2163600"/>
                <a:ext cx="9072720" cy="2093400"/>
              </a:xfrm>
              <a:prstGeom prst="rect">
                <a:avLst/>
              </a:prstGeom>
            </p:spPr>
          </p:pic>
        </mc:Fallback>
      </mc:AlternateContent>
    </p:spTree>
    <p:extLst>
      <p:ext uri="{BB962C8B-B14F-4D97-AF65-F5344CB8AC3E}">
        <p14:creationId xmlns:p14="http://schemas.microsoft.com/office/powerpoint/2010/main" val="117608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4-4</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3655C3BE-E790-46C9-B5A9-8F2E45DD27EB}"/>
              </a:ext>
            </a:extLst>
          </p:cNvPr>
          <p:cNvPicPr>
            <a:picLocks noChangeAspect="1"/>
          </p:cNvPicPr>
          <p:nvPr/>
        </p:nvPicPr>
        <p:blipFill>
          <a:blip r:embed="rId2"/>
          <a:stretch>
            <a:fillRect/>
          </a:stretch>
        </p:blipFill>
        <p:spPr>
          <a:xfrm>
            <a:off x="1022073" y="1764557"/>
            <a:ext cx="9390767" cy="3871632"/>
          </a:xfrm>
          <a:prstGeom prst="rect">
            <a:avLst/>
          </a:prstGeom>
        </p:spPr>
      </p:pic>
    </p:spTree>
    <p:extLst>
      <p:ext uri="{BB962C8B-B14F-4D97-AF65-F5344CB8AC3E}">
        <p14:creationId xmlns:p14="http://schemas.microsoft.com/office/powerpoint/2010/main" val="155945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4-4</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3655C3BE-E790-46C9-B5A9-8F2E45DD27EB}"/>
              </a:ext>
            </a:extLst>
          </p:cNvPr>
          <p:cNvPicPr>
            <a:picLocks noChangeAspect="1"/>
          </p:cNvPicPr>
          <p:nvPr/>
        </p:nvPicPr>
        <p:blipFill>
          <a:blip r:embed="rId2"/>
          <a:stretch>
            <a:fillRect/>
          </a:stretch>
        </p:blipFill>
        <p:spPr>
          <a:xfrm>
            <a:off x="1022073" y="1764557"/>
            <a:ext cx="9390767" cy="3871632"/>
          </a:xfrm>
          <a:prstGeom prst="rect">
            <a:avLst/>
          </a:prstGeom>
        </p:spPr>
      </p:pic>
      <p:grpSp>
        <p:nvGrpSpPr>
          <p:cNvPr id="16" name="Group 15">
            <a:extLst>
              <a:ext uri="{FF2B5EF4-FFF2-40B4-BE49-F238E27FC236}">
                <a16:creationId xmlns:a16="http://schemas.microsoft.com/office/drawing/2014/main" id="{AE28FCD0-5A41-4458-AFB5-D5A9B9405EC1}"/>
              </a:ext>
            </a:extLst>
          </p:cNvPr>
          <p:cNvGrpSpPr/>
          <p:nvPr/>
        </p:nvGrpSpPr>
        <p:grpSpPr>
          <a:xfrm>
            <a:off x="3437489" y="2348245"/>
            <a:ext cx="1487880" cy="312840"/>
            <a:chOff x="3437489" y="2348245"/>
            <a:chExt cx="1487880" cy="3128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2B6A35C-5175-4223-AAF3-1EDF5E53943D}"/>
                    </a:ext>
                  </a:extLst>
                </p14:cNvPr>
                <p14:cNvContentPartPr/>
                <p14:nvPr/>
              </p14:nvContentPartPr>
              <p14:xfrm>
                <a:off x="3437489" y="2378485"/>
                <a:ext cx="160200" cy="230040"/>
              </p14:xfrm>
            </p:contentPart>
          </mc:Choice>
          <mc:Fallback xmlns="">
            <p:pic>
              <p:nvPicPr>
                <p:cNvPr id="4" name="Ink 3">
                  <a:extLst>
                    <a:ext uri="{FF2B5EF4-FFF2-40B4-BE49-F238E27FC236}">
                      <a16:creationId xmlns:a16="http://schemas.microsoft.com/office/drawing/2014/main" id="{92B6A35C-5175-4223-AAF3-1EDF5E53943D}"/>
                    </a:ext>
                  </a:extLst>
                </p:cNvPr>
                <p:cNvPicPr/>
                <p:nvPr/>
              </p:nvPicPr>
              <p:blipFill>
                <a:blip r:embed="rId5"/>
                <a:stretch>
                  <a:fillRect/>
                </a:stretch>
              </p:blipFill>
              <p:spPr>
                <a:xfrm>
                  <a:off x="3419448" y="2360513"/>
                  <a:ext cx="195920" cy="26562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B0B5705-843B-4EC3-9844-A5A35797D7BA}"/>
                    </a:ext>
                  </a:extLst>
                </p14:cNvPr>
                <p14:cNvContentPartPr/>
                <p14:nvPr/>
              </p14:nvContentPartPr>
              <p14:xfrm>
                <a:off x="3665369" y="2444725"/>
                <a:ext cx="136080" cy="173520"/>
              </p14:xfrm>
            </p:contentPart>
          </mc:Choice>
          <mc:Fallback xmlns="">
            <p:pic>
              <p:nvPicPr>
                <p:cNvPr id="5" name="Ink 4">
                  <a:extLst>
                    <a:ext uri="{FF2B5EF4-FFF2-40B4-BE49-F238E27FC236}">
                      <a16:creationId xmlns:a16="http://schemas.microsoft.com/office/drawing/2014/main" id="{DB0B5705-843B-4EC3-9844-A5A35797D7BA}"/>
                    </a:ext>
                  </a:extLst>
                </p:cNvPr>
                <p:cNvPicPr/>
                <p:nvPr/>
              </p:nvPicPr>
              <p:blipFill>
                <a:blip r:embed="rId7"/>
                <a:stretch>
                  <a:fillRect/>
                </a:stretch>
              </p:blipFill>
              <p:spPr>
                <a:xfrm>
                  <a:off x="3647416" y="2426725"/>
                  <a:ext cx="171626"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EF83390-9959-4AC8-BDDF-C40BE81E1FBD}"/>
                    </a:ext>
                  </a:extLst>
                </p14:cNvPr>
                <p14:cNvContentPartPr/>
                <p14:nvPr/>
              </p14:nvContentPartPr>
              <p14:xfrm>
                <a:off x="3659969" y="2466685"/>
                <a:ext cx="122040" cy="164520"/>
              </p14:xfrm>
            </p:contentPart>
          </mc:Choice>
          <mc:Fallback xmlns="">
            <p:pic>
              <p:nvPicPr>
                <p:cNvPr id="6" name="Ink 5">
                  <a:extLst>
                    <a:ext uri="{FF2B5EF4-FFF2-40B4-BE49-F238E27FC236}">
                      <a16:creationId xmlns:a16="http://schemas.microsoft.com/office/drawing/2014/main" id="{6EF83390-9959-4AC8-BDDF-C40BE81E1FBD}"/>
                    </a:ext>
                  </a:extLst>
                </p:cNvPr>
                <p:cNvPicPr/>
                <p:nvPr/>
              </p:nvPicPr>
              <p:blipFill>
                <a:blip r:embed="rId9"/>
                <a:stretch>
                  <a:fillRect/>
                </a:stretch>
              </p:blipFill>
              <p:spPr>
                <a:xfrm>
                  <a:off x="3642022" y="2448685"/>
                  <a:ext cx="157575"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57E397B-07F2-4BC0-A0D8-D67670039427}"/>
                    </a:ext>
                  </a:extLst>
                </p14:cNvPr>
                <p14:cNvContentPartPr/>
                <p14:nvPr/>
              </p14:nvContentPartPr>
              <p14:xfrm>
                <a:off x="3875249" y="2394325"/>
                <a:ext cx="103320" cy="259560"/>
              </p14:xfrm>
            </p:contentPart>
          </mc:Choice>
          <mc:Fallback xmlns="">
            <p:pic>
              <p:nvPicPr>
                <p:cNvPr id="7" name="Ink 6">
                  <a:extLst>
                    <a:ext uri="{FF2B5EF4-FFF2-40B4-BE49-F238E27FC236}">
                      <a16:creationId xmlns:a16="http://schemas.microsoft.com/office/drawing/2014/main" id="{557E397B-07F2-4BC0-A0D8-D67670039427}"/>
                    </a:ext>
                  </a:extLst>
                </p:cNvPr>
                <p:cNvPicPr/>
                <p:nvPr/>
              </p:nvPicPr>
              <p:blipFill>
                <a:blip r:embed="rId11"/>
                <a:stretch>
                  <a:fillRect/>
                </a:stretch>
              </p:blipFill>
              <p:spPr>
                <a:xfrm>
                  <a:off x="3857249" y="2376325"/>
                  <a:ext cx="1389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02D5A03-D1A4-42B1-B653-97363E22D937}"/>
                    </a:ext>
                  </a:extLst>
                </p14:cNvPr>
                <p14:cNvContentPartPr/>
                <p14:nvPr/>
              </p14:nvContentPartPr>
              <p14:xfrm>
                <a:off x="4049129" y="2398285"/>
                <a:ext cx="141120" cy="262800"/>
              </p14:xfrm>
            </p:contentPart>
          </mc:Choice>
          <mc:Fallback xmlns="">
            <p:pic>
              <p:nvPicPr>
                <p:cNvPr id="9" name="Ink 8">
                  <a:extLst>
                    <a:ext uri="{FF2B5EF4-FFF2-40B4-BE49-F238E27FC236}">
                      <a16:creationId xmlns:a16="http://schemas.microsoft.com/office/drawing/2014/main" id="{902D5A03-D1A4-42B1-B653-97363E22D937}"/>
                    </a:ext>
                  </a:extLst>
                </p:cNvPr>
                <p:cNvPicPr/>
                <p:nvPr/>
              </p:nvPicPr>
              <p:blipFill>
                <a:blip r:embed="rId13"/>
                <a:stretch>
                  <a:fillRect/>
                </a:stretch>
              </p:blipFill>
              <p:spPr>
                <a:xfrm>
                  <a:off x="4031129" y="2380285"/>
                  <a:ext cx="176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8AB4C54-B17E-4F83-9474-A287314B0231}"/>
                    </a:ext>
                  </a:extLst>
                </p14:cNvPr>
                <p14:cNvContentPartPr/>
                <p14:nvPr/>
              </p14:nvContentPartPr>
              <p14:xfrm>
                <a:off x="4228049" y="2432125"/>
                <a:ext cx="140040" cy="168480"/>
              </p14:xfrm>
            </p:contentPart>
          </mc:Choice>
          <mc:Fallback xmlns="">
            <p:pic>
              <p:nvPicPr>
                <p:cNvPr id="11" name="Ink 10">
                  <a:extLst>
                    <a:ext uri="{FF2B5EF4-FFF2-40B4-BE49-F238E27FC236}">
                      <a16:creationId xmlns:a16="http://schemas.microsoft.com/office/drawing/2014/main" id="{B8AB4C54-B17E-4F83-9474-A287314B0231}"/>
                    </a:ext>
                  </a:extLst>
                </p:cNvPr>
                <p:cNvPicPr/>
                <p:nvPr/>
              </p:nvPicPr>
              <p:blipFill>
                <a:blip r:embed="rId15"/>
                <a:stretch>
                  <a:fillRect/>
                </a:stretch>
              </p:blipFill>
              <p:spPr>
                <a:xfrm>
                  <a:off x="4210049" y="2414125"/>
                  <a:ext cx="175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95D4CC3-E7AC-4B4E-82A9-9B23F366FBDF}"/>
                    </a:ext>
                  </a:extLst>
                </p14:cNvPr>
                <p14:cNvContentPartPr/>
                <p14:nvPr/>
              </p14:nvContentPartPr>
              <p14:xfrm>
                <a:off x="4248929" y="2456605"/>
                <a:ext cx="65160" cy="153360"/>
              </p14:xfrm>
            </p:contentPart>
          </mc:Choice>
          <mc:Fallback xmlns="">
            <p:pic>
              <p:nvPicPr>
                <p:cNvPr id="12" name="Ink 11">
                  <a:extLst>
                    <a:ext uri="{FF2B5EF4-FFF2-40B4-BE49-F238E27FC236}">
                      <a16:creationId xmlns:a16="http://schemas.microsoft.com/office/drawing/2014/main" id="{895D4CC3-E7AC-4B4E-82A9-9B23F366FBDF}"/>
                    </a:ext>
                  </a:extLst>
                </p:cNvPr>
                <p:cNvPicPr/>
                <p:nvPr/>
              </p:nvPicPr>
              <p:blipFill>
                <a:blip r:embed="rId17"/>
                <a:stretch>
                  <a:fillRect/>
                </a:stretch>
              </p:blipFill>
              <p:spPr>
                <a:xfrm>
                  <a:off x="4230929" y="2438605"/>
                  <a:ext cx="100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8399E0F-C5FC-4A48-BC8B-CBA071CA9210}"/>
                    </a:ext>
                  </a:extLst>
                </p14:cNvPr>
                <p14:cNvContentPartPr/>
                <p14:nvPr/>
              </p14:nvContentPartPr>
              <p14:xfrm>
                <a:off x="4394009" y="2522125"/>
                <a:ext cx="131400" cy="19800"/>
              </p14:xfrm>
            </p:contentPart>
          </mc:Choice>
          <mc:Fallback xmlns="">
            <p:pic>
              <p:nvPicPr>
                <p:cNvPr id="13" name="Ink 12">
                  <a:extLst>
                    <a:ext uri="{FF2B5EF4-FFF2-40B4-BE49-F238E27FC236}">
                      <a16:creationId xmlns:a16="http://schemas.microsoft.com/office/drawing/2014/main" id="{48399E0F-C5FC-4A48-BC8B-CBA071CA9210}"/>
                    </a:ext>
                  </a:extLst>
                </p:cNvPr>
                <p:cNvPicPr/>
                <p:nvPr/>
              </p:nvPicPr>
              <p:blipFill>
                <a:blip r:embed="rId19"/>
                <a:stretch>
                  <a:fillRect/>
                </a:stretch>
              </p:blipFill>
              <p:spPr>
                <a:xfrm>
                  <a:off x="4376009" y="2504446"/>
                  <a:ext cx="167040" cy="5480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65034AA-C8BA-44B0-A117-D724192E92F6}"/>
                    </a:ext>
                  </a:extLst>
                </p14:cNvPr>
                <p14:cNvContentPartPr/>
                <p14:nvPr/>
              </p14:nvContentPartPr>
              <p14:xfrm>
                <a:off x="4610729" y="2396845"/>
                <a:ext cx="132480" cy="217080"/>
              </p14:xfrm>
            </p:contentPart>
          </mc:Choice>
          <mc:Fallback xmlns="">
            <p:pic>
              <p:nvPicPr>
                <p:cNvPr id="14" name="Ink 13">
                  <a:extLst>
                    <a:ext uri="{FF2B5EF4-FFF2-40B4-BE49-F238E27FC236}">
                      <a16:creationId xmlns:a16="http://schemas.microsoft.com/office/drawing/2014/main" id="{165034AA-C8BA-44B0-A117-D724192E92F6}"/>
                    </a:ext>
                  </a:extLst>
                </p:cNvPr>
                <p:cNvPicPr/>
                <p:nvPr/>
              </p:nvPicPr>
              <p:blipFill>
                <a:blip r:embed="rId21"/>
                <a:stretch>
                  <a:fillRect/>
                </a:stretch>
              </p:blipFill>
              <p:spPr>
                <a:xfrm>
                  <a:off x="4592729" y="2378875"/>
                  <a:ext cx="168120" cy="25266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6B77781-E541-4854-B65A-F06BC7252542}"/>
                    </a:ext>
                  </a:extLst>
                </p14:cNvPr>
                <p14:cNvContentPartPr/>
                <p14:nvPr/>
              </p14:nvContentPartPr>
              <p14:xfrm>
                <a:off x="4837889" y="2348245"/>
                <a:ext cx="87480" cy="302400"/>
              </p14:xfrm>
            </p:contentPart>
          </mc:Choice>
          <mc:Fallback xmlns="">
            <p:pic>
              <p:nvPicPr>
                <p:cNvPr id="15" name="Ink 14">
                  <a:extLst>
                    <a:ext uri="{FF2B5EF4-FFF2-40B4-BE49-F238E27FC236}">
                      <a16:creationId xmlns:a16="http://schemas.microsoft.com/office/drawing/2014/main" id="{06B77781-E541-4854-B65A-F06BC7252542}"/>
                    </a:ext>
                  </a:extLst>
                </p:cNvPr>
                <p:cNvPicPr/>
                <p:nvPr/>
              </p:nvPicPr>
              <p:blipFill>
                <a:blip r:embed="rId23"/>
                <a:stretch>
                  <a:fillRect/>
                </a:stretch>
              </p:blipFill>
              <p:spPr>
                <a:xfrm>
                  <a:off x="4819889" y="2330245"/>
                  <a:ext cx="123120" cy="338040"/>
                </a:xfrm>
                <a:prstGeom prst="rect">
                  <a:avLst/>
                </a:prstGeom>
              </p:spPr>
            </p:pic>
          </mc:Fallback>
        </mc:AlternateContent>
      </p:grpSp>
      <p:grpSp>
        <p:nvGrpSpPr>
          <p:cNvPr id="24" name="Group 23">
            <a:extLst>
              <a:ext uri="{FF2B5EF4-FFF2-40B4-BE49-F238E27FC236}">
                <a16:creationId xmlns:a16="http://schemas.microsoft.com/office/drawing/2014/main" id="{75C51A40-33FB-463B-A9FA-CBD1820FFF24}"/>
              </a:ext>
            </a:extLst>
          </p:cNvPr>
          <p:cNvGrpSpPr/>
          <p:nvPr/>
        </p:nvGrpSpPr>
        <p:grpSpPr>
          <a:xfrm>
            <a:off x="8347529" y="2361925"/>
            <a:ext cx="1239480" cy="308160"/>
            <a:chOff x="8347529" y="2361925"/>
            <a:chExt cx="1239480" cy="3081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607944C-188D-4A41-BA57-72DCCAF9DF43}"/>
                    </a:ext>
                  </a:extLst>
                </p14:cNvPr>
                <p14:cNvContentPartPr/>
                <p14:nvPr/>
              </p14:nvContentPartPr>
              <p14:xfrm>
                <a:off x="8347529" y="2411245"/>
                <a:ext cx="154440" cy="241560"/>
              </p14:xfrm>
            </p:contentPart>
          </mc:Choice>
          <mc:Fallback xmlns="">
            <p:pic>
              <p:nvPicPr>
                <p:cNvPr id="17" name="Ink 16">
                  <a:extLst>
                    <a:ext uri="{FF2B5EF4-FFF2-40B4-BE49-F238E27FC236}">
                      <a16:creationId xmlns:a16="http://schemas.microsoft.com/office/drawing/2014/main" id="{5607944C-188D-4A41-BA57-72DCCAF9DF43}"/>
                    </a:ext>
                  </a:extLst>
                </p:cNvPr>
                <p:cNvPicPr/>
                <p:nvPr/>
              </p:nvPicPr>
              <p:blipFill>
                <a:blip r:embed="rId25"/>
                <a:stretch>
                  <a:fillRect/>
                </a:stretch>
              </p:blipFill>
              <p:spPr>
                <a:xfrm>
                  <a:off x="8329529" y="2393245"/>
                  <a:ext cx="1900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BFDE466-E11F-4983-BB90-1A1703C829A5}"/>
                    </a:ext>
                  </a:extLst>
                </p14:cNvPr>
                <p14:cNvContentPartPr/>
                <p14:nvPr/>
              </p14:nvContentPartPr>
              <p14:xfrm>
                <a:off x="8598089" y="2376685"/>
                <a:ext cx="167400" cy="247320"/>
              </p14:xfrm>
            </p:contentPart>
          </mc:Choice>
          <mc:Fallback xmlns="">
            <p:pic>
              <p:nvPicPr>
                <p:cNvPr id="18" name="Ink 17">
                  <a:extLst>
                    <a:ext uri="{FF2B5EF4-FFF2-40B4-BE49-F238E27FC236}">
                      <a16:creationId xmlns:a16="http://schemas.microsoft.com/office/drawing/2014/main" id="{BBFDE466-E11F-4983-BB90-1A1703C829A5}"/>
                    </a:ext>
                  </a:extLst>
                </p:cNvPr>
                <p:cNvPicPr/>
                <p:nvPr/>
              </p:nvPicPr>
              <p:blipFill>
                <a:blip r:embed="rId27"/>
                <a:stretch>
                  <a:fillRect/>
                </a:stretch>
              </p:blipFill>
              <p:spPr>
                <a:xfrm>
                  <a:off x="8580089" y="2358685"/>
                  <a:ext cx="203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A3098CE-6ACA-420D-B568-9F4585F45F1A}"/>
                    </a:ext>
                  </a:extLst>
                </p14:cNvPr>
                <p14:cNvContentPartPr/>
                <p14:nvPr/>
              </p14:nvContentPartPr>
              <p14:xfrm>
                <a:off x="8861609" y="2370925"/>
                <a:ext cx="126360" cy="299160"/>
              </p14:xfrm>
            </p:contentPart>
          </mc:Choice>
          <mc:Fallback xmlns="">
            <p:pic>
              <p:nvPicPr>
                <p:cNvPr id="19" name="Ink 18">
                  <a:extLst>
                    <a:ext uri="{FF2B5EF4-FFF2-40B4-BE49-F238E27FC236}">
                      <a16:creationId xmlns:a16="http://schemas.microsoft.com/office/drawing/2014/main" id="{8A3098CE-6ACA-420D-B568-9F4585F45F1A}"/>
                    </a:ext>
                  </a:extLst>
                </p:cNvPr>
                <p:cNvPicPr/>
                <p:nvPr/>
              </p:nvPicPr>
              <p:blipFill>
                <a:blip r:embed="rId29"/>
                <a:stretch>
                  <a:fillRect/>
                </a:stretch>
              </p:blipFill>
              <p:spPr>
                <a:xfrm>
                  <a:off x="8843609" y="2352925"/>
                  <a:ext cx="1620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E4FDCBAC-34A6-4CE6-BE5A-9D9ED0FAB186}"/>
                    </a:ext>
                  </a:extLst>
                </p14:cNvPr>
                <p14:cNvContentPartPr/>
                <p14:nvPr/>
              </p14:nvContentPartPr>
              <p14:xfrm>
                <a:off x="9041969" y="2397205"/>
                <a:ext cx="145800" cy="253440"/>
              </p14:xfrm>
            </p:contentPart>
          </mc:Choice>
          <mc:Fallback xmlns="">
            <p:pic>
              <p:nvPicPr>
                <p:cNvPr id="20" name="Ink 19">
                  <a:extLst>
                    <a:ext uri="{FF2B5EF4-FFF2-40B4-BE49-F238E27FC236}">
                      <a16:creationId xmlns:a16="http://schemas.microsoft.com/office/drawing/2014/main" id="{E4FDCBAC-34A6-4CE6-BE5A-9D9ED0FAB186}"/>
                    </a:ext>
                  </a:extLst>
                </p:cNvPr>
                <p:cNvPicPr/>
                <p:nvPr/>
              </p:nvPicPr>
              <p:blipFill>
                <a:blip r:embed="rId31"/>
                <a:stretch>
                  <a:fillRect/>
                </a:stretch>
              </p:blipFill>
              <p:spPr>
                <a:xfrm>
                  <a:off x="9023969" y="2379231"/>
                  <a:ext cx="181440" cy="28902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8D3D5A3-F72F-4F16-B047-0592178E22B2}"/>
                    </a:ext>
                  </a:extLst>
                </p14:cNvPr>
                <p14:cNvContentPartPr/>
                <p14:nvPr/>
              </p14:nvContentPartPr>
              <p14:xfrm>
                <a:off x="9273449" y="2411965"/>
                <a:ext cx="151560" cy="248040"/>
              </p14:xfrm>
            </p:contentPart>
          </mc:Choice>
          <mc:Fallback xmlns="">
            <p:pic>
              <p:nvPicPr>
                <p:cNvPr id="22" name="Ink 21">
                  <a:extLst>
                    <a:ext uri="{FF2B5EF4-FFF2-40B4-BE49-F238E27FC236}">
                      <a16:creationId xmlns:a16="http://schemas.microsoft.com/office/drawing/2014/main" id="{18D3D5A3-F72F-4F16-B047-0592178E22B2}"/>
                    </a:ext>
                  </a:extLst>
                </p:cNvPr>
                <p:cNvPicPr/>
                <p:nvPr/>
              </p:nvPicPr>
              <p:blipFill>
                <a:blip r:embed="rId33"/>
                <a:stretch>
                  <a:fillRect/>
                </a:stretch>
              </p:blipFill>
              <p:spPr>
                <a:xfrm>
                  <a:off x="9255406" y="2393991"/>
                  <a:ext cx="187285" cy="28362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9BCE360-8F0C-4D68-A630-5B25791588F0}"/>
                    </a:ext>
                  </a:extLst>
                </p14:cNvPr>
                <p14:cNvContentPartPr/>
                <p14:nvPr/>
              </p14:nvContentPartPr>
              <p14:xfrm>
                <a:off x="9490889" y="2361925"/>
                <a:ext cx="96120" cy="141840"/>
              </p14:xfrm>
            </p:contentPart>
          </mc:Choice>
          <mc:Fallback xmlns="">
            <p:pic>
              <p:nvPicPr>
                <p:cNvPr id="23" name="Ink 22">
                  <a:extLst>
                    <a:ext uri="{FF2B5EF4-FFF2-40B4-BE49-F238E27FC236}">
                      <a16:creationId xmlns:a16="http://schemas.microsoft.com/office/drawing/2014/main" id="{D9BCE360-8F0C-4D68-A630-5B25791588F0}"/>
                    </a:ext>
                  </a:extLst>
                </p:cNvPr>
                <p:cNvPicPr/>
                <p:nvPr/>
              </p:nvPicPr>
              <p:blipFill>
                <a:blip r:embed="rId35"/>
                <a:stretch>
                  <a:fillRect/>
                </a:stretch>
              </p:blipFill>
              <p:spPr>
                <a:xfrm>
                  <a:off x="9472889" y="2343925"/>
                  <a:ext cx="131760" cy="177480"/>
                </a:xfrm>
                <a:prstGeom prst="rect">
                  <a:avLst/>
                </a:prstGeom>
              </p:spPr>
            </p:pic>
          </mc:Fallback>
        </mc:AlternateContent>
      </p:grpSp>
      <p:grpSp>
        <p:nvGrpSpPr>
          <p:cNvPr id="29" name="Group 28">
            <a:extLst>
              <a:ext uri="{FF2B5EF4-FFF2-40B4-BE49-F238E27FC236}">
                <a16:creationId xmlns:a16="http://schemas.microsoft.com/office/drawing/2014/main" id="{B96B76DE-A3E6-497C-BE24-83EBD7018D3F}"/>
              </a:ext>
            </a:extLst>
          </p:cNvPr>
          <p:cNvGrpSpPr/>
          <p:nvPr/>
        </p:nvGrpSpPr>
        <p:grpSpPr>
          <a:xfrm>
            <a:off x="9760169" y="2393605"/>
            <a:ext cx="562680" cy="270360"/>
            <a:chOff x="9760169" y="2393605"/>
            <a:chExt cx="562680" cy="27036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938DD2D7-2B43-4D25-91D0-47C21C3B3C8B}"/>
                    </a:ext>
                  </a:extLst>
                </p14:cNvPr>
                <p14:cNvContentPartPr/>
                <p14:nvPr/>
              </p14:nvContentPartPr>
              <p14:xfrm>
                <a:off x="9791489" y="2516005"/>
                <a:ext cx="12240" cy="132840"/>
              </p14:xfrm>
            </p:contentPart>
          </mc:Choice>
          <mc:Fallback xmlns="">
            <p:pic>
              <p:nvPicPr>
                <p:cNvPr id="25" name="Ink 24">
                  <a:extLst>
                    <a:ext uri="{FF2B5EF4-FFF2-40B4-BE49-F238E27FC236}">
                      <a16:creationId xmlns:a16="http://schemas.microsoft.com/office/drawing/2014/main" id="{938DD2D7-2B43-4D25-91D0-47C21C3B3C8B}"/>
                    </a:ext>
                  </a:extLst>
                </p:cNvPr>
                <p:cNvPicPr/>
                <p:nvPr/>
              </p:nvPicPr>
              <p:blipFill>
                <a:blip r:embed="rId37"/>
                <a:stretch>
                  <a:fillRect/>
                </a:stretch>
              </p:blipFill>
              <p:spPr>
                <a:xfrm>
                  <a:off x="9773489" y="2498054"/>
                  <a:ext cx="47880" cy="16838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0FA163AA-C9A0-4C0F-A07F-8DF552DE133C}"/>
                    </a:ext>
                  </a:extLst>
                </p14:cNvPr>
                <p14:cNvContentPartPr/>
                <p14:nvPr/>
              </p14:nvContentPartPr>
              <p14:xfrm>
                <a:off x="9760169" y="2562445"/>
                <a:ext cx="85320" cy="30600"/>
              </p14:xfrm>
            </p:contentPart>
          </mc:Choice>
          <mc:Fallback xmlns="">
            <p:pic>
              <p:nvPicPr>
                <p:cNvPr id="26" name="Ink 25">
                  <a:extLst>
                    <a:ext uri="{FF2B5EF4-FFF2-40B4-BE49-F238E27FC236}">
                      <a16:creationId xmlns:a16="http://schemas.microsoft.com/office/drawing/2014/main" id="{0FA163AA-C9A0-4C0F-A07F-8DF552DE133C}"/>
                    </a:ext>
                  </a:extLst>
                </p:cNvPr>
                <p:cNvPicPr/>
                <p:nvPr/>
              </p:nvPicPr>
              <p:blipFill>
                <a:blip r:embed="rId39"/>
                <a:stretch>
                  <a:fillRect/>
                </a:stretch>
              </p:blipFill>
              <p:spPr>
                <a:xfrm>
                  <a:off x="9742093" y="2544445"/>
                  <a:ext cx="121111"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47123427-4EF1-452F-862D-C18CD49BB399}"/>
                    </a:ext>
                  </a:extLst>
                </p14:cNvPr>
                <p14:cNvContentPartPr/>
                <p14:nvPr/>
              </p14:nvContentPartPr>
              <p14:xfrm>
                <a:off x="9976529" y="2430325"/>
                <a:ext cx="135720" cy="233640"/>
              </p14:xfrm>
            </p:contentPart>
          </mc:Choice>
          <mc:Fallback xmlns="">
            <p:pic>
              <p:nvPicPr>
                <p:cNvPr id="27" name="Ink 26">
                  <a:extLst>
                    <a:ext uri="{FF2B5EF4-FFF2-40B4-BE49-F238E27FC236}">
                      <a16:creationId xmlns:a16="http://schemas.microsoft.com/office/drawing/2014/main" id="{47123427-4EF1-452F-862D-C18CD49BB399}"/>
                    </a:ext>
                  </a:extLst>
                </p:cNvPr>
                <p:cNvPicPr/>
                <p:nvPr/>
              </p:nvPicPr>
              <p:blipFill>
                <a:blip r:embed="rId41"/>
                <a:stretch>
                  <a:fillRect/>
                </a:stretch>
              </p:blipFill>
              <p:spPr>
                <a:xfrm>
                  <a:off x="9958529" y="2412297"/>
                  <a:ext cx="171360" cy="26933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2CBC8334-6CEA-42D2-87BA-D08294F6B7FE}"/>
                    </a:ext>
                  </a:extLst>
                </p14:cNvPr>
                <p14:cNvContentPartPr/>
                <p14:nvPr/>
              </p14:nvContentPartPr>
              <p14:xfrm>
                <a:off x="10156169" y="2393605"/>
                <a:ext cx="166680" cy="267480"/>
              </p14:xfrm>
            </p:contentPart>
          </mc:Choice>
          <mc:Fallback xmlns="">
            <p:pic>
              <p:nvPicPr>
                <p:cNvPr id="28" name="Ink 27">
                  <a:extLst>
                    <a:ext uri="{FF2B5EF4-FFF2-40B4-BE49-F238E27FC236}">
                      <a16:creationId xmlns:a16="http://schemas.microsoft.com/office/drawing/2014/main" id="{2CBC8334-6CEA-42D2-87BA-D08294F6B7FE}"/>
                    </a:ext>
                  </a:extLst>
                </p:cNvPr>
                <p:cNvPicPr/>
                <p:nvPr/>
              </p:nvPicPr>
              <p:blipFill>
                <a:blip r:embed="rId43"/>
                <a:stretch>
                  <a:fillRect/>
                </a:stretch>
              </p:blipFill>
              <p:spPr>
                <a:xfrm>
                  <a:off x="10138169" y="2375605"/>
                  <a:ext cx="202320" cy="30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439AED13-78DF-439A-9CE9-E3FD3933B6CE}"/>
                  </a:ext>
                </a:extLst>
              </p14:cNvPr>
              <p14:cNvContentPartPr/>
              <p14:nvPr/>
            </p14:nvContentPartPr>
            <p14:xfrm>
              <a:off x="10504289" y="2563165"/>
              <a:ext cx="104040" cy="7560"/>
            </p14:xfrm>
          </p:contentPart>
        </mc:Choice>
        <mc:Fallback xmlns="">
          <p:pic>
            <p:nvPicPr>
              <p:cNvPr id="30" name="Ink 29">
                <a:extLst>
                  <a:ext uri="{FF2B5EF4-FFF2-40B4-BE49-F238E27FC236}">
                    <a16:creationId xmlns:a16="http://schemas.microsoft.com/office/drawing/2014/main" id="{439AED13-78DF-439A-9CE9-E3FD3933B6CE}"/>
                  </a:ext>
                </a:extLst>
              </p:cNvPr>
              <p:cNvPicPr/>
              <p:nvPr/>
            </p:nvPicPr>
            <p:blipFill>
              <a:blip r:embed="rId45"/>
              <a:stretch>
                <a:fillRect/>
              </a:stretch>
            </p:blipFill>
            <p:spPr>
              <a:xfrm>
                <a:off x="10486351" y="2545165"/>
                <a:ext cx="139557" cy="43200"/>
              </a:xfrm>
              <a:prstGeom prst="rect">
                <a:avLst/>
              </a:prstGeom>
            </p:spPr>
          </p:pic>
        </mc:Fallback>
      </mc:AlternateContent>
      <p:grpSp>
        <p:nvGrpSpPr>
          <p:cNvPr id="34" name="Group 33">
            <a:extLst>
              <a:ext uri="{FF2B5EF4-FFF2-40B4-BE49-F238E27FC236}">
                <a16:creationId xmlns:a16="http://schemas.microsoft.com/office/drawing/2014/main" id="{10E7AB52-83CB-4333-A3AE-6DD455829C4C}"/>
              </a:ext>
            </a:extLst>
          </p:cNvPr>
          <p:cNvGrpSpPr/>
          <p:nvPr/>
        </p:nvGrpSpPr>
        <p:grpSpPr>
          <a:xfrm>
            <a:off x="10768169" y="2365165"/>
            <a:ext cx="365760" cy="493920"/>
            <a:chOff x="10768169" y="2365165"/>
            <a:chExt cx="365760" cy="493920"/>
          </a:xfrm>
        </p:grpSpPr>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2F345F44-D502-44FA-B049-E95E9176D8F4}"/>
                    </a:ext>
                  </a:extLst>
                </p14:cNvPr>
                <p14:cNvContentPartPr/>
                <p14:nvPr/>
              </p14:nvContentPartPr>
              <p14:xfrm>
                <a:off x="10768169" y="2434645"/>
                <a:ext cx="104040" cy="126720"/>
              </p14:xfrm>
            </p:contentPart>
          </mc:Choice>
          <mc:Fallback xmlns="">
            <p:pic>
              <p:nvPicPr>
                <p:cNvPr id="31" name="Ink 30">
                  <a:extLst>
                    <a:ext uri="{FF2B5EF4-FFF2-40B4-BE49-F238E27FC236}">
                      <a16:creationId xmlns:a16="http://schemas.microsoft.com/office/drawing/2014/main" id="{2F345F44-D502-44FA-B049-E95E9176D8F4}"/>
                    </a:ext>
                  </a:extLst>
                </p:cNvPr>
                <p:cNvPicPr/>
                <p:nvPr/>
              </p:nvPicPr>
              <p:blipFill>
                <a:blip r:embed="rId47"/>
                <a:stretch>
                  <a:fillRect/>
                </a:stretch>
              </p:blipFill>
              <p:spPr>
                <a:xfrm>
                  <a:off x="10750169" y="2416645"/>
                  <a:ext cx="139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95E986BD-A9AF-4B61-8817-74B41CD98679}"/>
                    </a:ext>
                  </a:extLst>
                </p14:cNvPr>
                <p14:cNvContentPartPr/>
                <p14:nvPr/>
              </p14:nvContentPartPr>
              <p14:xfrm>
                <a:off x="10871129" y="2433925"/>
                <a:ext cx="24120" cy="261000"/>
              </p14:xfrm>
            </p:contentPart>
          </mc:Choice>
          <mc:Fallback xmlns="">
            <p:pic>
              <p:nvPicPr>
                <p:cNvPr id="32" name="Ink 31">
                  <a:extLst>
                    <a:ext uri="{FF2B5EF4-FFF2-40B4-BE49-F238E27FC236}">
                      <a16:creationId xmlns:a16="http://schemas.microsoft.com/office/drawing/2014/main" id="{95E986BD-A9AF-4B61-8817-74B41CD98679}"/>
                    </a:ext>
                  </a:extLst>
                </p:cNvPr>
                <p:cNvPicPr/>
                <p:nvPr/>
              </p:nvPicPr>
              <p:blipFill>
                <a:blip r:embed="rId49"/>
                <a:stretch>
                  <a:fillRect/>
                </a:stretch>
              </p:blipFill>
              <p:spPr>
                <a:xfrm>
                  <a:off x="10853129" y="2415900"/>
                  <a:ext cx="59760" cy="29668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E99652C-F884-48A3-9B2E-097978B77578}"/>
                    </a:ext>
                  </a:extLst>
                </p14:cNvPr>
                <p14:cNvContentPartPr/>
                <p14:nvPr/>
              </p14:nvContentPartPr>
              <p14:xfrm>
                <a:off x="10989929" y="2365165"/>
                <a:ext cx="144000" cy="493920"/>
              </p14:xfrm>
            </p:contentPart>
          </mc:Choice>
          <mc:Fallback xmlns="">
            <p:pic>
              <p:nvPicPr>
                <p:cNvPr id="33" name="Ink 32">
                  <a:extLst>
                    <a:ext uri="{FF2B5EF4-FFF2-40B4-BE49-F238E27FC236}">
                      <a16:creationId xmlns:a16="http://schemas.microsoft.com/office/drawing/2014/main" id="{3E99652C-F884-48A3-9B2E-097978B77578}"/>
                    </a:ext>
                  </a:extLst>
                </p:cNvPr>
                <p:cNvPicPr/>
                <p:nvPr/>
              </p:nvPicPr>
              <p:blipFill>
                <a:blip r:embed="rId51"/>
                <a:stretch>
                  <a:fillRect/>
                </a:stretch>
              </p:blipFill>
              <p:spPr>
                <a:xfrm>
                  <a:off x="10971929" y="2347165"/>
                  <a:ext cx="179640" cy="529560"/>
                </a:xfrm>
                <a:prstGeom prst="rect">
                  <a:avLst/>
                </a:prstGeom>
              </p:spPr>
            </p:pic>
          </mc:Fallback>
        </mc:AlternateContent>
      </p:grpSp>
      <p:grpSp>
        <p:nvGrpSpPr>
          <p:cNvPr id="61" name="Group 60">
            <a:extLst>
              <a:ext uri="{FF2B5EF4-FFF2-40B4-BE49-F238E27FC236}">
                <a16:creationId xmlns:a16="http://schemas.microsoft.com/office/drawing/2014/main" id="{1CAB9A1C-9B39-4DC7-B826-4DF36FBBE31E}"/>
              </a:ext>
            </a:extLst>
          </p:cNvPr>
          <p:cNvGrpSpPr/>
          <p:nvPr/>
        </p:nvGrpSpPr>
        <p:grpSpPr>
          <a:xfrm>
            <a:off x="1795169" y="3888685"/>
            <a:ext cx="2045160" cy="394920"/>
            <a:chOff x="1795169" y="3888685"/>
            <a:chExt cx="2045160" cy="39492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D2384A16-B901-42B1-A9AF-34FE2DBA55BE}"/>
                    </a:ext>
                  </a:extLst>
                </p14:cNvPr>
                <p14:cNvContentPartPr/>
                <p14:nvPr/>
              </p14:nvContentPartPr>
              <p14:xfrm>
                <a:off x="1987769" y="3995605"/>
                <a:ext cx="175320" cy="173880"/>
              </p14:xfrm>
            </p:contentPart>
          </mc:Choice>
          <mc:Fallback xmlns="">
            <p:pic>
              <p:nvPicPr>
                <p:cNvPr id="35" name="Ink 34">
                  <a:extLst>
                    <a:ext uri="{FF2B5EF4-FFF2-40B4-BE49-F238E27FC236}">
                      <a16:creationId xmlns:a16="http://schemas.microsoft.com/office/drawing/2014/main" id="{D2384A16-B901-42B1-A9AF-34FE2DBA55BE}"/>
                    </a:ext>
                  </a:extLst>
                </p:cNvPr>
                <p:cNvPicPr/>
                <p:nvPr/>
              </p:nvPicPr>
              <p:blipFill>
                <a:blip r:embed="rId53"/>
                <a:stretch>
                  <a:fillRect/>
                </a:stretch>
              </p:blipFill>
              <p:spPr>
                <a:xfrm>
                  <a:off x="1969769" y="3977605"/>
                  <a:ext cx="210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CDE0F9E2-F072-40AC-B723-D2586A6844DA}"/>
                    </a:ext>
                  </a:extLst>
                </p14:cNvPr>
                <p14:cNvContentPartPr/>
                <p14:nvPr/>
              </p14:nvContentPartPr>
              <p14:xfrm>
                <a:off x="1996769" y="4014325"/>
                <a:ext cx="142560" cy="149400"/>
              </p14:xfrm>
            </p:contentPart>
          </mc:Choice>
          <mc:Fallback xmlns="">
            <p:pic>
              <p:nvPicPr>
                <p:cNvPr id="36" name="Ink 35">
                  <a:extLst>
                    <a:ext uri="{FF2B5EF4-FFF2-40B4-BE49-F238E27FC236}">
                      <a16:creationId xmlns:a16="http://schemas.microsoft.com/office/drawing/2014/main" id="{CDE0F9E2-F072-40AC-B723-D2586A6844DA}"/>
                    </a:ext>
                  </a:extLst>
                </p:cNvPr>
                <p:cNvPicPr/>
                <p:nvPr/>
              </p:nvPicPr>
              <p:blipFill>
                <a:blip r:embed="rId55"/>
                <a:stretch>
                  <a:fillRect/>
                </a:stretch>
              </p:blipFill>
              <p:spPr>
                <a:xfrm>
                  <a:off x="1978769" y="3996325"/>
                  <a:ext cx="178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7FEB3D24-388A-4EE8-9D25-04F15F5D15CC}"/>
                    </a:ext>
                  </a:extLst>
                </p14:cNvPr>
                <p14:cNvContentPartPr/>
                <p14:nvPr/>
              </p14:nvContentPartPr>
              <p14:xfrm>
                <a:off x="2297009" y="3998125"/>
                <a:ext cx="18360" cy="132120"/>
              </p14:xfrm>
            </p:contentPart>
          </mc:Choice>
          <mc:Fallback xmlns="">
            <p:pic>
              <p:nvPicPr>
                <p:cNvPr id="37" name="Ink 36">
                  <a:extLst>
                    <a:ext uri="{FF2B5EF4-FFF2-40B4-BE49-F238E27FC236}">
                      <a16:creationId xmlns:a16="http://schemas.microsoft.com/office/drawing/2014/main" id="{7FEB3D24-388A-4EE8-9D25-04F15F5D15CC}"/>
                    </a:ext>
                  </a:extLst>
                </p:cNvPr>
                <p:cNvPicPr/>
                <p:nvPr/>
              </p:nvPicPr>
              <p:blipFill>
                <a:blip r:embed="rId57"/>
                <a:stretch>
                  <a:fillRect/>
                </a:stretch>
              </p:blipFill>
              <p:spPr>
                <a:xfrm>
                  <a:off x="2279009" y="3980125"/>
                  <a:ext cx="54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3DE730B9-28DD-411C-BF79-226D89E02E00}"/>
                    </a:ext>
                  </a:extLst>
                </p14:cNvPr>
                <p14:cNvContentPartPr/>
                <p14:nvPr/>
              </p14:nvContentPartPr>
              <p14:xfrm>
                <a:off x="2233649" y="3944485"/>
                <a:ext cx="287640" cy="200160"/>
              </p14:xfrm>
            </p:contentPart>
          </mc:Choice>
          <mc:Fallback xmlns="">
            <p:pic>
              <p:nvPicPr>
                <p:cNvPr id="38" name="Ink 37">
                  <a:extLst>
                    <a:ext uri="{FF2B5EF4-FFF2-40B4-BE49-F238E27FC236}">
                      <a16:creationId xmlns:a16="http://schemas.microsoft.com/office/drawing/2014/main" id="{3DE730B9-28DD-411C-BF79-226D89E02E00}"/>
                    </a:ext>
                  </a:extLst>
                </p:cNvPr>
                <p:cNvPicPr/>
                <p:nvPr/>
              </p:nvPicPr>
              <p:blipFill>
                <a:blip r:embed="rId59"/>
                <a:stretch>
                  <a:fillRect/>
                </a:stretch>
              </p:blipFill>
              <p:spPr>
                <a:xfrm>
                  <a:off x="2215649" y="3926453"/>
                  <a:ext cx="323280" cy="23586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D3B124B0-6730-4387-A22B-617485812AC8}"/>
                    </a:ext>
                  </a:extLst>
                </p14:cNvPr>
                <p14:cNvContentPartPr/>
                <p14:nvPr/>
              </p14:nvContentPartPr>
              <p14:xfrm>
                <a:off x="2572049" y="3923965"/>
                <a:ext cx="139320" cy="332640"/>
              </p14:xfrm>
            </p:contentPart>
          </mc:Choice>
          <mc:Fallback xmlns="">
            <p:pic>
              <p:nvPicPr>
                <p:cNvPr id="39" name="Ink 38">
                  <a:extLst>
                    <a:ext uri="{FF2B5EF4-FFF2-40B4-BE49-F238E27FC236}">
                      <a16:creationId xmlns:a16="http://schemas.microsoft.com/office/drawing/2014/main" id="{D3B124B0-6730-4387-A22B-617485812AC8}"/>
                    </a:ext>
                  </a:extLst>
                </p:cNvPr>
                <p:cNvPicPr/>
                <p:nvPr/>
              </p:nvPicPr>
              <p:blipFill>
                <a:blip r:embed="rId61"/>
                <a:stretch>
                  <a:fillRect/>
                </a:stretch>
              </p:blipFill>
              <p:spPr>
                <a:xfrm>
                  <a:off x="2554049" y="3905965"/>
                  <a:ext cx="1749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EF64307E-1F50-4753-BA77-9A821743AD3D}"/>
                    </a:ext>
                  </a:extLst>
                </p14:cNvPr>
                <p14:cNvContentPartPr/>
                <p14:nvPr/>
              </p14:nvContentPartPr>
              <p14:xfrm>
                <a:off x="1795169" y="3888685"/>
                <a:ext cx="130680" cy="394920"/>
              </p14:xfrm>
            </p:contentPart>
          </mc:Choice>
          <mc:Fallback xmlns="">
            <p:pic>
              <p:nvPicPr>
                <p:cNvPr id="40" name="Ink 39">
                  <a:extLst>
                    <a:ext uri="{FF2B5EF4-FFF2-40B4-BE49-F238E27FC236}">
                      <a16:creationId xmlns:a16="http://schemas.microsoft.com/office/drawing/2014/main" id="{EF64307E-1F50-4753-BA77-9A821743AD3D}"/>
                    </a:ext>
                  </a:extLst>
                </p:cNvPr>
                <p:cNvPicPr/>
                <p:nvPr/>
              </p:nvPicPr>
              <p:blipFill>
                <a:blip r:embed="rId63"/>
                <a:stretch>
                  <a:fillRect/>
                </a:stretch>
              </p:blipFill>
              <p:spPr>
                <a:xfrm>
                  <a:off x="1777119" y="3870685"/>
                  <a:ext cx="166418"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47976919-0D55-4810-AC8B-87084FD984EC}"/>
                    </a:ext>
                  </a:extLst>
                </p14:cNvPr>
                <p14:cNvContentPartPr/>
                <p14:nvPr/>
              </p14:nvContentPartPr>
              <p14:xfrm>
                <a:off x="2838449" y="3953125"/>
                <a:ext cx="119160" cy="255600"/>
              </p14:xfrm>
            </p:contentPart>
          </mc:Choice>
          <mc:Fallback xmlns="">
            <p:pic>
              <p:nvPicPr>
                <p:cNvPr id="41" name="Ink 40">
                  <a:extLst>
                    <a:ext uri="{FF2B5EF4-FFF2-40B4-BE49-F238E27FC236}">
                      <a16:creationId xmlns:a16="http://schemas.microsoft.com/office/drawing/2014/main" id="{47976919-0D55-4810-AC8B-87084FD984EC}"/>
                    </a:ext>
                  </a:extLst>
                </p:cNvPr>
                <p:cNvPicPr/>
                <p:nvPr/>
              </p:nvPicPr>
              <p:blipFill>
                <a:blip r:embed="rId65"/>
                <a:stretch>
                  <a:fillRect/>
                </a:stretch>
              </p:blipFill>
              <p:spPr>
                <a:xfrm>
                  <a:off x="2820449" y="3935125"/>
                  <a:ext cx="1548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9D049E26-25F8-42B2-B2C2-DC6DD123B5CC}"/>
                    </a:ext>
                  </a:extLst>
                </p14:cNvPr>
                <p14:cNvContentPartPr/>
                <p14:nvPr/>
              </p14:nvContentPartPr>
              <p14:xfrm>
                <a:off x="3010529" y="4023685"/>
                <a:ext cx="156960" cy="157680"/>
              </p14:xfrm>
            </p:contentPart>
          </mc:Choice>
          <mc:Fallback xmlns="">
            <p:pic>
              <p:nvPicPr>
                <p:cNvPr id="42" name="Ink 41">
                  <a:extLst>
                    <a:ext uri="{FF2B5EF4-FFF2-40B4-BE49-F238E27FC236}">
                      <a16:creationId xmlns:a16="http://schemas.microsoft.com/office/drawing/2014/main" id="{9D049E26-25F8-42B2-B2C2-DC6DD123B5CC}"/>
                    </a:ext>
                  </a:extLst>
                </p:cNvPr>
                <p:cNvPicPr/>
                <p:nvPr/>
              </p:nvPicPr>
              <p:blipFill>
                <a:blip r:embed="rId67"/>
                <a:stretch>
                  <a:fillRect/>
                </a:stretch>
              </p:blipFill>
              <p:spPr>
                <a:xfrm>
                  <a:off x="2992529" y="4005685"/>
                  <a:ext cx="192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BCBDE13F-8578-4A20-9053-71935A0905C4}"/>
                    </a:ext>
                  </a:extLst>
                </p14:cNvPr>
                <p14:cNvContentPartPr/>
                <p14:nvPr/>
              </p14:nvContentPartPr>
              <p14:xfrm>
                <a:off x="3025649" y="4048525"/>
                <a:ext cx="119520" cy="138960"/>
              </p14:xfrm>
            </p:contentPart>
          </mc:Choice>
          <mc:Fallback xmlns="">
            <p:pic>
              <p:nvPicPr>
                <p:cNvPr id="43" name="Ink 42">
                  <a:extLst>
                    <a:ext uri="{FF2B5EF4-FFF2-40B4-BE49-F238E27FC236}">
                      <a16:creationId xmlns:a16="http://schemas.microsoft.com/office/drawing/2014/main" id="{BCBDE13F-8578-4A20-9053-71935A0905C4}"/>
                    </a:ext>
                  </a:extLst>
                </p:cNvPr>
                <p:cNvPicPr/>
                <p:nvPr/>
              </p:nvPicPr>
              <p:blipFill>
                <a:blip r:embed="rId69"/>
                <a:stretch>
                  <a:fillRect/>
                </a:stretch>
              </p:blipFill>
              <p:spPr>
                <a:xfrm>
                  <a:off x="3007595" y="4030525"/>
                  <a:ext cx="155268"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A7764D16-2612-48BD-9826-221E02872557}"/>
                    </a:ext>
                  </a:extLst>
                </p14:cNvPr>
                <p14:cNvContentPartPr/>
                <p14:nvPr/>
              </p14:nvContentPartPr>
              <p14:xfrm>
                <a:off x="3198089" y="4047085"/>
                <a:ext cx="146160" cy="138960"/>
              </p14:xfrm>
            </p:contentPart>
          </mc:Choice>
          <mc:Fallback xmlns="">
            <p:pic>
              <p:nvPicPr>
                <p:cNvPr id="44" name="Ink 43">
                  <a:extLst>
                    <a:ext uri="{FF2B5EF4-FFF2-40B4-BE49-F238E27FC236}">
                      <a16:creationId xmlns:a16="http://schemas.microsoft.com/office/drawing/2014/main" id="{A7764D16-2612-48BD-9826-221E02872557}"/>
                    </a:ext>
                  </a:extLst>
                </p:cNvPr>
                <p:cNvPicPr/>
                <p:nvPr/>
              </p:nvPicPr>
              <p:blipFill>
                <a:blip r:embed="rId71"/>
                <a:stretch>
                  <a:fillRect/>
                </a:stretch>
              </p:blipFill>
              <p:spPr>
                <a:xfrm>
                  <a:off x="3180089" y="4029038"/>
                  <a:ext cx="181800" cy="17469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69283CA3-DEB6-498D-9D90-266923DD82D3}"/>
                    </a:ext>
                  </a:extLst>
                </p14:cNvPr>
                <p14:cNvContentPartPr/>
                <p14:nvPr/>
              </p14:nvContentPartPr>
              <p14:xfrm>
                <a:off x="3428129" y="3997045"/>
                <a:ext cx="186480" cy="183240"/>
              </p14:xfrm>
            </p:contentPart>
          </mc:Choice>
          <mc:Fallback xmlns="">
            <p:pic>
              <p:nvPicPr>
                <p:cNvPr id="45" name="Ink 44">
                  <a:extLst>
                    <a:ext uri="{FF2B5EF4-FFF2-40B4-BE49-F238E27FC236}">
                      <a16:creationId xmlns:a16="http://schemas.microsoft.com/office/drawing/2014/main" id="{69283CA3-DEB6-498D-9D90-266923DD82D3}"/>
                    </a:ext>
                  </a:extLst>
                </p:cNvPr>
                <p:cNvPicPr/>
                <p:nvPr/>
              </p:nvPicPr>
              <p:blipFill>
                <a:blip r:embed="rId73"/>
                <a:stretch>
                  <a:fillRect/>
                </a:stretch>
              </p:blipFill>
              <p:spPr>
                <a:xfrm>
                  <a:off x="3410129" y="3979080"/>
                  <a:ext cx="222120" cy="21881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C5785DDC-A585-4F7E-AE4B-3089B65B2362}"/>
                    </a:ext>
                  </a:extLst>
                </p14:cNvPr>
                <p14:cNvContentPartPr/>
                <p14:nvPr/>
              </p14:nvContentPartPr>
              <p14:xfrm>
                <a:off x="3693449" y="3898045"/>
                <a:ext cx="146880" cy="383400"/>
              </p14:xfrm>
            </p:contentPart>
          </mc:Choice>
          <mc:Fallback xmlns="">
            <p:pic>
              <p:nvPicPr>
                <p:cNvPr id="46" name="Ink 45">
                  <a:extLst>
                    <a:ext uri="{FF2B5EF4-FFF2-40B4-BE49-F238E27FC236}">
                      <a16:creationId xmlns:a16="http://schemas.microsoft.com/office/drawing/2014/main" id="{C5785DDC-A585-4F7E-AE4B-3089B65B2362}"/>
                    </a:ext>
                  </a:extLst>
                </p:cNvPr>
                <p:cNvPicPr/>
                <p:nvPr/>
              </p:nvPicPr>
              <p:blipFill>
                <a:blip r:embed="rId75"/>
                <a:stretch>
                  <a:fillRect/>
                </a:stretch>
              </p:blipFill>
              <p:spPr>
                <a:xfrm>
                  <a:off x="3675449" y="3880062"/>
                  <a:ext cx="182520" cy="419007"/>
                </a:xfrm>
                <a:prstGeom prst="rect">
                  <a:avLst/>
                </a:prstGeom>
              </p:spPr>
            </p:pic>
          </mc:Fallback>
        </mc:AlternateContent>
      </p:grpSp>
      <p:grpSp>
        <p:nvGrpSpPr>
          <p:cNvPr id="60" name="Group 59">
            <a:extLst>
              <a:ext uri="{FF2B5EF4-FFF2-40B4-BE49-F238E27FC236}">
                <a16:creationId xmlns:a16="http://schemas.microsoft.com/office/drawing/2014/main" id="{BDEAED00-A237-45FC-8808-8D0CC53FC3EA}"/>
              </a:ext>
            </a:extLst>
          </p:cNvPr>
          <p:cNvGrpSpPr/>
          <p:nvPr/>
        </p:nvGrpSpPr>
        <p:grpSpPr>
          <a:xfrm>
            <a:off x="4881089" y="3956725"/>
            <a:ext cx="2301120" cy="389160"/>
            <a:chOff x="4881089" y="3956725"/>
            <a:chExt cx="2301120" cy="389160"/>
          </a:xfrm>
        </p:grpSpPr>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F94E10B1-7E9D-405B-87AF-61063227C975}"/>
                    </a:ext>
                  </a:extLst>
                </p14:cNvPr>
                <p14:cNvContentPartPr/>
                <p14:nvPr/>
              </p14:nvContentPartPr>
              <p14:xfrm>
                <a:off x="5093489" y="4036645"/>
                <a:ext cx="118080" cy="161640"/>
              </p14:xfrm>
            </p:contentPart>
          </mc:Choice>
          <mc:Fallback xmlns="">
            <p:pic>
              <p:nvPicPr>
                <p:cNvPr id="47" name="Ink 46">
                  <a:extLst>
                    <a:ext uri="{FF2B5EF4-FFF2-40B4-BE49-F238E27FC236}">
                      <a16:creationId xmlns:a16="http://schemas.microsoft.com/office/drawing/2014/main" id="{F94E10B1-7E9D-405B-87AF-61063227C975}"/>
                    </a:ext>
                  </a:extLst>
                </p:cNvPr>
                <p:cNvPicPr/>
                <p:nvPr/>
              </p:nvPicPr>
              <p:blipFill>
                <a:blip r:embed="rId77"/>
                <a:stretch>
                  <a:fillRect/>
                </a:stretch>
              </p:blipFill>
              <p:spPr>
                <a:xfrm>
                  <a:off x="5075489" y="4018685"/>
                  <a:ext cx="153720" cy="19720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E9184A4C-67DA-4291-912B-89E48AF3871A}"/>
                    </a:ext>
                  </a:extLst>
                </p14:cNvPr>
                <p14:cNvContentPartPr/>
                <p14:nvPr/>
              </p14:nvContentPartPr>
              <p14:xfrm>
                <a:off x="5078729" y="4046005"/>
                <a:ext cx="125280" cy="164520"/>
              </p14:xfrm>
            </p:contentPart>
          </mc:Choice>
          <mc:Fallback xmlns="">
            <p:pic>
              <p:nvPicPr>
                <p:cNvPr id="48" name="Ink 47">
                  <a:extLst>
                    <a:ext uri="{FF2B5EF4-FFF2-40B4-BE49-F238E27FC236}">
                      <a16:creationId xmlns:a16="http://schemas.microsoft.com/office/drawing/2014/main" id="{E9184A4C-67DA-4291-912B-89E48AF3871A}"/>
                    </a:ext>
                  </a:extLst>
                </p:cNvPr>
                <p:cNvPicPr/>
                <p:nvPr/>
              </p:nvPicPr>
              <p:blipFill>
                <a:blip r:embed="rId79"/>
                <a:stretch>
                  <a:fillRect/>
                </a:stretch>
              </p:blipFill>
              <p:spPr>
                <a:xfrm>
                  <a:off x="5060729" y="4028044"/>
                  <a:ext cx="160920" cy="20008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2479FCA3-4164-4302-99AB-D14823BF9F3D}"/>
                    </a:ext>
                  </a:extLst>
                </p14:cNvPr>
                <p14:cNvContentPartPr/>
                <p14:nvPr/>
              </p14:nvContentPartPr>
              <p14:xfrm>
                <a:off x="5299409" y="4039165"/>
                <a:ext cx="140760" cy="146880"/>
              </p14:xfrm>
            </p:contentPart>
          </mc:Choice>
          <mc:Fallback xmlns="">
            <p:pic>
              <p:nvPicPr>
                <p:cNvPr id="49" name="Ink 48">
                  <a:extLst>
                    <a:ext uri="{FF2B5EF4-FFF2-40B4-BE49-F238E27FC236}">
                      <a16:creationId xmlns:a16="http://schemas.microsoft.com/office/drawing/2014/main" id="{2479FCA3-4164-4302-99AB-D14823BF9F3D}"/>
                    </a:ext>
                  </a:extLst>
                </p:cNvPr>
                <p:cNvPicPr/>
                <p:nvPr/>
              </p:nvPicPr>
              <p:blipFill>
                <a:blip r:embed="rId81"/>
                <a:stretch>
                  <a:fillRect/>
                </a:stretch>
              </p:blipFill>
              <p:spPr>
                <a:xfrm>
                  <a:off x="5281409" y="4021165"/>
                  <a:ext cx="176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116B1791-7F89-47D4-A598-72C694E30F82}"/>
                    </a:ext>
                  </a:extLst>
                </p14:cNvPr>
                <p14:cNvContentPartPr/>
                <p14:nvPr/>
              </p14:nvContentPartPr>
              <p14:xfrm>
                <a:off x="5565089" y="4021885"/>
                <a:ext cx="18000" cy="193680"/>
              </p14:xfrm>
            </p:contentPart>
          </mc:Choice>
          <mc:Fallback xmlns="">
            <p:pic>
              <p:nvPicPr>
                <p:cNvPr id="50" name="Ink 49">
                  <a:extLst>
                    <a:ext uri="{FF2B5EF4-FFF2-40B4-BE49-F238E27FC236}">
                      <a16:creationId xmlns:a16="http://schemas.microsoft.com/office/drawing/2014/main" id="{116B1791-7F89-47D4-A598-72C694E30F82}"/>
                    </a:ext>
                  </a:extLst>
                </p:cNvPr>
                <p:cNvPicPr/>
                <p:nvPr/>
              </p:nvPicPr>
              <p:blipFill>
                <a:blip r:embed="rId83"/>
                <a:stretch>
                  <a:fillRect/>
                </a:stretch>
              </p:blipFill>
              <p:spPr>
                <a:xfrm>
                  <a:off x="5547442" y="4003851"/>
                  <a:ext cx="52941" cy="229386"/>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0408FD2C-80C5-45A1-A544-9CD665F266F3}"/>
                    </a:ext>
                  </a:extLst>
                </p14:cNvPr>
                <p14:cNvContentPartPr/>
                <p14:nvPr/>
              </p14:nvContentPartPr>
              <p14:xfrm>
                <a:off x="5671289" y="4024045"/>
                <a:ext cx="194760" cy="173160"/>
              </p14:xfrm>
            </p:contentPart>
          </mc:Choice>
          <mc:Fallback xmlns="">
            <p:pic>
              <p:nvPicPr>
                <p:cNvPr id="51" name="Ink 50">
                  <a:extLst>
                    <a:ext uri="{FF2B5EF4-FFF2-40B4-BE49-F238E27FC236}">
                      <a16:creationId xmlns:a16="http://schemas.microsoft.com/office/drawing/2014/main" id="{0408FD2C-80C5-45A1-A544-9CD665F266F3}"/>
                    </a:ext>
                  </a:extLst>
                </p:cNvPr>
                <p:cNvPicPr/>
                <p:nvPr/>
              </p:nvPicPr>
              <p:blipFill>
                <a:blip r:embed="rId85"/>
                <a:stretch>
                  <a:fillRect/>
                </a:stretch>
              </p:blipFill>
              <p:spPr>
                <a:xfrm>
                  <a:off x="5653322" y="4006045"/>
                  <a:ext cx="230334"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D4E19033-1F63-42C6-84AE-0499ACE86093}"/>
                    </a:ext>
                  </a:extLst>
                </p14:cNvPr>
                <p14:cNvContentPartPr/>
                <p14:nvPr/>
              </p14:nvContentPartPr>
              <p14:xfrm>
                <a:off x="5937689" y="3956725"/>
                <a:ext cx="122040" cy="309960"/>
              </p14:xfrm>
            </p:contentPart>
          </mc:Choice>
          <mc:Fallback xmlns="">
            <p:pic>
              <p:nvPicPr>
                <p:cNvPr id="52" name="Ink 51">
                  <a:extLst>
                    <a:ext uri="{FF2B5EF4-FFF2-40B4-BE49-F238E27FC236}">
                      <a16:creationId xmlns:a16="http://schemas.microsoft.com/office/drawing/2014/main" id="{D4E19033-1F63-42C6-84AE-0499ACE86093}"/>
                    </a:ext>
                  </a:extLst>
                </p:cNvPr>
                <p:cNvPicPr/>
                <p:nvPr/>
              </p:nvPicPr>
              <p:blipFill>
                <a:blip r:embed="rId87"/>
                <a:stretch>
                  <a:fillRect/>
                </a:stretch>
              </p:blipFill>
              <p:spPr>
                <a:xfrm>
                  <a:off x="5919689" y="3938725"/>
                  <a:ext cx="1576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CDDE71B3-ADCF-479D-89B1-9B73DDC853FF}"/>
                    </a:ext>
                  </a:extLst>
                </p14:cNvPr>
                <p14:cNvContentPartPr/>
                <p14:nvPr/>
              </p14:nvContentPartPr>
              <p14:xfrm>
                <a:off x="4881089" y="3965365"/>
                <a:ext cx="133560" cy="347760"/>
              </p14:xfrm>
            </p:contentPart>
          </mc:Choice>
          <mc:Fallback xmlns="">
            <p:pic>
              <p:nvPicPr>
                <p:cNvPr id="53" name="Ink 52">
                  <a:extLst>
                    <a:ext uri="{FF2B5EF4-FFF2-40B4-BE49-F238E27FC236}">
                      <a16:creationId xmlns:a16="http://schemas.microsoft.com/office/drawing/2014/main" id="{CDDE71B3-ADCF-479D-89B1-9B73DDC853FF}"/>
                    </a:ext>
                  </a:extLst>
                </p:cNvPr>
                <p:cNvPicPr/>
                <p:nvPr/>
              </p:nvPicPr>
              <p:blipFill>
                <a:blip r:embed="rId89"/>
                <a:stretch>
                  <a:fillRect/>
                </a:stretch>
              </p:blipFill>
              <p:spPr>
                <a:xfrm>
                  <a:off x="4863089" y="3947384"/>
                  <a:ext cx="169200" cy="38336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BECCE48E-FF9B-4EAD-8879-D4937A7347F8}"/>
                    </a:ext>
                  </a:extLst>
                </p14:cNvPr>
                <p14:cNvContentPartPr/>
                <p14:nvPr/>
              </p14:nvContentPartPr>
              <p14:xfrm>
                <a:off x="6144689" y="3996685"/>
                <a:ext cx="110520" cy="223560"/>
              </p14:xfrm>
            </p:contentPart>
          </mc:Choice>
          <mc:Fallback xmlns="">
            <p:pic>
              <p:nvPicPr>
                <p:cNvPr id="54" name="Ink 53">
                  <a:extLst>
                    <a:ext uri="{FF2B5EF4-FFF2-40B4-BE49-F238E27FC236}">
                      <a16:creationId xmlns:a16="http://schemas.microsoft.com/office/drawing/2014/main" id="{BECCE48E-FF9B-4EAD-8879-D4937A7347F8}"/>
                    </a:ext>
                  </a:extLst>
                </p:cNvPr>
                <p:cNvPicPr/>
                <p:nvPr/>
              </p:nvPicPr>
              <p:blipFill>
                <a:blip r:embed="rId91"/>
                <a:stretch>
                  <a:fillRect/>
                </a:stretch>
              </p:blipFill>
              <p:spPr>
                <a:xfrm>
                  <a:off x="6126689" y="3978714"/>
                  <a:ext cx="146160" cy="25914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353124CD-AB89-42F1-909B-A78F241859BA}"/>
                    </a:ext>
                  </a:extLst>
                </p14:cNvPr>
                <p14:cNvContentPartPr/>
                <p14:nvPr/>
              </p14:nvContentPartPr>
              <p14:xfrm>
                <a:off x="6310649" y="4042405"/>
                <a:ext cx="183960" cy="162360"/>
              </p14:xfrm>
            </p:contentPart>
          </mc:Choice>
          <mc:Fallback xmlns="">
            <p:pic>
              <p:nvPicPr>
                <p:cNvPr id="55" name="Ink 54">
                  <a:extLst>
                    <a:ext uri="{FF2B5EF4-FFF2-40B4-BE49-F238E27FC236}">
                      <a16:creationId xmlns:a16="http://schemas.microsoft.com/office/drawing/2014/main" id="{353124CD-AB89-42F1-909B-A78F241859BA}"/>
                    </a:ext>
                  </a:extLst>
                </p:cNvPr>
                <p:cNvPicPr/>
                <p:nvPr/>
              </p:nvPicPr>
              <p:blipFill>
                <a:blip r:embed="rId93"/>
                <a:stretch>
                  <a:fillRect/>
                </a:stretch>
              </p:blipFill>
              <p:spPr>
                <a:xfrm>
                  <a:off x="6292649" y="4024405"/>
                  <a:ext cx="219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00575DED-301B-4BBE-99F6-234C4123E2AD}"/>
                    </a:ext>
                  </a:extLst>
                </p14:cNvPr>
                <p14:cNvContentPartPr/>
                <p14:nvPr/>
              </p14:nvContentPartPr>
              <p14:xfrm>
                <a:off x="6344129" y="4051045"/>
                <a:ext cx="123840" cy="141840"/>
              </p14:xfrm>
            </p:contentPart>
          </mc:Choice>
          <mc:Fallback xmlns="">
            <p:pic>
              <p:nvPicPr>
                <p:cNvPr id="56" name="Ink 55">
                  <a:extLst>
                    <a:ext uri="{FF2B5EF4-FFF2-40B4-BE49-F238E27FC236}">
                      <a16:creationId xmlns:a16="http://schemas.microsoft.com/office/drawing/2014/main" id="{00575DED-301B-4BBE-99F6-234C4123E2AD}"/>
                    </a:ext>
                  </a:extLst>
                </p:cNvPr>
                <p:cNvPicPr/>
                <p:nvPr/>
              </p:nvPicPr>
              <p:blipFill>
                <a:blip r:embed="rId95"/>
                <a:stretch>
                  <a:fillRect/>
                </a:stretch>
              </p:blipFill>
              <p:spPr>
                <a:xfrm>
                  <a:off x="6326077" y="4033091"/>
                  <a:ext cx="159584" cy="17739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6D77AABB-89DC-4CD9-8092-1A051EE8C7DB}"/>
                    </a:ext>
                  </a:extLst>
                </p14:cNvPr>
                <p14:cNvContentPartPr/>
                <p14:nvPr/>
              </p14:nvContentPartPr>
              <p14:xfrm>
                <a:off x="6560129" y="4041685"/>
                <a:ext cx="152280" cy="144000"/>
              </p14:xfrm>
            </p:contentPart>
          </mc:Choice>
          <mc:Fallback xmlns="">
            <p:pic>
              <p:nvPicPr>
                <p:cNvPr id="57" name="Ink 56">
                  <a:extLst>
                    <a:ext uri="{FF2B5EF4-FFF2-40B4-BE49-F238E27FC236}">
                      <a16:creationId xmlns:a16="http://schemas.microsoft.com/office/drawing/2014/main" id="{6D77AABB-89DC-4CD9-8092-1A051EE8C7DB}"/>
                    </a:ext>
                  </a:extLst>
                </p:cNvPr>
                <p:cNvPicPr/>
                <p:nvPr/>
              </p:nvPicPr>
              <p:blipFill>
                <a:blip r:embed="rId97"/>
                <a:stretch>
                  <a:fillRect/>
                </a:stretch>
              </p:blipFill>
              <p:spPr>
                <a:xfrm>
                  <a:off x="6542129" y="4023685"/>
                  <a:ext cx="187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FFD1C0ED-18DC-4BAA-90F2-8510309AFE50}"/>
                    </a:ext>
                  </a:extLst>
                </p14:cNvPr>
                <p14:cNvContentPartPr/>
                <p14:nvPr/>
              </p14:nvContentPartPr>
              <p14:xfrm>
                <a:off x="6774689" y="3975805"/>
                <a:ext cx="169200" cy="241200"/>
              </p14:xfrm>
            </p:contentPart>
          </mc:Choice>
          <mc:Fallback xmlns="">
            <p:pic>
              <p:nvPicPr>
                <p:cNvPr id="58" name="Ink 57">
                  <a:extLst>
                    <a:ext uri="{FF2B5EF4-FFF2-40B4-BE49-F238E27FC236}">
                      <a16:creationId xmlns:a16="http://schemas.microsoft.com/office/drawing/2014/main" id="{FFD1C0ED-18DC-4BAA-90F2-8510309AFE50}"/>
                    </a:ext>
                  </a:extLst>
                </p:cNvPr>
                <p:cNvPicPr/>
                <p:nvPr/>
              </p:nvPicPr>
              <p:blipFill>
                <a:blip r:embed="rId99"/>
                <a:stretch>
                  <a:fillRect/>
                </a:stretch>
              </p:blipFill>
              <p:spPr>
                <a:xfrm>
                  <a:off x="6756689" y="3957805"/>
                  <a:ext cx="2048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30108EE6-84CA-436D-A8BC-220189268F3A}"/>
                    </a:ext>
                  </a:extLst>
                </p14:cNvPr>
                <p14:cNvContentPartPr/>
                <p14:nvPr/>
              </p14:nvContentPartPr>
              <p14:xfrm>
                <a:off x="7041089" y="3968605"/>
                <a:ext cx="141120" cy="377280"/>
              </p14:xfrm>
            </p:contentPart>
          </mc:Choice>
          <mc:Fallback xmlns="">
            <p:pic>
              <p:nvPicPr>
                <p:cNvPr id="59" name="Ink 58">
                  <a:extLst>
                    <a:ext uri="{FF2B5EF4-FFF2-40B4-BE49-F238E27FC236}">
                      <a16:creationId xmlns:a16="http://schemas.microsoft.com/office/drawing/2014/main" id="{30108EE6-84CA-436D-A8BC-220189268F3A}"/>
                    </a:ext>
                  </a:extLst>
                </p:cNvPr>
                <p:cNvPicPr/>
                <p:nvPr/>
              </p:nvPicPr>
              <p:blipFill>
                <a:blip r:embed="rId101"/>
                <a:stretch>
                  <a:fillRect/>
                </a:stretch>
              </p:blipFill>
              <p:spPr>
                <a:xfrm>
                  <a:off x="7023089" y="3950622"/>
                  <a:ext cx="176760" cy="412886"/>
                </a:xfrm>
                <a:prstGeom prst="rect">
                  <a:avLst/>
                </a:prstGeom>
              </p:spPr>
            </p:pic>
          </mc:Fallback>
        </mc:AlternateContent>
      </p:grpSp>
      <p:grpSp>
        <p:nvGrpSpPr>
          <p:cNvPr id="73" name="Group 72">
            <a:extLst>
              <a:ext uri="{FF2B5EF4-FFF2-40B4-BE49-F238E27FC236}">
                <a16:creationId xmlns:a16="http://schemas.microsoft.com/office/drawing/2014/main" id="{90F9C1CA-AB39-4DEA-8D37-C0B406A5D16D}"/>
              </a:ext>
            </a:extLst>
          </p:cNvPr>
          <p:cNvGrpSpPr/>
          <p:nvPr/>
        </p:nvGrpSpPr>
        <p:grpSpPr>
          <a:xfrm>
            <a:off x="8189129" y="3953485"/>
            <a:ext cx="2431800" cy="387360"/>
            <a:chOff x="8189129" y="3953485"/>
            <a:chExt cx="2431800" cy="387360"/>
          </a:xfrm>
        </p:grpSpPr>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3080EAB8-0AAB-4469-9B2B-EB9AC400241D}"/>
                    </a:ext>
                  </a:extLst>
                </p14:cNvPr>
                <p14:cNvContentPartPr/>
                <p14:nvPr/>
              </p14:nvContentPartPr>
              <p14:xfrm>
                <a:off x="8189129" y="4139605"/>
                <a:ext cx="148320" cy="9720"/>
              </p14:xfrm>
            </p:contentPart>
          </mc:Choice>
          <mc:Fallback xmlns="">
            <p:pic>
              <p:nvPicPr>
                <p:cNvPr id="62" name="Ink 61">
                  <a:extLst>
                    <a:ext uri="{FF2B5EF4-FFF2-40B4-BE49-F238E27FC236}">
                      <a16:creationId xmlns:a16="http://schemas.microsoft.com/office/drawing/2014/main" id="{3080EAB8-0AAB-4469-9B2B-EB9AC400241D}"/>
                    </a:ext>
                  </a:extLst>
                </p:cNvPr>
                <p:cNvPicPr/>
                <p:nvPr/>
              </p:nvPicPr>
              <p:blipFill>
                <a:blip r:embed="rId103"/>
                <a:stretch>
                  <a:fillRect/>
                </a:stretch>
              </p:blipFill>
              <p:spPr>
                <a:xfrm>
                  <a:off x="8171129" y="4121605"/>
                  <a:ext cx="183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B555B5D1-C6A9-4C97-94B2-9779663E4733}"/>
                    </a:ext>
                  </a:extLst>
                </p14:cNvPr>
                <p14:cNvContentPartPr/>
                <p14:nvPr/>
              </p14:nvContentPartPr>
              <p14:xfrm>
                <a:off x="8503049" y="4002445"/>
                <a:ext cx="118800" cy="280080"/>
              </p14:xfrm>
            </p:contentPart>
          </mc:Choice>
          <mc:Fallback xmlns="">
            <p:pic>
              <p:nvPicPr>
                <p:cNvPr id="63" name="Ink 62">
                  <a:extLst>
                    <a:ext uri="{FF2B5EF4-FFF2-40B4-BE49-F238E27FC236}">
                      <a16:creationId xmlns:a16="http://schemas.microsoft.com/office/drawing/2014/main" id="{B555B5D1-C6A9-4C97-94B2-9779663E4733}"/>
                    </a:ext>
                  </a:extLst>
                </p:cNvPr>
                <p:cNvPicPr/>
                <p:nvPr/>
              </p:nvPicPr>
              <p:blipFill>
                <a:blip r:embed="rId105"/>
                <a:stretch>
                  <a:fillRect/>
                </a:stretch>
              </p:blipFill>
              <p:spPr>
                <a:xfrm>
                  <a:off x="8485049" y="3984445"/>
                  <a:ext cx="154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A9C1D58B-D9BF-4C43-8882-D131056A51F4}"/>
                    </a:ext>
                  </a:extLst>
                </p14:cNvPr>
                <p14:cNvContentPartPr/>
                <p14:nvPr/>
              </p14:nvContentPartPr>
              <p14:xfrm>
                <a:off x="8726609" y="4094245"/>
                <a:ext cx="154080" cy="163800"/>
              </p14:xfrm>
            </p:contentPart>
          </mc:Choice>
          <mc:Fallback xmlns="">
            <p:pic>
              <p:nvPicPr>
                <p:cNvPr id="64" name="Ink 63">
                  <a:extLst>
                    <a:ext uri="{FF2B5EF4-FFF2-40B4-BE49-F238E27FC236}">
                      <a16:creationId xmlns:a16="http://schemas.microsoft.com/office/drawing/2014/main" id="{A9C1D58B-D9BF-4C43-8882-D131056A51F4}"/>
                    </a:ext>
                  </a:extLst>
                </p:cNvPr>
                <p:cNvPicPr/>
                <p:nvPr/>
              </p:nvPicPr>
              <p:blipFill>
                <a:blip r:embed="rId107"/>
                <a:stretch>
                  <a:fillRect/>
                </a:stretch>
              </p:blipFill>
              <p:spPr>
                <a:xfrm>
                  <a:off x="8708609" y="4076245"/>
                  <a:ext cx="189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CA2E9835-14EA-4C13-ABB5-15652657D21E}"/>
                    </a:ext>
                  </a:extLst>
                </p14:cNvPr>
                <p14:cNvContentPartPr/>
                <p14:nvPr/>
              </p14:nvContentPartPr>
              <p14:xfrm>
                <a:off x="8957009" y="4148245"/>
                <a:ext cx="100080" cy="7920"/>
              </p14:xfrm>
            </p:contentPart>
          </mc:Choice>
          <mc:Fallback xmlns="">
            <p:pic>
              <p:nvPicPr>
                <p:cNvPr id="65" name="Ink 64">
                  <a:extLst>
                    <a:ext uri="{FF2B5EF4-FFF2-40B4-BE49-F238E27FC236}">
                      <a16:creationId xmlns:a16="http://schemas.microsoft.com/office/drawing/2014/main" id="{CA2E9835-14EA-4C13-ABB5-15652657D21E}"/>
                    </a:ext>
                  </a:extLst>
                </p:cNvPr>
                <p:cNvPicPr/>
                <p:nvPr/>
              </p:nvPicPr>
              <p:blipFill>
                <a:blip r:embed="rId109"/>
                <a:stretch>
                  <a:fillRect/>
                </a:stretch>
              </p:blipFill>
              <p:spPr>
                <a:xfrm>
                  <a:off x="8939009" y="4130245"/>
                  <a:ext cx="135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F9DB9B19-1602-45E2-A343-4389CA28032F}"/>
                    </a:ext>
                  </a:extLst>
                </p14:cNvPr>
                <p14:cNvContentPartPr/>
                <p14:nvPr/>
              </p14:nvContentPartPr>
              <p14:xfrm>
                <a:off x="9155369" y="4037005"/>
                <a:ext cx="105480" cy="218520"/>
              </p14:xfrm>
            </p:contentPart>
          </mc:Choice>
          <mc:Fallback xmlns="">
            <p:pic>
              <p:nvPicPr>
                <p:cNvPr id="66" name="Ink 65">
                  <a:extLst>
                    <a:ext uri="{FF2B5EF4-FFF2-40B4-BE49-F238E27FC236}">
                      <a16:creationId xmlns:a16="http://schemas.microsoft.com/office/drawing/2014/main" id="{F9DB9B19-1602-45E2-A343-4389CA28032F}"/>
                    </a:ext>
                  </a:extLst>
                </p:cNvPr>
                <p:cNvPicPr/>
                <p:nvPr/>
              </p:nvPicPr>
              <p:blipFill>
                <a:blip r:embed="rId111"/>
                <a:stretch>
                  <a:fillRect/>
                </a:stretch>
              </p:blipFill>
              <p:spPr>
                <a:xfrm>
                  <a:off x="9137307" y="4018975"/>
                  <a:ext cx="141242" cy="254219"/>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9233B286-96D3-43EF-900E-52BD7C2B2256}"/>
                    </a:ext>
                  </a:extLst>
                </p14:cNvPr>
                <p14:cNvContentPartPr/>
                <p14:nvPr/>
              </p14:nvContentPartPr>
              <p14:xfrm>
                <a:off x="9386129" y="3953485"/>
                <a:ext cx="126360" cy="339120"/>
              </p14:xfrm>
            </p:contentPart>
          </mc:Choice>
          <mc:Fallback xmlns="">
            <p:pic>
              <p:nvPicPr>
                <p:cNvPr id="67" name="Ink 66">
                  <a:extLst>
                    <a:ext uri="{FF2B5EF4-FFF2-40B4-BE49-F238E27FC236}">
                      <a16:creationId xmlns:a16="http://schemas.microsoft.com/office/drawing/2014/main" id="{9233B286-96D3-43EF-900E-52BD7C2B2256}"/>
                    </a:ext>
                  </a:extLst>
                </p:cNvPr>
                <p:cNvPicPr/>
                <p:nvPr/>
              </p:nvPicPr>
              <p:blipFill>
                <a:blip r:embed="rId113"/>
                <a:stretch>
                  <a:fillRect/>
                </a:stretch>
              </p:blipFill>
              <p:spPr>
                <a:xfrm>
                  <a:off x="9368129" y="3935485"/>
                  <a:ext cx="1620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C58AB300-8E67-4DF7-AB61-C8BA92E6291A}"/>
                    </a:ext>
                  </a:extLst>
                </p14:cNvPr>
                <p14:cNvContentPartPr/>
                <p14:nvPr/>
              </p14:nvContentPartPr>
              <p14:xfrm>
                <a:off x="9573689" y="4035205"/>
                <a:ext cx="143280" cy="260640"/>
              </p14:xfrm>
            </p:contentPart>
          </mc:Choice>
          <mc:Fallback xmlns="">
            <p:pic>
              <p:nvPicPr>
                <p:cNvPr id="68" name="Ink 67">
                  <a:extLst>
                    <a:ext uri="{FF2B5EF4-FFF2-40B4-BE49-F238E27FC236}">
                      <a16:creationId xmlns:a16="http://schemas.microsoft.com/office/drawing/2014/main" id="{C58AB300-8E67-4DF7-AB61-C8BA92E6291A}"/>
                    </a:ext>
                  </a:extLst>
                </p:cNvPr>
                <p:cNvPicPr/>
                <p:nvPr/>
              </p:nvPicPr>
              <p:blipFill>
                <a:blip r:embed="rId115"/>
                <a:stretch>
                  <a:fillRect/>
                </a:stretch>
              </p:blipFill>
              <p:spPr>
                <a:xfrm>
                  <a:off x="9555689" y="4017230"/>
                  <a:ext cx="178920" cy="296231"/>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EF078519-D8F4-49FA-A05A-E5A950F2997C}"/>
                    </a:ext>
                  </a:extLst>
                </p14:cNvPr>
                <p14:cNvContentPartPr/>
                <p14:nvPr/>
              </p14:nvContentPartPr>
              <p14:xfrm>
                <a:off x="9816689" y="4067245"/>
                <a:ext cx="148320" cy="149040"/>
              </p14:xfrm>
            </p:contentPart>
          </mc:Choice>
          <mc:Fallback xmlns="">
            <p:pic>
              <p:nvPicPr>
                <p:cNvPr id="69" name="Ink 68">
                  <a:extLst>
                    <a:ext uri="{FF2B5EF4-FFF2-40B4-BE49-F238E27FC236}">
                      <a16:creationId xmlns:a16="http://schemas.microsoft.com/office/drawing/2014/main" id="{EF078519-D8F4-49FA-A05A-E5A950F2997C}"/>
                    </a:ext>
                  </a:extLst>
                </p:cNvPr>
                <p:cNvPicPr/>
                <p:nvPr/>
              </p:nvPicPr>
              <p:blipFill>
                <a:blip r:embed="rId117"/>
                <a:stretch>
                  <a:fillRect/>
                </a:stretch>
              </p:blipFill>
              <p:spPr>
                <a:xfrm>
                  <a:off x="9798689" y="4049201"/>
                  <a:ext cx="183960" cy="184766"/>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010A0DEB-8782-4B82-B506-41602871A393}"/>
                    </a:ext>
                  </a:extLst>
                </p14:cNvPr>
                <p14:cNvContentPartPr/>
                <p14:nvPr/>
              </p14:nvContentPartPr>
              <p14:xfrm>
                <a:off x="10022609" y="4125925"/>
                <a:ext cx="81720" cy="9720"/>
              </p14:xfrm>
            </p:contentPart>
          </mc:Choice>
          <mc:Fallback xmlns="">
            <p:pic>
              <p:nvPicPr>
                <p:cNvPr id="70" name="Ink 69">
                  <a:extLst>
                    <a:ext uri="{FF2B5EF4-FFF2-40B4-BE49-F238E27FC236}">
                      <a16:creationId xmlns:a16="http://schemas.microsoft.com/office/drawing/2014/main" id="{010A0DEB-8782-4B82-B506-41602871A393}"/>
                    </a:ext>
                  </a:extLst>
                </p:cNvPr>
                <p:cNvPicPr/>
                <p:nvPr/>
              </p:nvPicPr>
              <p:blipFill>
                <a:blip r:embed="rId119"/>
                <a:stretch>
                  <a:fillRect/>
                </a:stretch>
              </p:blipFill>
              <p:spPr>
                <a:xfrm>
                  <a:off x="10004529" y="4107925"/>
                  <a:ext cx="117518"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Ink 70">
                  <a:extLst>
                    <a:ext uri="{FF2B5EF4-FFF2-40B4-BE49-F238E27FC236}">
                      <a16:creationId xmlns:a16="http://schemas.microsoft.com/office/drawing/2014/main" id="{D0B02780-267A-4401-BB69-66D2B7CE6B5E}"/>
                    </a:ext>
                  </a:extLst>
                </p14:cNvPr>
                <p14:cNvContentPartPr/>
                <p14:nvPr/>
              </p14:nvContentPartPr>
              <p14:xfrm>
                <a:off x="10209449" y="4038445"/>
                <a:ext cx="192960" cy="198720"/>
              </p14:xfrm>
            </p:contentPart>
          </mc:Choice>
          <mc:Fallback xmlns="">
            <p:pic>
              <p:nvPicPr>
                <p:cNvPr id="71" name="Ink 70">
                  <a:extLst>
                    <a:ext uri="{FF2B5EF4-FFF2-40B4-BE49-F238E27FC236}">
                      <a16:creationId xmlns:a16="http://schemas.microsoft.com/office/drawing/2014/main" id="{D0B02780-267A-4401-BB69-66D2B7CE6B5E}"/>
                    </a:ext>
                  </a:extLst>
                </p:cNvPr>
                <p:cNvPicPr/>
                <p:nvPr/>
              </p:nvPicPr>
              <p:blipFill>
                <a:blip r:embed="rId121"/>
                <a:stretch>
                  <a:fillRect/>
                </a:stretch>
              </p:blipFill>
              <p:spPr>
                <a:xfrm>
                  <a:off x="10191483" y="4020445"/>
                  <a:ext cx="228534"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580C5559-EEFF-48D6-89A1-8EDA1011612F}"/>
                    </a:ext>
                  </a:extLst>
                </p14:cNvPr>
                <p14:cNvContentPartPr/>
                <p14:nvPr/>
              </p14:nvContentPartPr>
              <p14:xfrm>
                <a:off x="10511849" y="3980485"/>
                <a:ext cx="109080" cy="360360"/>
              </p14:xfrm>
            </p:contentPart>
          </mc:Choice>
          <mc:Fallback xmlns="">
            <p:pic>
              <p:nvPicPr>
                <p:cNvPr id="72" name="Ink 71">
                  <a:extLst>
                    <a:ext uri="{FF2B5EF4-FFF2-40B4-BE49-F238E27FC236}">
                      <a16:creationId xmlns:a16="http://schemas.microsoft.com/office/drawing/2014/main" id="{580C5559-EEFF-48D6-89A1-8EDA1011612F}"/>
                    </a:ext>
                  </a:extLst>
                </p:cNvPr>
                <p:cNvPicPr/>
                <p:nvPr/>
              </p:nvPicPr>
              <p:blipFill>
                <a:blip r:embed="rId123"/>
                <a:stretch>
                  <a:fillRect/>
                </a:stretch>
              </p:blipFill>
              <p:spPr>
                <a:xfrm>
                  <a:off x="10493849" y="3962503"/>
                  <a:ext cx="144720" cy="395964"/>
                </a:xfrm>
                <a:prstGeom prst="rect">
                  <a:avLst/>
                </a:prstGeom>
              </p:spPr>
            </p:pic>
          </mc:Fallback>
        </mc:AlternateContent>
      </p:grpSp>
      <p:grpSp>
        <p:nvGrpSpPr>
          <p:cNvPr id="94" name="Group 93">
            <a:extLst>
              <a:ext uri="{FF2B5EF4-FFF2-40B4-BE49-F238E27FC236}">
                <a16:creationId xmlns:a16="http://schemas.microsoft.com/office/drawing/2014/main" id="{C564F546-02AD-402A-B607-F8A15A97DC80}"/>
              </a:ext>
            </a:extLst>
          </p:cNvPr>
          <p:cNvGrpSpPr/>
          <p:nvPr/>
        </p:nvGrpSpPr>
        <p:grpSpPr>
          <a:xfrm>
            <a:off x="1623089" y="5169565"/>
            <a:ext cx="2137320" cy="378720"/>
            <a:chOff x="1623089" y="5169565"/>
            <a:chExt cx="2137320" cy="378720"/>
          </a:xfrm>
        </p:grpSpPr>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9B65FDDA-A1DA-4AC3-9814-36BA4CCCDFD4}"/>
                    </a:ext>
                  </a:extLst>
                </p14:cNvPr>
                <p14:cNvContentPartPr/>
                <p14:nvPr/>
              </p14:nvContentPartPr>
              <p14:xfrm>
                <a:off x="1808849" y="5310325"/>
                <a:ext cx="195840" cy="156600"/>
              </p14:xfrm>
            </p:contentPart>
          </mc:Choice>
          <mc:Fallback xmlns="">
            <p:pic>
              <p:nvPicPr>
                <p:cNvPr id="74" name="Ink 73">
                  <a:extLst>
                    <a:ext uri="{FF2B5EF4-FFF2-40B4-BE49-F238E27FC236}">
                      <a16:creationId xmlns:a16="http://schemas.microsoft.com/office/drawing/2014/main" id="{9B65FDDA-A1DA-4AC3-9814-36BA4CCCDFD4}"/>
                    </a:ext>
                  </a:extLst>
                </p:cNvPr>
                <p:cNvPicPr/>
                <p:nvPr/>
              </p:nvPicPr>
              <p:blipFill>
                <a:blip r:embed="rId125"/>
                <a:stretch>
                  <a:fillRect/>
                </a:stretch>
              </p:blipFill>
              <p:spPr>
                <a:xfrm>
                  <a:off x="1790816" y="5292325"/>
                  <a:ext cx="231546"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46716AAE-E90C-4B8E-929A-AE50DF3074FC}"/>
                    </a:ext>
                  </a:extLst>
                </p14:cNvPr>
                <p14:cNvContentPartPr/>
                <p14:nvPr/>
              </p14:nvContentPartPr>
              <p14:xfrm>
                <a:off x="2127449" y="5369725"/>
                <a:ext cx="115560" cy="11520"/>
              </p14:xfrm>
            </p:contentPart>
          </mc:Choice>
          <mc:Fallback xmlns="">
            <p:pic>
              <p:nvPicPr>
                <p:cNvPr id="75" name="Ink 74">
                  <a:extLst>
                    <a:ext uri="{FF2B5EF4-FFF2-40B4-BE49-F238E27FC236}">
                      <a16:creationId xmlns:a16="http://schemas.microsoft.com/office/drawing/2014/main" id="{46716AAE-E90C-4B8E-929A-AE50DF3074FC}"/>
                    </a:ext>
                  </a:extLst>
                </p:cNvPr>
                <p:cNvPicPr/>
                <p:nvPr/>
              </p:nvPicPr>
              <p:blipFill>
                <a:blip r:embed="rId127"/>
                <a:stretch>
                  <a:fillRect/>
                </a:stretch>
              </p:blipFill>
              <p:spPr>
                <a:xfrm>
                  <a:off x="2109449" y="5352270"/>
                  <a:ext cx="151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E4975DEC-ED32-4B72-831E-207E2D131FF3}"/>
                    </a:ext>
                  </a:extLst>
                </p14:cNvPr>
                <p14:cNvContentPartPr/>
                <p14:nvPr/>
              </p14:nvContentPartPr>
              <p14:xfrm>
                <a:off x="2294849" y="5276485"/>
                <a:ext cx="127080" cy="170280"/>
              </p14:xfrm>
            </p:contentPart>
          </mc:Choice>
          <mc:Fallback xmlns="">
            <p:pic>
              <p:nvPicPr>
                <p:cNvPr id="76" name="Ink 75">
                  <a:extLst>
                    <a:ext uri="{FF2B5EF4-FFF2-40B4-BE49-F238E27FC236}">
                      <a16:creationId xmlns:a16="http://schemas.microsoft.com/office/drawing/2014/main" id="{E4975DEC-ED32-4B72-831E-207E2D131FF3}"/>
                    </a:ext>
                  </a:extLst>
                </p:cNvPr>
                <p:cNvPicPr/>
                <p:nvPr/>
              </p:nvPicPr>
              <p:blipFill>
                <a:blip r:embed="rId129"/>
                <a:stretch>
                  <a:fillRect/>
                </a:stretch>
              </p:blipFill>
              <p:spPr>
                <a:xfrm>
                  <a:off x="2276849" y="5258485"/>
                  <a:ext cx="162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3B43CBFA-ED3A-4396-A6B4-0157921C09D8}"/>
                    </a:ext>
                  </a:extLst>
                </p14:cNvPr>
                <p14:cNvContentPartPr/>
                <p14:nvPr/>
              </p14:nvContentPartPr>
              <p14:xfrm>
                <a:off x="2559809" y="5240845"/>
                <a:ext cx="94320" cy="277200"/>
              </p14:xfrm>
            </p:contentPart>
          </mc:Choice>
          <mc:Fallback xmlns="">
            <p:pic>
              <p:nvPicPr>
                <p:cNvPr id="77" name="Ink 76">
                  <a:extLst>
                    <a:ext uri="{FF2B5EF4-FFF2-40B4-BE49-F238E27FC236}">
                      <a16:creationId xmlns:a16="http://schemas.microsoft.com/office/drawing/2014/main" id="{3B43CBFA-ED3A-4396-A6B4-0157921C09D8}"/>
                    </a:ext>
                  </a:extLst>
                </p:cNvPr>
                <p:cNvPicPr/>
                <p:nvPr/>
              </p:nvPicPr>
              <p:blipFill>
                <a:blip r:embed="rId131"/>
                <a:stretch>
                  <a:fillRect/>
                </a:stretch>
              </p:blipFill>
              <p:spPr>
                <a:xfrm>
                  <a:off x="2541809" y="5222845"/>
                  <a:ext cx="129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FBA11113-6605-4CCD-B979-9868FC4B6784}"/>
                    </a:ext>
                  </a:extLst>
                </p14:cNvPr>
                <p14:cNvContentPartPr/>
                <p14:nvPr/>
              </p14:nvContentPartPr>
              <p14:xfrm>
                <a:off x="1623089" y="5169565"/>
                <a:ext cx="168120" cy="372960"/>
              </p14:xfrm>
            </p:contentPart>
          </mc:Choice>
          <mc:Fallback xmlns="">
            <p:pic>
              <p:nvPicPr>
                <p:cNvPr id="78" name="Ink 77">
                  <a:extLst>
                    <a:ext uri="{FF2B5EF4-FFF2-40B4-BE49-F238E27FC236}">
                      <a16:creationId xmlns:a16="http://schemas.microsoft.com/office/drawing/2014/main" id="{FBA11113-6605-4CCD-B979-9868FC4B6784}"/>
                    </a:ext>
                  </a:extLst>
                </p:cNvPr>
                <p:cNvPicPr/>
                <p:nvPr/>
              </p:nvPicPr>
              <p:blipFill>
                <a:blip r:embed="rId133"/>
                <a:stretch>
                  <a:fillRect/>
                </a:stretch>
              </p:blipFill>
              <p:spPr>
                <a:xfrm>
                  <a:off x="1605089" y="5151565"/>
                  <a:ext cx="2037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Ink 78">
                  <a:extLst>
                    <a:ext uri="{FF2B5EF4-FFF2-40B4-BE49-F238E27FC236}">
                      <a16:creationId xmlns:a16="http://schemas.microsoft.com/office/drawing/2014/main" id="{3B2E0B47-2BF5-4E92-9AB1-AF83E28A98F8}"/>
                    </a:ext>
                  </a:extLst>
                </p14:cNvPr>
                <p14:cNvContentPartPr/>
                <p14:nvPr/>
              </p14:nvContentPartPr>
              <p14:xfrm>
                <a:off x="2807849" y="5221045"/>
                <a:ext cx="116280" cy="278640"/>
              </p14:xfrm>
            </p:contentPart>
          </mc:Choice>
          <mc:Fallback xmlns="">
            <p:pic>
              <p:nvPicPr>
                <p:cNvPr id="79" name="Ink 78">
                  <a:extLst>
                    <a:ext uri="{FF2B5EF4-FFF2-40B4-BE49-F238E27FC236}">
                      <a16:creationId xmlns:a16="http://schemas.microsoft.com/office/drawing/2014/main" id="{3B2E0B47-2BF5-4E92-9AB1-AF83E28A98F8}"/>
                    </a:ext>
                  </a:extLst>
                </p:cNvPr>
                <p:cNvPicPr/>
                <p:nvPr/>
              </p:nvPicPr>
              <p:blipFill>
                <a:blip r:embed="rId135"/>
                <a:stretch>
                  <a:fillRect/>
                </a:stretch>
              </p:blipFill>
              <p:spPr>
                <a:xfrm>
                  <a:off x="2789849" y="5203022"/>
                  <a:ext cx="151920" cy="314326"/>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F43C84A9-540F-429E-B77D-967D1844E8AD}"/>
                    </a:ext>
                  </a:extLst>
                </p14:cNvPr>
                <p14:cNvContentPartPr/>
                <p14:nvPr/>
              </p14:nvContentPartPr>
              <p14:xfrm>
                <a:off x="2955449" y="5300605"/>
                <a:ext cx="132480" cy="133560"/>
              </p14:xfrm>
            </p:contentPart>
          </mc:Choice>
          <mc:Fallback xmlns="">
            <p:pic>
              <p:nvPicPr>
                <p:cNvPr id="80" name="Ink 79">
                  <a:extLst>
                    <a:ext uri="{FF2B5EF4-FFF2-40B4-BE49-F238E27FC236}">
                      <a16:creationId xmlns:a16="http://schemas.microsoft.com/office/drawing/2014/main" id="{F43C84A9-540F-429E-B77D-967D1844E8AD}"/>
                    </a:ext>
                  </a:extLst>
                </p:cNvPr>
                <p:cNvPicPr/>
                <p:nvPr/>
              </p:nvPicPr>
              <p:blipFill>
                <a:blip r:embed="rId137"/>
                <a:stretch>
                  <a:fillRect/>
                </a:stretch>
              </p:blipFill>
              <p:spPr>
                <a:xfrm>
                  <a:off x="2937449" y="5282653"/>
                  <a:ext cx="168120" cy="169104"/>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92C8A48A-8AB7-4F64-BF2D-3DC97A6AFDF4}"/>
                    </a:ext>
                  </a:extLst>
                </p14:cNvPr>
                <p14:cNvContentPartPr/>
                <p14:nvPr/>
              </p14:nvContentPartPr>
              <p14:xfrm>
                <a:off x="3285209" y="5281525"/>
                <a:ext cx="15120" cy="163800"/>
              </p14:xfrm>
            </p:contentPart>
          </mc:Choice>
          <mc:Fallback xmlns="">
            <p:pic>
              <p:nvPicPr>
                <p:cNvPr id="81" name="Ink 80">
                  <a:extLst>
                    <a:ext uri="{FF2B5EF4-FFF2-40B4-BE49-F238E27FC236}">
                      <a16:creationId xmlns:a16="http://schemas.microsoft.com/office/drawing/2014/main" id="{92C8A48A-8AB7-4F64-BF2D-3DC97A6AFDF4}"/>
                    </a:ext>
                  </a:extLst>
                </p:cNvPr>
                <p:cNvPicPr/>
                <p:nvPr/>
              </p:nvPicPr>
              <p:blipFill>
                <a:blip r:embed="rId139"/>
                <a:stretch>
                  <a:fillRect/>
                </a:stretch>
              </p:blipFill>
              <p:spPr>
                <a:xfrm>
                  <a:off x="3267209" y="5263564"/>
                  <a:ext cx="50760" cy="199362"/>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Ink 81">
                  <a:extLst>
                    <a:ext uri="{FF2B5EF4-FFF2-40B4-BE49-F238E27FC236}">
                      <a16:creationId xmlns:a16="http://schemas.microsoft.com/office/drawing/2014/main" id="{3817ACD3-086E-472F-8B90-787C3F858465}"/>
                    </a:ext>
                  </a:extLst>
                </p14:cNvPr>
                <p14:cNvContentPartPr/>
                <p14:nvPr/>
              </p14:nvContentPartPr>
              <p14:xfrm>
                <a:off x="3233369" y="5375485"/>
                <a:ext cx="121680" cy="4680"/>
              </p14:xfrm>
            </p:contentPart>
          </mc:Choice>
          <mc:Fallback xmlns="">
            <p:pic>
              <p:nvPicPr>
                <p:cNvPr id="82" name="Ink 81">
                  <a:extLst>
                    <a:ext uri="{FF2B5EF4-FFF2-40B4-BE49-F238E27FC236}">
                      <a16:creationId xmlns:a16="http://schemas.microsoft.com/office/drawing/2014/main" id="{3817ACD3-086E-472F-8B90-787C3F858465}"/>
                    </a:ext>
                  </a:extLst>
                </p:cNvPr>
                <p:cNvPicPr/>
                <p:nvPr/>
              </p:nvPicPr>
              <p:blipFill>
                <a:blip r:embed="rId141"/>
                <a:stretch>
                  <a:fillRect/>
                </a:stretch>
              </p:blipFill>
              <p:spPr>
                <a:xfrm>
                  <a:off x="3215369" y="5357485"/>
                  <a:ext cx="157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Ink 82">
                  <a:extLst>
                    <a:ext uri="{FF2B5EF4-FFF2-40B4-BE49-F238E27FC236}">
                      <a16:creationId xmlns:a16="http://schemas.microsoft.com/office/drawing/2014/main" id="{193ED26F-D8FC-4F90-B7D0-9A20D28C3DAD}"/>
                    </a:ext>
                  </a:extLst>
                </p14:cNvPr>
                <p14:cNvContentPartPr/>
                <p14:nvPr/>
              </p14:nvContentPartPr>
              <p14:xfrm>
                <a:off x="3434249" y="5299165"/>
                <a:ext cx="154440" cy="189720"/>
              </p14:xfrm>
            </p:contentPart>
          </mc:Choice>
          <mc:Fallback xmlns="">
            <p:pic>
              <p:nvPicPr>
                <p:cNvPr id="83" name="Ink 82">
                  <a:extLst>
                    <a:ext uri="{FF2B5EF4-FFF2-40B4-BE49-F238E27FC236}">
                      <a16:creationId xmlns:a16="http://schemas.microsoft.com/office/drawing/2014/main" id="{193ED26F-D8FC-4F90-B7D0-9A20D28C3DAD}"/>
                    </a:ext>
                  </a:extLst>
                </p:cNvPr>
                <p:cNvPicPr/>
                <p:nvPr/>
              </p:nvPicPr>
              <p:blipFill>
                <a:blip r:embed="rId143"/>
                <a:stretch>
                  <a:fillRect/>
                </a:stretch>
              </p:blipFill>
              <p:spPr>
                <a:xfrm>
                  <a:off x="3416249" y="5281165"/>
                  <a:ext cx="190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Ink 83">
                  <a:extLst>
                    <a:ext uri="{FF2B5EF4-FFF2-40B4-BE49-F238E27FC236}">
                      <a16:creationId xmlns:a16="http://schemas.microsoft.com/office/drawing/2014/main" id="{6A6A2ABB-1072-4E6F-9D9D-F7F76E98C358}"/>
                    </a:ext>
                  </a:extLst>
                </p14:cNvPr>
                <p14:cNvContentPartPr/>
                <p14:nvPr/>
              </p14:nvContentPartPr>
              <p14:xfrm>
                <a:off x="3653129" y="5189005"/>
                <a:ext cx="107280" cy="359280"/>
              </p14:xfrm>
            </p:contentPart>
          </mc:Choice>
          <mc:Fallback xmlns="">
            <p:pic>
              <p:nvPicPr>
                <p:cNvPr id="84" name="Ink 83">
                  <a:extLst>
                    <a:ext uri="{FF2B5EF4-FFF2-40B4-BE49-F238E27FC236}">
                      <a16:creationId xmlns:a16="http://schemas.microsoft.com/office/drawing/2014/main" id="{6A6A2ABB-1072-4E6F-9D9D-F7F76E98C358}"/>
                    </a:ext>
                  </a:extLst>
                </p:cNvPr>
                <p:cNvPicPr/>
                <p:nvPr/>
              </p:nvPicPr>
              <p:blipFill>
                <a:blip r:embed="rId145"/>
                <a:stretch>
                  <a:fillRect/>
                </a:stretch>
              </p:blipFill>
              <p:spPr>
                <a:xfrm>
                  <a:off x="3635129" y="5171005"/>
                  <a:ext cx="142920" cy="394920"/>
                </a:xfrm>
                <a:prstGeom prst="rect">
                  <a:avLst/>
                </a:prstGeom>
              </p:spPr>
            </p:pic>
          </mc:Fallback>
        </mc:AlternateContent>
      </p:grpSp>
      <p:grpSp>
        <p:nvGrpSpPr>
          <p:cNvPr id="99" name="Group 98">
            <a:extLst>
              <a:ext uri="{FF2B5EF4-FFF2-40B4-BE49-F238E27FC236}">
                <a16:creationId xmlns:a16="http://schemas.microsoft.com/office/drawing/2014/main" id="{5641B053-0A34-4924-819D-7539F73FA06E}"/>
              </a:ext>
            </a:extLst>
          </p:cNvPr>
          <p:cNvGrpSpPr/>
          <p:nvPr/>
        </p:nvGrpSpPr>
        <p:grpSpPr>
          <a:xfrm>
            <a:off x="5006729" y="5140405"/>
            <a:ext cx="2176920" cy="390600"/>
            <a:chOff x="5006729" y="5140405"/>
            <a:chExt cx="2176920" cy="390600"/>
          </a:xfrm>
        </p:grpSpPr>
        <mc:AlternateContent xmlns:mc="http://schemas.openxmlformats.org/markup-compatibility/2006" xmlns:p14="http://schemas.microsoft.com/office/powerpoint/2010/main">
          <mc:Choice Requires="p14">
            <p:contentPart p14:bwMode="auto" r:id="rId146">
              <p14:nvContentPartPr>
                <p14:cNvPr id="85" name="Ink 84">
                  <a:extLst>
                    <a:ext uri="{FF2B5EF4-FFF2-40B4-BE49-F238E27FC236}">
                      <a16:creationId xmlns:a16="http://schemas.microsoft.com/office/drawing/2014/main" id="{3DA5DC14-3108-46A9-94C3-6CCC407EABA0}"/>
                    </a:ext>
                  </a:extLst>
                </p14:cNvPr>
                <p14:cNvContentPartPr/>
                <p14:nvPr/>
              </p14:nvContentPartPr>
              <p14:xfrm>
                <a:off x="5006729" y="5189725"/>
                <a:ext cx="128520" cy="337680"/>
              </p14:xfrm>
            </p:contentPart>
          </mc:Choice>
          <mc:Fallback xmlns="">
            <p:pic>
              <p:nvPicPr>
                <p:cNvPr id="85" name="Ink 84">
                  <a:extLst>
                    <a:ext uri="{FF2B5EF4-FFF2-40B4-BE49-F238E27FC236}">
                      <a16:creationId xmlns:a16="http://schemas.microsoft.com/office/drawing/2014/main" id="{3DA5DC14-3108-46A9-94C3-6CCC407EABA0}"/>
                    </a:ext>
                  </a:extLst>
                </p:cNvPr>
                <p:cNvPicPr/>
                <p:nvPr/>
              </p:nvPicPr>
              <p:blipFill>
                <a:blip r:embed="rId147"/>
                <a:stretch>
                  <a:fillRect/>
                </a:stretch>
              </p:blipFill>
              <p:spPr>
                <a:xfrm>
                  <a:off x="4988729" y="5171725"/>
                  <a:ext cx="1641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Ink 85">
                  <a:extLst>
                    <a:ext uri="{FF2B5EF4-FFF2-40B4-BE49-F238E27FC236}">
                      <a16:creationId xmlns:a16="http://schemas.microsoft.com/office/drawing/2014/main" id="{FCC07B4F-46C5-42C2-A670-1B24DCC0A4EC}"/>
                    </a:ext>
                  </a:extLst>
                </p14:cNvPr>
                <p14:cNvContentPartPr/>
                <p14:nvPr/>
              </p14:nvContentPartPr>
              <p14:xfrm>
                <a:off x="5202209" y="5288365"/>
                <a:ext cx="166680" cy="155880"/>
              </p14:xfrm>
            </p:contentPart>
          </mc:Choice>
          <mc:Fallback xmlns="">
            <p:pic>
              <p:nvPicPr>
                <p:cNvPr id="86" name="Ink 85">
                  <a:extLst>
                    <a:ext uri="{FF2B5EF4-FFF2-40B4-BE49-F238E27FC236}">
                      <a16:creationId xmlns:a16="http://schemas.microsoft.com/office/drawing/2014/main" id="{FCC07B4F-46C5-42C2-A670-1B24DCC0A4EC}"/>
                    </a:ext>
                  </a:extLst>
                </p:cNvPr>
                <p:cNvPicPr/>
                <p:nvPr/>
              </p:nvPicPr>
              <p:blipFill>
                <a:blip r:embed="rId149"/>
                <a:stretch>
                  <a:fillRect/>
                </a:stretch>
              </p:blipFill>
              <p:spPr>
                <a:xfrm>
                  <a:off x="5184209" y="5270365"/>
                  <a:ext cx="202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Ink 86">
                  <a:extLst>
                    <a:ext uri="{FF2B5EF4-FFF2-40B4-BE49-F238E27FC236}">
                      <a16:creationId xmlns:a16="http://schemas.microsoft.com/office/drawing/2014/main" id="{FC0C57BB-EB2D-4B57-BDDF-769DECDEACF3}"/>
                    </a:ext>
                  </a:extLst>
                </p14:cNvPr>
                <p14:cNvContentPartPr/>
                <p14:nvPr/>
              </p14:nvContentPartPr>
              <p14:xfrm>
                <a:off x="5538449" y="5282605"/>
                <a:ext cx="16200" cy="157680"/>
              </p14:xfrm>
            </p:contentPart>
          </mc:Choice>
          <mc:Fallback xmlns="">
            <p:pic>
              <p:nvPicPr>
                <p:cNvPr id="87" name="Ink 86">
                  <a:extLst>
                    <a:ext uri="{FF2B5EF4-FFF2-40B4-BE49-F238E27FC236}">
                      <a16:creationId xmlns:a16="http://schemas.microsoft.com/office/drawing/2014/main" id="{FC0C57BB-EB2D-4B57-BDDF-769DECDEACF3}"/>
                    </a:ext>
                  </a:extLst>
                </p:cNvPr>
                <p:cNvPicPr/>
                <p:nvPr/>
              </p:nvPicPr>
              <p:blipFill>
                <a:blip r:embed="rId151"/>
                <a:stretch>
                  <a:fillRect/>
                </a:stretch>
              </p:blipFill>
              <p:spPr>
                <a:xfrm>
                  <a:off x="5520449" y="5264605"/>
                  <a:ext cx="51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Ink 87">
                  <a:extLst>
                    <a:ext uri="{FF2B5EF4-FFF2-40B4-BE49-F238E27FC236}">
                      <a16:creationId xmlns:a16="http://schemas.microsoft.com/office/drawing/2014/main" id="{EF7A9647-50EA-4583-A580-B4450DF20F63}"/>
                    </a:ext>
                  </a:extLst>
                </p14:cNvPr>
                <p14:cNvContentPartPr/>
                <p14:nvPr/>
              </p14:nvContentPartPr>
              <p14:xfrm>
                <a:off x="5468609" y="5365045"/>
                <a:ext cx="151560" cy="10800"/>
              </p14:xfrm>
            </p:contentPart>
          </mc:Choice>
          <mc:Fallback xmlns="">
            <p:pic>
              <p:nvPicPr>
                <p:cNvPr id="88" name="Ink 87">
                  <a:extLst>
                    <a:ext uri="{FF2B5EF4-FFF2-40B4-BE49-F238E27FC236}">
                      <a16:creationId xmlns:a16="http://schemas.microsoft.com/office/drawing/2014/main" id="{EF7A9647-50EA-4583-A580-B4450DF20F63}"/>
                    </a:ext>
                  </a:extLst>
                </p:cNvPr>
                <p:cNvPicPr/>
                <p:nvPr/>
              </p:nvPicPr>
              <p:blipFill>
                <a:blip r:embed="rId153"/>
                <a:stretch>
                  <a:fillRect/>
                </a:stretch>
              </p:blipFill>
              <p:spPr>
                <a:xfrm>
                  <a:off x="5450609" y="5347045"/>
                  <a:ext cx="187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Ink 88">
                  <a:extLst>
                    <a:ext uri="{FF2B5EF4-FFF2-40B4-BE49-F238E27FC236}">
                      <a16:creationId xmlns:a16="http://schemas.microsoft.com/office/drawing/2014/main" id="{61E10EF7-A987-43E2-A2EE-8DD61F65272A}"/>
                    </a:ext>
                  </a:extLst>
                </p14:cNvPr>
                <p14:cNvContentPartPr/>
                <p14:nvPr/>
              </p14:nvContentPartPr>
              <p14:xfrm>
                <a:off x="5709809" y="5230405"/>
                <a:ext cx="24840" cy="172800"/>
              </p14:xfrm>
            </p:contentPart>
          </mc:Choice>
          <mc:Fallback xmlns="">
            <p:pic>
              <p:nvPicPr>
                <p:cNvPr id="89" name="Ink 88">
                  <a:extLst>
                    <a:ext uri="{FF2B5EF4-FFF2-40B4-BE49-F238E27FC236}">
                      <a16:creationId xmlns:a16="http://schemas.microsoft.com/office/drawing/2014/main" id="{61E10EF7-A987-43E2-A2EE-8DD61F65272A}"/>
                    </a:ext>
                  </a:extLst>
                </p:cNvPr>
                <p:cNvPicPr/>
                <p:nvPr/>
              </p:nvPicPr>
              <p:blipFill>
                <a:blip r:embed="rId155"/>
                <a:stretch>
                  <a:fillRect/>
                </a:stretch>
              </p:blipFill>
              <p:spPr>
                <a:xfrm>
                  <a:off x="5691809" y="5212405"/>
                  <a:ext cx="6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Ink 89">
                  <a:extLst>
                    <a:ext uri="{FF2B5EF4-FFF2-40B4-BE49-F238E27FC236}">
                      <a16:creationId xmlns:a16="http://schemas.microsoft.com/office/drawing/2014/main" id="{E6D8DEE2-6FF1-4028-B428-70274A056051}"/>
                    </a:ext>
                  </a:extLst>
                </p14:cNvPr>
                <p14:cNvContentPartPr/>
                <p14:nvPr/>
              </p14:nvContentPartPr>
              <p14:xfrm>
                <a:off x="5825369" y="5248765"/>
                <a:ext cx="144360" cy="163080"/>
              </p14:xfrm>
            </p:contentPart>
          </mc:Choice>
          <mc:Fallback xmlns="">
            <p:pic>
              <p:nvPicPr>
                <p:cNvPr id="90" name="Ink 89">
                  <a:extLst>
                    <a:ext uri="{FF2B5EF4-FFF2-40B4-BE49-F238E27FC236}">
                      <a16:creationId xmlns:a16="http://schemas.microsoft.com/office/drawing/2014/main" id="{E6D8DEE2-6FF1-4028-B428-70274A056051}"/>
                    </a:ext>
                  </a:extLst>
                </p:cNvPr>
                <p:cNvPicPr/>
                <p:nvPr/>
              </p:nvPicPr>
              <p:blipFill>
                <a:blip r:embed="rId157"/>
                <a:stretch>
                  <a:fillRect/>
                </a:stretch>
              </p:blipFill>
              <p:spPr>
                <a:xfrm>
                  <a:off x="5807369" y="5230765"/>
                  <a:ext cx="180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Ink 90">
                  <a:extLst>
                    <a:ext uri="{FF2B5EF4-FFF2-40B4-BE49-F238E27FC236}">
                      <a16:creationId xmlns:a16="http://schemas.microsoft.com/office/drawing/2014/main" id="{7D330EA3-578A-4288-8CD1-CF7872E89449}"/>
                    </a:ext>
                  </a:extLst>
                </p14:cNvPr>
                <p14:cNvContentPartPr/>
                <p14:nvPr/>
              </p14:nvContentPartPr>
              <p14:xfrm>
                <a:off x="6066569" y="5176765"/>
                <a:ext cx="106560" cy="293760"/>
              </p14:xfrm>
            </p:contentPart>
          </mc:Choice>
          <mc:Fallback xmlns="">
            <p:pic>
              <p:nvPicPr>
                <p:cNvPr id="91" name="Ink 90">
                  <a:extLst>
                    <a:ext uri="{FF2B5EF4-FFF2-40B4-BE49-F238E27FC236}">
                      <a16:creationId xmlns:a16="http://schemas.microsoft.com/office/drawing/2014/main" id="{7D330EA3-578A-4288-8CD1-CF7872E89449}"/>
                    </a:ext>
                  </a:extLst>
                </p:cNvPr>
                <p:cNvPicPr/>
                <p:nvPr/>
              </p:nvPicPr>
              <p:blipFill>
                <a:blip r:embed="rId159"/>
                <a:stretch>
                  <a:fillRect/>
                </a:stretch>
              </p:blipFill>
              <p:spPr>
                <a:xfrm>
                  <a:off x="6048508" y="5158765"/>
                  <a:ext cx="142321"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Ink 91">
                  <a:extLst>
                    <a:ext uri="{FF2B5EF4-FFF2-40B4-BE49-F238E27FC236}">
                      <a16:creationId xmlns:a16="http://schemas.microsoft.com/office/drawing/2014/main" id="{386E1283-A6CF-4368-B807-90141D3B99A5}"/>
                    </a:ext>
                  </a:extLst>
                </p14:cNvPr>
                <p14:cNvContentPartPr/>
                <p14:nvPr/>
              </p14:nvContentPartPr>
              <p14:xfrm>
                <a:off x="6189689" y="5176405"/>
                <a:ext cx="200160" cy="293040"/>
              </p14:xfrm>
            </p:contentPart>
          </mc:Choice>
          <mc:Fallback xmlns="">
            <p:pic>
              <p:nvPicPr>
                <p:cNvPr id="92" name="Ink 91">
                  <a:extLst>
                    <a:ext uri="{FF2B5EF4-FFF2-40B4-BE49-F238E27FC236}">
                      <a16:creationId xmlns:a16="http://schemas.microsoft.com/office/drawing/2014/main" id="{386E1283-A6CF-4368-B807-90141D3B99A5}"/>
                    </a:ext>
                  </a:extLst>
                </p:cNvPr>
                <p:cNvPicPr/>
                <p:nvPr/>
              </p:nvPicPr>
              <p:blipFill>
                <a:blip r:embed="rId161"/>
                <a:stretch>
                  <a:fillRect/>
                </a:stretch>
              </p:blipFill>
              <p:spPr>
                <a:xfrm>
                  <a:off x="6171689" y="5158405"/>
                  <a:ext cx="235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Ink 94">
                  <a:extLst>
                    <a:ext uri="{FF2B5EF4-FFF2-40B4-BE49-F238E27FC236}">
                      <a16:creationId xmlns:a16="http://schemas.microsoft.com/office/drawing/2014/main" id="{0DE34D14-239C-4A49-9089-8A8439D1A8A2}"/>
                    </a:ext>
                  </a:extLst>
                </p14:cNvPr>
                <p14:cNvContentPartPr/>
                <p14:nvPr/>
              </p14:nvContentPartPr>
              <p14:xfrm>
                <a:off x="6393809" y="5231125"/>
                <a:ext cx="147600" cy="160560"/>
              </p14:xfrm>
            </p:contentPart>
          </mc:Choice>
          <mc:Fallback xmlns="">
            <p:pic>
              <p:nvPicPr>
                <p:cNvPr id="95" name="Ink 94">
                  <a:extLst>
                    <a:ext uri="{FF2B5EF4-FFF2-40B4-BE49-F238E27FC236}">
                      <a16:creationId xmlns:a16="http://schemas.microsoft.com/office/drawing/2014/main" id="{0DE34D14-239C-4A49-9089-8A8439D1A8A2}"/>
                    </a:ext>
                  </a:extLst>
                </p:cNvPr>
                <p:cNvPicPr/>
                <p:nvPr/>
              </p:nvPicPr>
              <p:blipFill>
                <a:blip r:embed="rId163"/>
                <a:stretch>
                  <a:fillRect/>
                </a:stretch>
              </p:blipFill>
              <p:spPr>
                <a:xfrm>
                  <a:off x="6375809" y="5213125"/>
                  <a:ext cx="183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Ink 95">
                  <a:extLst>
                    <a:ext uri="{FF2B5EF4-FFF2-40B4-BE49-F238E27FC236}">
                      <a16:creationId xmlns:a16="http://schemas.microsoft.com/office/drawing/2014/main" id="{12C1C690-DD0D-4394-976E-CE203BE5D38E}"/>
                    </a:ext>
                  </a:extLst>
                </p14:cNvPr>
                <p14:cNvContentPartPr/>
                <p14:nvPr/>
              </p14:nvContentPartPr>
              <p14:xfrm>
                <a:off x="6620609" y="5312125"/>
                <a:ext cx="82080" cy="7200"/>
              </p14:xfrm>
            </p:contentPart>
          </mc:Choice>
          <mc:Fallback xmlns="">
            <p:pic>
              <p:nvPicPr>
                <p:cNvPr id="96" name="Ink 95">
                  <a:extLst>
                    <a:ext uri="{FF2B5EF4-FFF2-40B4-BE49-F238E27FC236}">
                      <a16:creationId xmlns:a16="http://schemas.microsoft.com/office/drawing/2014/main" id="{12C1C690-DD0D-4394-976E-CE203BE5D38E}"/>
                    </a:ext>
                  </a:extLst>
                </p:cNvPr>
                <p:cNvPicPr/>
                <p:nvPr/>
              </p:nvPicPr>
              <p:blipFill>
                <a:blip r:embed="rId165"/>
                <a:stretch>
                  <a:fillRect/>
                </a:stretch>
              </p:blipFill>
              <p:spPr>
                <a:xfrm>
                  <a:off x="6602609" y="5294125"/>
                  <a:ext cx="117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Ink 96">
                  <a:extLst>
                    <a:ext uri="{FF2B5EF4-FFF2-40B4-BE49-F238E27FC236}">
                      <a16:creationId xmlns:a16="http://schemas.microsoft.com/office/drawing/2014/main" id="{6A4C9768-57F9-4D7C-96E3-CB5D2AD9D3E0}"/>
                    </a:ext>
                  </a:extLst>
                </p14:cNvPr>
                <p14:cNvContentPartPr/>
                <p14:nvPr/>
              </p14:nvContentPartPr>
              <p14:xfrm>
                <a:off x="6793049" y="5192605"/>
                <a:ext cx="145440" cy="232200"/>
              </p14:xfrm>
            </p:contentPart>
          </mc:Choice>
          <mc:Fallback xmlns="">
            <p:pic>
              <p:nvPicPr>
                <p:cNvPr id="97" name="Ink 96">
                  <a:extLst>
                    <a:ext uri="{FF2B5EF4-FFF2-40B4-BE49-F238E27FC236}">
                      <a16:creationId xmlns:a16="http://schemas.microsoft.com/office/drawing/2014/main" id="{6A4C9768-57F9-4D7C-96E3-CB5D2AD9D3E0}"/>
                    </a:ext>
                  </a:extLst>
                </p:cNvPr>
                <p:cNvPicPr/>
                <p:nvPr/>
              </p:nvPicPr>
              <p:blipFill>
                <a:blip r:embed="rId167"/>
                <a:stretch>
                  <a:fillRect/>
                </a:stretch>
              </p:blipFill>
              <p:spPr>
                <a:xfrm>
                  <a:off x="6775049" y="5174605"/>
                  <a:ext cx="181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Ink 97">
                  <a:extLst>
                    <a:ext uri="{FF2B5EF4-FFF2-40B4-BE49-F238E27FC236}">
                      <a16:creationId xmlns:a16="http://schemas.microsoft.com/office/drawing/2014/main" id="{83D94950-9F8E-4394-B341-4A94A3DABC9B}"/>
                    </a:ext>
                  </a:extLst>
                </p14:cNvPr>
                <p14:cNvContentPartPr/>
                <p14:nvPr/>
              </p14:nvContentPartPr>
              <p14:xfrm>
                <a:off x="7052249" y="5140405"/>
                <a:ext cx="131400" cy="390600"/>
              </p14:xfrm>
            </p:contentPart>
          </mc:Choice>
          <mc:Fallback xmlns="">
            <p:pic>
              <p:nvPicPr>
                <p:cNvPr id="98" name="Ink 97">
                  <a:extLst>
                    <a:ext uri="{FF2B5EF4-FFF2-40B4-BE49-F238E27FC236}">
                      <a16:creationId xmlns:a16="http://schemas.microsoft.com/office/drawing/2014/main" id="{83D94950-9F8E-4394-B341-4A94A3DABC9B}"/>
                    </a:ext>
                  </a:extLst>
                </p:cNvPr>
                <p:cNvPicPr/>
                <p:nvPr/>
              </p:nvPicPr>
              <p:blipFill>
                <a:blip r:embed="rId169"/>
                <a:stretch>
                  <a:fillRect/>
                </a:stretch>
              </p:blipFill>
              <p:spPr>
                <a:xfrm>
                  <a:off x="7034249" y="5122405"/>
                  <a:ext cx="167040" cy="426240"/>
                </a:xfrm>
                <a:prstGeom prst="rect">
                  <a:avLst/>
                </a:prstGeom>
              </p:spPr>
            </p:pic>
          </mc:Fallback>
        </mc:AlternateContent>
      </p:grpSp>
    </p:spTree>
    <p:extLst>
      <p:ext uri="{BB962C8B-B14F-4D97-AF65-F5344CB8AC3E}">
        <p14:creationId xmlns:p14="http://schemas.microsoft.com/office/powerpoint/2010/main" val="221758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3600"/>
              <a:t>4-4 Part 2 Factoring Quadratic Expressions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5" name="Content Placeholder 4">
            <a:extLst>
              <a:ext uri="{FF2B5EF4-FFF2-40B4-BE49-F238E27FC236}">
                <a16:creationId xmlns:a16="http://schemas.microsoft.com/office/drawing/2014/main" id="{A43857B7-717E-4058-9011-A4B062405E08}"/>
              </a:ext>
            </a:extLst>
          </p:cNvPr>
          <p:cNvSpPr>
            <a:spLocks noGrp="1"/>
          </p:cNvSpPr>
          <p:nvPr>
            <p:ph sz="half" idx="2"/>
          </p:nvPr>
        </p:nvSpPr>
        <p:spPr/>
        <p:txBody>
          <a:bodyPr vert="horz" lIns="91440" tIns="45720" rIns="91440" bIns="45720" rtlCol="0" anchor="t">
            <a:normAutofit/>
          </a:bodyPr>
          <a:lstStyle/>
          <a:p>
            <a:endParaRPr lang="en-US"/>
          </a:p>
          <a:p>
            <a:endParaRPr lang="en-US"/>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40115" y="2063426"/>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A2.A.REI.B.3</a:t>
                </a:r>
                <a:r>
                  <a:rPr lang="en-US"/>
                  <a:t> Solve quadratic equations and inequalities in one variable. Solve quadratic equations by inspection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49), taking square roots, completing the square, knowing and applying the quadratic formula, and factoring, as appropriate to the initial form of the equation. Recognize when the quadratic formula gives complex solutions and write them as a ± b</a:t>
                </a:r>
                <a:r>
                  <a:rPr lang="en-US" i="1"/>
                  <a:t>i</a:t>
                </a:r>
                <a:r>
                  <a:rPr lang="en-US"/>
                  <a:t> for real numbers a and b.</a:t>
                </a:r>
              </a:p>
              <a:p>
                <a:endParaRPr lang="en-US"/>
              </a:p>
            </p:txBody>
          </p:sp>
        </mc:Choice>
        <mc:Fallback xmlns="">
          <p:sp>
            <p:nvSpPr>
              <p:cNvPr id="7" name="Content Placeholder 4">
                <a:extLst>
                  <a:ext uri="{FF2B5EF4-FFF2-40B4-BE49-F238E27FC236}">
                    <a16:creationId xmlns:a16="http://schemas.microsoft.com/office/drawing/2014/main" id="{F8B571CE-0DEE-4036-80A7-8E1B97756F42}"/>
                  </a:ext>
                </a:extLst>
              </p:cNvPr>
              <p:cNvSpPr txBox="1">
                <a:spLocks noRot="1" noChangeAspect="1" noMove="1" noResize="1" noEditPoints="1" noAdjustHandles="1" noChangeArrowheads="1" noChangeShapeType="1" noTextEdit="1"/>
              </p:cNvSpPr>
              <p:nvPr/>
            </p:nvSpPr>
            <p:spPr>
              <a:xfrm>
                <a:off x="740115" y="2063426"/>
                <a:ext cx="4396341" cy="4200245"/>
              </a:xfrm>
              <a:prstGeom prst="rect">
                <a:avLst/>
              </a:prstGeom>
              <a:blipFill>
                <a:blip r:embed="rId3"/>
                <a:stretch>
                  <a:fillRect l="-554" t="-725" r="-1939"/>
                </a:stretch>
              </a:blipFill>
            </p:spPr>
            <p:txBody>
              <a:bodyPr/>
              <a:lstStyle/>
              <a:p>
                <a:r>
                  <a:rPr lang="en-US">
                    <a:noFill/>
                  </a:rPr>
                  <a:t> </a:t>
                </a:r>
              </a:p>
            </p:txBody>
          </p:sp>
        </mc:Fallback>
      </mc:AlternateContent>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6096000" y="2063426"/>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extract common and binomial factors when given quadratic expressions IOT factor quadratic expressions.</a:t>
            </a:r>
          </a:p>
          <a:p>
            <a:pPr marL="0" indent="0">
              <a:buNone/>
            </a:pPr>
            <a:endParaRPr lang="en-US"/>
          </a:p>
          <a:p>
            <a:endParaRPr lang="en-US"/>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229132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4-4 Factoring Quadratic Expressions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84539" y="2417418"/>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00FF00"/>
                </a:highlight>
              </a:rPr>
              <a:t>extract</a:t>
            </a:r>
            <a:r>
              <a:rPr lang="en-US"/>
              <a:t> common and </a:t>
            </a:r>
            <a:r>
              <a:rPr lang="en-US">
                <a:highlight>
                  <a:srgbClr val="FFFF00"/>
                </a:highlight>
              </a:rPr>
              <a:t>binomial</a:t>
            </a:r>
            <a:r>
              <a:rPr lang="en-US"/>
              <a:t> factors when given </a:t>
            </a:r>
            <a:r>
              <a:rPr lang="en-US">
                <a:highlight>
                  <a:srgbClr val="00FFFF"/>
                </a:highlight>
              </a:rPr>
              <a:t>quadratic</a:t>
            </a:r>
            <a:r>
              <a:rPr lang="en-US"/>
              <a:t> expressions IOT </a:t>
            </a:r>
            <a:r>
              <a:rPr lang="en-US">
                <a:highlight>
                  <a:srgbClr val="FF00FF"/>
                </a:highlight>
              </a:rPr>
              <a:t>factor </a:t>
            </a:r>
            <a:r>
              <a:rPr lang="en-US"/>
              <a:t>quadratic expressions.</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A7B7373-209C-40D3-94E8-64EAA9666C81}"/>
              </a:ext>
            </a:extLst>
          </p:cNvPr>
          <p:cNvSpPr txBox="1"/>
          <p:nvPr/>
        </p:nvSpPr>
        <p:spPr>
          <a:xfrm>
            <a:off x="3839818" y="3606454"/>
            <a:ext cx="2524539"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Having 2 terms </a:t>
            </a:r>
          </a:p>
          <a:p>
            <a:r>
              <a:rPr lang="en-US"/>
              <a:t>      </a:t>
            </a:r>
            <a:r>
              <a:rPr lang="en-US">
                <a:highlight>
                  <a:srgbClr val="FFFF00"/>
                </a:highlight>
              </a:rPr>
              <a:t>(prefix-</a:t>
            </a:r>
            <a:r>
              <a:rPr lang="en-US" b="1">
                <a:highlight>
                  <a:srgbClr val="FFFF00"/>
                </a:highlight>
              </a:rPr>
              <a:t>bi</a:t>
            </a:r>
            <a:r>
              <a:rPr lang="en-US">
                <a:highlight>
                  <a:srgbClr val="FFFF00"/>
                </a:highlight>
              </a:rPr>
              <a:t>)</a:t>
            </a:r>
          </a:p>
        </p:txBody>
      </p:sp>
      <p:cxnSp>
        <p:nvCxnSpPr>
          <p:cNvPr id="19" name="Straight Arrow Connector 18">
            <a:extLst>
              <a:ext uri="{FF2B5EF4-FFF2-40B4-BE49-F238E27FC236}">
                <a16:creationId xmlns:a16="http://schemas.microsoft.com/office/drawing/2014/main" id="{DB916BA0-95E2-4379-9287-6B45B63B5A8C}"/>
              </a:ext>
            </a:extLst>
          </p:cNvPr>
          <p:cNvCxnSpPr>
            <a:cxnSpLocks/>
            <a:stCxn id="8" idx="0"/>
          </p:cNvCxnSpPr>
          <p:nvPr/>
        </p:nvCxnSpPr>
        <p:spPr>
          <a:xfrm flipH="1" flipV="1">
            <a:off x="4810539" y="2739949"/>
            <a:ext cx="291549" cy="86650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7215308" y="3464487"/>
            <a:ext cx="4037068"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Rewrite the expression as a product (using multiplication).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C363B3E-AB3D-44C6-8592-5A37DA50EC87}"/>
                  </a:ext>
                </a:extLst>
              </p:cNvPr>
              <p:cNvSpPr txBox="1"/>
              <p:nvPr/>
            </p:nvSpPr>
            <p:spPr>
              <a:xfrm>
                <a:off x="4688296" y="1511381"/>
                <a:ext cx="4712829"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Having an </a:t>
                </a:r>
                <a14:m>
                  <m:oMath xmlns:m="http://schemas.openxmlformats.org/officeDocument/2006/math">
                    <m:sSup>
                      <m:sSupPr>
                        <m:ctrlPr>
                          <a:rPr lang="en-US" i="1" smtClean="0">
                            <a:highlight>
                              <a:srgbClr val="00FFFF"/>
                            </a:highlight>
                            <a:latin typeface="Cambria Math" panose="02040503050406030204" pitchFamily="18" charset="0"/>
                          </a:rPr>
                        </m:ctrlPr>
                      </m:sSupPr>
                      <m:e>
                        <m:r>
                          <a:rPr lang="en-US" b="0" i="1" smtClean="0">
                            <a:highlight>
                              <a:srgbClr val="00FFFF"/>
                            </a:highlight>
                            <a:latin typeface="Cambria Math" panose="02040503050406030204" pitchFamily="18" charset="0"/>
                          </a:rPr>
                          <m:t>𝑥</m:t>
                        </m:r>
                      </m:e>
                      <m:sup>
                        <m:r>
                          <a:rPr lang="en-US" b="0" i="1" smtClean="0">
                            <a:highlight>
                              <a:srgbClr val="00FFFF"/>
                            </a:highlight>
                            <a:latin typeface="Cambria Math" panose="02040503050406030204" pitchFamily="18" charset="0"/>
                          </a:rPr>
                          <m:t>2</m:t>
                        </m:r>
                      </m:sup>
                    </m:sSup>
                  </m:oMath>
                </a14:m>
                <a:r>
                  <a:rPr lang="en-US">
                    <a:highlight>
                      <a:srgbClr val="00FFFF"/>
                    </a:highlight>
                  </a:rPr>
                  <a:t> term and no higher exponent</a:t>
                </a:r>
              </a:p>
            </p:txBody>
          </p:sp>
        </mc:Choice>
        <mc:Fallback xmlns="">
          <p:sp>
            <p:nvSpPr>
              <p:cNvPr id="22" name="TextBox 21">
                <a:extLst>
                  <a:ext uri="{FF2B5EF4-FFF2-40B4-BE49-F238E27FC236}">
                    <a16:creationId xmlns:a16="http://schemas.microsoft.com/office/drawing/2014/main" id="{5C363B3E-AB3D-44C6-8592-5A37DA50EC87}"/>
                  </a:ext>
                </a:extLst>
              </p:cNvPr>
              <p:cNvSpPr txBox="1">
                <a:spLocks noRot="1" noChangeAspect="1" noMove="1" noResize="1" noEditPoints="1" noAdjustHandles="1" noChangeArrowheads="1" noChangeShapeType="1" noTextEdit="1"/>
              </p:cNvSpPr>
              <p:nvPr/>
            </p:nvSpPr>
            <p:spPr>
              <a:xfrm>
                <a:off x="4688296" y="1511381"/>
                <a:ext cx="4712829" cy="369332"/>
              </a:xfrm>
              <a:prstGeom prst="rect">
                <a:avLst/>
              </a:prstGeom>
              <a:blipFill>
                <a:blip r:embed="rId4"/>
                <a:stretch>
                  <a:fillRect l="-776" t="-9836" b="-24590"/>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B74FBF04-C74D-48A0-A08C-7858731EC473}"/>
              </a:ext>
            </a:extLst>
          </p:cNvPr>
          <p:cNvCxnSpPr>
            <a:cxnSpLocks/>
          </p:cNvCxnSpPr>
          <p:nvPr/>
        </p:nvCxnSpPr>
        <p:spPr>
          <a:xfrm flipV="1">
            <a:off x="8974094" y="2739949"/>
            <a:ext cx="881741" cy="6535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64B8349C-04CF-4953-AAED-05B4869C5F50}"/>
              </a:ext>
            </a:extLst>
          </p:cNvPr>
          <p:cNvCxnSpPr>
            <a:cxnSpLocks/>
            <a:stCxn id="12" idx="2"/>
          </p:cNvCxnSpPr>
          <p:nvPr/>
        </p:nvCxnSpPr>
        <p:spPr>
          <a:xfrm flipH="1">
            <a:off x="2677395" y="2026920"/>
            <a:ext cx="1012414" cy="43213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33F76F79-AE69-4E9A-8E6F-1A4A613BD31B}"/>
              </a:ext>
            </a:extLst>
          </p:cNvPr>
          <p:cNvCxnSpPr>
            <a:cxnSpLocks/>
          </p:cNvCxnSpPr>
          <p:nvPr/>
        </p:nvCxnSpPr>
        <p:spPr>
          <a:xfrm flipH="1">
            <a:off x="7487479" y="1880713"/>
            <a:ext cx="225286" cy="6220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B497C366-066F-4841-9570-27CAA8079192}"/>
              </a:ext>
            </a:extLst>
          </p:cNvPr>
          <p:cNvSpPr txBox="1"/>
          <p:nvPr/>
        </p:nvSpPr>
        <p:spPr>
          <a:xfrm>
            <a:off x="2969363" y="1657588"/>
            <a:ext cx="1440892"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Take out</a:t>
            </a:r>
          </a:p>
        </p:txBody>
      </p:sp>
    </p:spTree>
    <p:extLst>
      <p:ext uri="{BB962C8B-B14F-4D97-AF65-F5344CB8AC3E}">
        <p14:creationId xmlns:p14="http://schemas.microsoft.com/office/powerpoint/2010/main" val="140800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4-4 </a:t>
            </a:r>
            <a:r>
              <a:rPr lang="en-US" sz="4000">
                <a:latin typeface="Calibri"/>
                <a:cs typeface="Calibri"/>
              </a:rPr>
              <a:t>Factoring Quadratic Expressions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244" name="TextBox 243">
            <a:extLst>
              <a:ext uri="{FF2B5EF4-FFF2-40B4-BE49-F238E27FC236}">
                <a16:creationId xmlns:a16="http://schemas.microsoft.com/office/drawing/2014/main" id="{9993EFF6-6150-4168-BA9C-EA671BCBF5C1}"/>
              </a:ext>
            </a:extLst>
          </p:cNvPr>
          <p:cNvSpPr txBox="1"/>
          <p:nvPr/>
        </p:nvSpPr>
        <p:spPr>
          <a:xfrm>
            <a:off x="646111" y="29016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D4BC67F-DCA7-4312-B109-F10E065393BD}"/>
                  </a:ext>
                </a:extLst>
              </p:cNvPr>
              <p:cNvSpPr/>
              <p:nvPr/>
            </p:nvSpPr>
            <p:spPr>
              <a:xfrm>
                <a:off x="980660" y="1458659"/>
                <a:ext cx="9404723" cy="1283878"/>
              </a:xfrm>
              <a:prstGeom prst="rect">
                <a:avLst/>
              </a:prstGeom>
            </p:spPr>
            <p:txBody>
              <a:bodyPr wrap="square">
                <a:spAutoFit/>
              </a:bodyPr>
              <a:lstStyle/>
              <a:p>
                <a:pPr>
                  <a:lnSpc>
                    <a:spcPct val="115000"/>
                  </a:lnSpc>
                  <a:spcAft>
                    <a:spcPts val="10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                                                           Special Factoring Patterns</a:t>
                </a:r>
              </a:p>
              <a:p>
                <a:pPr>
                  <a:lnSpc>
                    <a:spcPct val="115000"/>
                  </a:lnSpc>
                  <a:spcAft>
                    <a:spcPts val="10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Perfect Square Trinomials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𝑏</m:t>
                            </m:r>
                            <m:r>
                              <a:rPr lang="en-US" i="1">
                                <a:latin typeface="Cambria Math" panose="02040503050406030204" pitchFamily="18" charset="0"/>
                                <a:ea typeface="Times New Roman" panose="02020603050405020304" pitchFamily="18" charset="0"/>
                                <a:cs typeface="Times New Roman" panose="02020603050405020304" pitchFamily="18" charset="0"/>
                              </a:rPr>
                              <m:t>)</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𝑎</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𝑎𝑏</m:t>
                    </m:r>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𝑏</m:t>
                            </m:r>
                            <m:r>
                              <a:rPr lang="en-US" i="1">
                                <a:latin typeface="Cambria Math" panose="02040503050406030204" pitchFamily="18" charset="0"/>
                                <a:ea typeface="Times New Roman" panose="02020603050405020304" pitchFamily="18" charset="0"/>
                                <a:cs typeface="Times New Roman" panose="02020603050405020304" pitchFamily="18" charset="0"/>
                              </a:rPr>
                              <m:t>)</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𝑎</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𝑎𝑏</m:t>
                    </m:r>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Difference of Squares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𝑎</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𝑏</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𝑏</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4D4BC67F-DCA7-4312-B109-F10E065393BD}"/>
                  </a:ext>
                </a:extLst>
              </p:cNvPr>
              <p:cNvSpPr>
                <a:spLocks noRot="1" noChangeAspect="1" noMove="1" noResize="1" noEditPoints="1" noAdjustHandles="1" noChangeArrowheads="1" noChangeShapeType="1" noTextEdit="1"/>
              </p:cNvSpPr>
              <p:nvPr/>
            </p:nvSpPr>
            <p:spPr>
              <a:xfrm>
                <a:off x="980660" y="1458659"/>
                <a:ext cx="9404723" cy="1283878"/>
              </a:xfrm>
              <a:prstGeom prst="rect">
                <a:avLst/>
              </a:prstGeom>
              <a:blipFill>
                <a:blip r:embed="rId3"/>
                <a:stretch>
                  <a:fillRect l="-583" t="-948" b="-6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0A3D7E6-91DE-4491-99AB-129005774E89}"/>
                  </a:ext>
                </a:extLst>
              </p:cNvPr>
              <p:cNvSpPr/>
              <p:nvPr/>
            </p:nvSpPr>
            <p:spPr>
              <a:xfrm>
                <a:off x="708991" y="3279914"/>
                <a:ext cx="10774018" cy="1114472"/>
              </a:xfrm>
              <a:prstGeom prst="rect">
                <a:avLst/>
              </a:prstGeom>
            </p:spPr>
            <p:txBody>
              <a:bodyPr wrap="square">
                <a:spAutoFit/>
              </a:bodyPr>
              <a:lstStyle/>
              <a:p>
                <a:pPr indent="85725">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1.  Factor (a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r>
                  <a:rPr lang="en-US">
                    <a:latin typeface="Times New Roman" panose="02020603050405020304" pitchFamily="18" charset="0"/>
                    <a:ea typeface="Times New Roman" panose="02020603050405020304" pitchFamily="18" charset="0"/>
                    <a:cs typeface="Times New Roman" panose="02020603050405020304" pitchFamily="18" charset="0"/>
                  </a:rPr>
                  <a:t>	a.  (I do)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𝑎</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+11</m:t>
                    </m:r>
                    <m:r>
                      <a:rPr lang="en-US" i="1">
                        <a:latin typeface="Cambria Math" panose="02040503050406030204" pitchFamily="18" charset="0"/>
                        <a:ea typeface="Times New Roman" panose="02020603050405020304" pitchFamily="18" charset="0"/>
                        <a:cs typeface="Times New Roman" panose="02020603050405020304" pitchFamily="18" charset="0"/>
                      </a:rPr>
                      <m:t>𝑎</m:t>
                    </m:r>
                    <m:r>
                      <a:rPr lang="en-US" i="1">
                        <a:latin typeface="Cambria Math" panose="02040503050406030204" pitchFamily="18" charset="0"/>
                        <a:ea typeface="Times New Roman" panose="02020603050405020304" pitchFamily="18" charset="0"/>
                        <a:cs typeface="Times New Roman" panose="02020603050405020304" pitchFamily="18" charset="0"/>
                      </a:rPr>
                      <m:t>+12</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(We do)</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 27</m:t>
                        </m:r>
                        <m:r>
                          <a:rPr lang="en-US" i="1">
                            <a:latin typeface="Cambria Math" panose="02040503050406030204" pitchFamily="18" charset="0"/>
                          </a:rPr>
                          <m:t>𝑝</m:t>
                        </m:r>
                      </m:e>
                      <m:sup>
                        <m:r>
                          <a:rPr lang="en-US" i="1">
                            <a:latin typeface="Cambria Math" panose="02040503050406030204" pitchFamily="18" charset="0"/>
                          </a:rPr>
                          <m:t>2</m:t>
                        </m:r>
                      </m:sup>
                    </m:sSup>
                    <m:r>
                      <a:rPr lang="en-US" i="1">
                        <a:latin typeface="Cambria Math" panose="02040503050406030204" pitchFamily="18" charset="0"/>
                      </a:rPr>
                      <m:t>−9</m:t>
                    </m:r>
                    <m:r>
                      <a:rPr lang="en-US" i="1">
                        <a:latin typeface="Cambria Math" panose="02040503050406030204" pitchFamily="18" charset="0"/>
                      </a:rPr>
                      <m:t>𝑝</m:t>
                    </m:r>
                    <m:r>
                      <a:rPr lang="en-US" i="1">
                        <a:latin typeface="Cambria Math" panose="02040503050406030204" pitchFamily="18" charset="0"/>
                      </a:rPr>
                      <m:t>−18</m:t>
                    </m:r>
                  </m:oMath>
                </a14:m>
                <a:r>
                  <a:rPr lang="en-US"/>
                  <a:t>  </a:t>
                </a:r>
              </a:p>
              <a:p>
                <a:pPr indent="85725">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00A3D7E6-91DE-4491-99AB-129005774E89}"/>
                  </a:ext>
                </a:extLst>
              </p:cNvPr>
              <p:cNvSpPr>
                <a:spLocks noRot="1" noChangeAspect="1" noMove="1" noResize="1" noEditPoints="1" noAdjustHandles="1" noChangeArrowheads="1" noChangeShapeType="1" noTextEdit="1"/>
              </p:cNvSpPr>
              <p:nvPr/>
            </p:nvSpPr>
            <p:spPr>
              <a:xfrm>
                <a:off x="708991" y="3279914"/>
                <a:ext cx="10774018" cy="1114472"/>
              </a:xfrm>
              <a:prstGeom prst="rect">
                <a:avLst/>
              </a:prstGeom>
              <a:blipFill>
                <a:blip r:embed="rId4"/>
                <a:stretch>
                  <a:fillRect t="-109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8660E9E-706F-4DFB-96DC-B945F0233EE4}"/>
                  </a:ext>
                </a:extLst>
              </p14:cNvPr>
              <p14:cNvContentPartPr/>
              <p14:nvPr/>
            </p14:nvContentPartPr>
            <p14:xfrm>
              <a:off x="744480" y="1771200"/>
              <a:ext cx="10832760" cy="4668840"/>
            </p14:xfrm>
          </p:contentPart>
        </mc:Choice>
        <mc:Fallback xmlns="">
          <p:pic>
            <p:nvPicPr>
              <p:cNvPr id="8" name="Ink 7">
                <a:extLst>
                  <a:ext uri="{FF2B5EF4-FFF2-40B4-BE49-F238E27FC236}">
                    <a16:creationId xmlns:a16="http://schemas.microsoft.com/office/drawing/2014/main" id="{68660E9E-706F-4DFB-96DC-B945F0233EE4}"/>
                  </a:ext>
                </a:extLst>
              </p:cNvPr>
              <p:cNvPicPr/>
              <p:nvPr/>
            </p:nvPicPr>
            <p:blipFill>
              <a:blip r:embed="rId6"/>
              <a:stretch>
                <a:fillRect/>
              </a:stretch>
            </p:blipFill>
            <p:spPr>
              <a:xfrm>
                <a:off x="735120" y="1761840"/>
                <a:ext cx="10851480" cy="4687560"/>
              </a:xfrm>
              <a:prstGeom prst="rect">
                <a:avLst/>
              </a:prstGeom>
            </p:spPr>
          </p:pic>
        </mc:Fallback>
      </mc:AlternateContent>
    </p:spTree>
    <p:extLst>
      <p:ext uri="{BB962C8B-B14F-4D97-AF65-F5344CB8AC3E}">
        <p14:creationId xmlns:p14="http://schemas.microsoft.com/office/powerpoint/2010/main" val="58410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4-4 Part 2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DE9C809-B6BF-4945-969D-039AA41EA076}"/>
                  </a:ext>
                </a:extLst>
              </p:cNvPr>
              <p:cNvSpPr/>
              <p:nvPr/>
            </p:nvSpPr>
            <p:spPr>
              <a:xfrm>
                <a:off x="769566" y="2001060"/>
                <a:ext cx="9828347" cy="703526"/>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2.  Factor the perfect squares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lphaLcPeriod"/>
                </a:pPr>
                <a:r>
                  <a:rPr lang="en-US">
                    <a:latin typeface="Times New Roman" panose="02020603050405020304" pitchFamily="18" charset="0"/>
                    <a:ea typeface="Times New Roman" panose="02020603050405020304" pitchFamily="18" charset="0"/>
                    <a:cs typeface="Times New Roman" panose="02020603050405020304" pitchFamily="18" charset="0"/>
                  </a:rPr>
                  <a:t>( I do )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+12</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+9 </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(We do)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+30</m:t>
                    </m:r>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+25</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EDE9C809-B6BF-4945-969D-039AA41EA076}"/>
                  </a:ext>
                </a:extLst>
              </p:cNvPr>
              <p:cNvSpPr>
                <a:spLocks noRot="1" noChangeAspect="1" noMove="1" noResize="1" noEditPoints="1" noAdjustHandles="1" noChangeArrowheads="1" noChangeShapeType="1" noTextEdit="1"/>
              </p:cNvSpPr>
              <p:nvPr/>
            </p:nvSpPr>
            <p:spPr>
              <a:xfrm>
                <a:off x="769566" y="2001060"/>
                <a:ext cx="9828347" cy="703526"/>
              </a:xfrm>
              <a:prstGeom prst="rect">
                <a:avLst/>
              </a:prstGeom>
              <a:blipFill>
                <a:blip r:embed="rId3"/>
                <a:stretch>
                  <a:fillRect l="-496" t="-1724" b="-1293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4E88553-A9DC-4E99-B549-891ACA7E4556}"/>
                  </a:ext>
                </a:extLst>
              </p14:cNvPr>
              <p14:cNvContentPartPr/>
              <p14:nvPr/>
            </p14:nvContentPartPr>
            <p14:xfrm>
              <a:off x="1875600" y="2084400"/>
              <a:ext cx="8298000" cy="2170080"/>
            </p14:xfrm>
          </p:contentPart>
        </mc:Choice>
        <mc:Fallback xmlns="">
          <p:pic>
            <p:nvPicPr>
              <p:cNvPr id="3" name="Ink 2">
                <a:extLst>
                  <a:ext uri="{FF2B5EF4-FFF2-40B4-BE49-F238E27FC236}">
                    <a16:creationId xmlns:a16="http://schemas.microsoft.com/office/drawing/2014/main" id="{A4E88553-A9DC-4E99-B549-891ACA7E4556}"/>
                  </a:ext>
                </a:extLst>
              </p:cNvPr>
              <p:cNvPicPr/>
              <p:nvPr/>
            </p:nvPicPr>
            <p:blipFill>
              <a:blip r:embed="rId5"/>
              <a:stretch>
                <a:fillRect/>
              </a:stretch>
            </p:blipFill>
            <p:spPr>
              <a:xfrm>
                <a:off x="1866240" y="2075040"/>
                <a:ext cx="8316720" cy="2188800"/>
              </a:xfrm>
              <a:prstGeom prst="rect">
                <a:avLst/>
              </a:prstGeom>
            </p:spPr>
          </p:pic>
        </mc:Fallback>
      </mc:AlternateContent>
    </p:spTree>
    <p:extLst>
      <p:ext uri="{BB962C8B-B14F-4D97-AF65-F5344CB8AC3E}">
        <p14:creationId xmlns:p14="http://schemas.microsoft.com/office/powerpoint/2010/main" val="335008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56117506-5EA2-48E1-9422-2825F64CFB2C}"/>
              </a:ext>
            </a:extLst>
          </p:cNvPr>
          <p:cNvSpPr>
            <a:spLocks noGrp="1"/>
          </p:cNvSpPr>
          <p:nvPr>
            <p:ph type="title"/>
          </p:nvPr>
        </p:nvSpPr>
        <p:spPr>
          <a:xfrm>
            <a:off x="646111" y="452718"/>
            <a:ext cx="9404723" cy="854217"/>
          </a:xfrm>
        </p:spPr>
        <p:txBody>
          <a:bodyPr/>
          <a:lstStyle/>
          <a:p>
            <a:r>
              <a:rPr lang="en-US"/>
              <a:t>Weekly Overview       </a:t>
            </a:r>
          </a:p>
        </p:txBody>
      </p:sp>
      <p:sp>
        <p:nvSpPr>
          <p:cNvPr id="18" name="Content Placeholder 4">
            <a:extLst>
              <a:ext uri="{FF2B5EF4-FFF2-40B4-BE49-F238E27FC236}">
                <a16:creationId xmlns:a16="http://schemas.microsoft.com/office/drawing/2014/main" id="{AE35A3E0-D326-4D09-B6D1-BE4C8E2D1CB6}"/>
              </a:ext>
            </a:extLst>
          </p:cNvPr>
          <p:cNvSpPr txBox="1">
            <a:spLocks/>
          </p:cNvSpPr>
          <p:nvPr/>
        </p:nvSpPr>
        <p:spPr>
          <a:xfrm>
            <a:off x="3613659" y="1972498"/>
            <a:ext cx="258835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Activities</a:t>
            </a:r>
          </a:p>
          <a:p>
            <a:pPr lvl="1">
              <a:buFont typeface="Arial" panose="020B0604020202020204" pitchFamily="34" charset="0"/>
              <a:buChar char="•"/>
            </a:pPr>
            <a:r>
              <a:rPr lang="en-US"/>
              <a:t>Bell Work</a:t>
            </a:r>
          </a:p>
          <a:p>
            <a:pPr lvl="1">
              <a:buFont typeface="Arial" panose="020B0604020202020204" pitchFamily="34" charset="0"/>
              <a:buChar char="•"/>
            </a:pPr>
            <a:r>
              <a:rPr lang="en-US"/>
              <a:t>Notes</a:t>
            </a:r>
          </a:p>
          <a:p>
            <a:pPr lvl="1">
              <a:buFont typeface="Arial" panose="020B0604020202020204" pitchFamily="34" charset="0"/>
              <a:buChar char="•"/>
            </a:pPr>
            <a:r>
              <a:rPr lang="en-US"/>
              <a:t>Real World Applications</a:t>
            </a:r>
          </a:p>
        </p:txBody>
      </p:sp>
      <p:sp>
        <p:nvSpPr>
          <p:cNvPr id="19" name="Content Placeholder 4">
            <a:extLst>
              <a:ext uri="{FF2B5EF4-FFF2-40B4-BE49-F238E27FC236}">
                <a16:creationId xmlns:a16="http://schemas.microsoft.com/office/drawing/2014/main" id="{4CC2DD56-6C10-457D-81BA-256BFB1444E0}"/>
              </a:ext>
            </a:extLst>
          </p:cNvPr>
          <p:cNvSpPr txBox="1">
            <a:spLocks/>
          </p:cNvSpPr>
          <p:nvPr/>
        </p:nvSpPr>
        <p:spPr>
          <a:xfrm>
            <a:off x="885888" y="1972498"/>
            <a:ext cx="2427155" cy="37789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Lessons</a:t>
            </a:r>
          </a:p>
          <a:p>
            <a:pPr lvl="1">
              <a:buFont typeface="Arial" panose="020B0604020202020204" pitchFamily="34" charset="0"/>
              <a:buChar char="•"/>
            </a:pPr>
            <a:r>
              <a:rPr lang="en-US"/>
              <a:t>4-3 Modeling with Quadratic Functions</a:t>
            </a:r>
          </a:p>
          <a:p>
            <a:pPr lvl="1">
              <a:buFont typeface="Arial" panose="020B0604020202020204" pitchFamily="34" charset="0"/>
              <a:buChar char="•"/>
            </a:pPr>
            <a:r>
              <a:rPr lang="en-US"/>
              <a:t>4-4 Factoring Quadratic Expressions</a:t>
            </a:r>
          </a:p>
          <a:p>
            <a:pPr marL="457200" lvl="1" indent="0">
              <a:buNone/>
            </a:pPr>
            <a:endParaRPr lang="en-US"/>
          </a:p>
          <a:p>
            <a:endParaRPr lang="en-US"/>
          </a:p>
        </p:txBody>
      </p:sp>
      <p:sp>
        <p:nvSpPr>
          <p:cNvPr id="20" name="Content Placeholder 4">
            <a:extLst>
              <a:ext uri="{FF2B5EF4-FFF2-40B4-BE49-F238E27FC236}">
                <a16:creationId xmlns:a16="http://schemas.microsoft.com/office/drawing/2014/main" id="{D1EB6C91-6FDE-4F8D-B64D-9A1EFDFB8D1D}"/>
              </a:ext>
            </a:extLst>
          </p:cNvPr>
          <p:cNvSpPr txBox="1">
            <a:spLocks/>
          </p:cNvSpPr>
          <p:nvPr/>
        </p:nvSpPr>
        <p:spPr>
          <a:xfrm>
            <a:off x="6639088" y="1972497"/>
            <a:ext cx="290247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Assignments</a:t>
            </a:r>
          </a:p>
          <a:p>
            <a:pPr lvl="1">
              <a:buFont typeface="Arial" panose="020B0604020202020204" pitchFamily="34" charset="0"/>
              <a:buChar char="•"/>
            </a:pPr>
            <a:r>
              <a:rPr lang="en-US"/>
              <a:t>Complete &amp; Submit Bell work</a:t>
            </a:r>
          </a:p>
          <a:p>
            <a:pPr lvl="1">
              <a:buFont typeface="Arial" panose="020B0604020202020204" pitchFamily="34" charset="0"/>
              <a:buChar char="•"/>
            </a:pPr>
            <a:r>
              <a:rPr lang="en-US"/>
              <a:t>Complete &amp; Submit Delta Math</a:t>
            </a:r>
          </a:p>
          <a:p>
            <a:pPr lvl="1">
              <a:buFont typeface="Arial" panose="020B0604020202020204" pitchFamily="34" charset="0"/>
              <a:buChar char="•"/>
            </a:pPr>
            <a:r>
              <a:rPr lang="en-US"/>
              <a:t>Complete &amp; Submit Enrichment</a:t>
            </a:r>
          </a:p>
          <a:p>
            <a:pPr lvl="1">
              <a:buFont typeface="Arial" panose="020B0604020202020204" pitchFamily="34" charset="0"/>
              <a:buChar char="•"/>
            </a:pPr>
            <a:r>
              <a:rPr lang="en-US"/>
              <a:t>Complete Practice Problems</a:t>
            </a:r>
          </a:p>
          <a:p>
            <a:pPr marL="0" indent="0">
              <a:buFont typeface="Wingdings 3" charset="2"/>
              <a:buNone/>
            </a:pPr>
            <a:endParaRPr lang="en-US"/>
          </a:p>
        </p:txBody>
      </p:sp>
      <p:pic>
        <p:nvPicPr>
          <p:cNvPr id="21" name="Picture 20" descr="C:\Users\cartertn2\AppData\Local\Microsoft\Windows\INetCache\Content.MSO\C30EDC4.tmp">
            <a:extLst>
              <a:ext uri="{FF2B5EF4-FFF2-40B4-BE49-F238E27FC236}">
                <a16:creationId xmlns:a16="http://schemas.microsoft.com/office/drawing/2014/main" id="{FCC800BC-D629-4B59-B43C-6DC9B9884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27446" y="0"/>
            <a:ext cx="1241771" cy="1223341"/>
          </a:xfrm>
          <a:prstGeom prst="rect">
            <a:avLst/>
          </a:prstGeom>
          <a:noFill/>
          <a:ln>
            <a:noFill/>
          </a:ln>
        </p:spPr>
      </p:pic>
    </p:spTree>
    <p:extLst>
      <p:ext uri="{BB962C8B-B14F-4D97-AF65-F5344CB8AC3E}">
        <p14:creationId xmlns:p14="http://schemas.microsoft.com/office/powerpoint/2010/main" val="339707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latin typeface="Calibri"/>
                <a:cs typeface="Calibri"/>
              </a:rPr>
              <a:t>Lesson 4-4 Part 2 Notes</a:t>
            </a:r>
            <a:r>
              <a:rPr lang="en-US" sz="4000">
                <a:latin typeface="Calibri"/>
                <a:cs typeface="Calibri"/>
              </a:rPr>
              <a:t> </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244" name="TextBox 243">
            <a:extLst>
              <a:ext uri="{FF2B5EF4-FFF2-40B4-BE49-F238E27FC236}">
                <a16:creationId xmlns:a16="http://schemas.microsoft.com/office/drawing/2014/main" id="{9993EFF6-6150-4168-BA9C-EA671BCBF5C1}"/>
              </a:ext>
            </a:extLst>
          </p:cNvPr>
          <p:cNvSpPr txBox="1"/>
          <p:nvPr/>
        </p:nvSpPr>
        <p:spPr>
          <a:xfrm>
            <a:off x="769566" y="1161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F2AF253-F9E5-40F5-BBB0-35537251D8FB}"/>
                  </a:ext>
                </a:extLst>
              </p:cNvPr>
              <p:cNvSpPr/>
              <p:nvPr/>
            </p:nvSpPr>
            <p:spPr>
              <a:xfrm>
                <a:off x="1075403" y="1869774"/>
                <a:ext cx="9404723" cy="708848"/>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3.   (I do) Factor using the difference of squares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a:ea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−9</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−36</m:t>
                    </m:r>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2F2AF253-F9E5-40F5-BBB0-35537251D8FB}"/>
                  </a:ext>
                </a:extLst>
              </p:cNvPr>
              <p:cNvSpPr>
                <a:spLocks noRot="1" noChangeAspect="1" noMove="1" noResize="1" noEditPoints="1" noAdjustHandles="1" noChangeArrowheads="1" noChangeShapeType="1" noTextEdit="1"/>
              </p:cNvSpPr>
              <p:nvPr/>
            </p:nvSpPr>
            <p:spPr>
              <a:xfrm>
                <a:off x="1075403" y="1869774"/>
                <a:ext cx="9404723" cy="708848"/>
              </a:xfrm>
              <a:prstGeom prst="rect">
                <a:avLst/>
              </a:prstGeom>
              <a:blipFill>
                <a:blip r:embed="rId3"/>
                <a:stretch>
                  <a:fillRect l="-518" t="-2586" b="-1293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351EB1D-A2F9-4717-8582-FD7E6945F47E}"/>
                  </a:ext>
                </a:extLst>
              </p14:cNvPr>
              <p14:cNvContentPartPr/>
              <p14:nvPr/>
            </p14:nvContentPartPr>
            <p14:xfrm>
              <a:off x="1180440" y="548640"/>
              <a:ext cx="10017000" cy="3700440"/>
            </p14:xfrm>
          </p:contentPart>
        </mc:Choice>
        <mc:Fallback xmlns="">
          <p:pic>
            <p:nvPicPr>
              <p:cNvPr id="3" name="Ink 2">
                <a:extLst>
                  <a:ext uri="{FF2B5EF4-FFF2-40B4-BE49-F238E27FC236}">
                    <a16:creationId xmlns:a16="http://schemas.microsoft.com/office/drawing/2014/main" id="{B351EB1D-A2F9-4717-8582-FD7E6945F47E}"/>
                  </a:ext>
                </a:extLst>
              </p:cNvPr>
              <p:cNvPicPr/>
              <p:nvPr/>
            </p:nvPicPr>
            <p:blipFill>
              <a:blip r:embed="rId5"/>
              <a:stretch>
                <a:fillRect/>
              </a:stretch>
            </p:blipFill>
            <p:spPr>
              <a:xfrm>
                <a:off x="1171080" y="539280"/>
                <a:ext cx="10035720" cy="3719160"/>
              </a:xfrm>
              <a:prstGeom prst="rect">
                <a:avLst/>
              </a:prstGeom>
            </p:spPr>
          </p:pic>
        </mc:Fallback>
      </mc:AlternateContent>
    </p:spTree>
    <p:extLst>
      <p:ext uri="{BB962C8B-B14F-4D97-AF65-F5344CB8AC3E}">
        <p14:creationId xmlns:p14="http://schemas.microsoft.com/office/powerpoint/2010/main" val="425302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4-4 Part 2</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42DBB698-1C2E-488A-B72B-83169EA5F670}"/>
              </a:ext>
            </a:extLst>
          </p:cNvPr>
          <p:cNvPicPr>
            <a:picLocks noChangeAspect="1"/>
          </p:cNvPicPr>
          <p:nvPr/>
        </p:nvPicPr>
        <p:blipFill>
          <a:blip r:embed="rId2"/>
          <a:stretch>
            <a:fillRect/>
          </a:stretch>
        </p:blipFill>
        <p:spPr>
          <a:xfrm>
            <a:off x="1040686" y="1161247"/>
            <a:ext cx="8469078" cy="4841988"/>
          </a:xfrm>
          <a:prstGeom prst="rect">
            <a:avLst/>
          </a:prstGeom>
        </p:spPr>
      </p:pic>
    </p:spTree>
    <p:extLst>
      <p:ext uri="{BB962C8B-B14F-4D97-AF65-F5344CB8AC3E}">
        <p14:creationId xmlns:p14="http://schemas.microsoft.com/office/powerpoint/2010/main" val="231297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a:bodyPr>
          <a:lstStyle/>
          <a:p>
            <a:r>
              <a:rPr lang="en-US" sz="3600">
                <a:latin typeface="Calibri"/>
                <a:cs typeface="Calibri"/>
              </a:rPr>
              <a:t>Independent Practice/Lesson Check 4-4 Part 2</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42DBB698-1C2E-488A-B72B-83169EA5F670}"/>
              </a:ext>
            </a:extLst>
          </p:cNvPr>
          <p:cNvPicPr>
            <a:picLocks noChangeAspect="1"/>
          </p:cNvPicPr>
          <p:nvPr/>
        </p:nvPicPr>
        <p:blipFill>
          <a:blip r:embed="rId2"/>
          <a:stretch>
            <a:fillRect/>
          </a:stretch>
        </p:blipFill>
        <p:spPr>
          <a:xfrm>
            <a:off x="1040686" y="1161247"/>
            <a:ext cx="8469078" cy="4841988"/>
          </a:xfrm>
          <a:prstGeom prst="rect">
            <a:avLst/>
          </a:prstGeom>
        </p:spPr>
      </p:pic>
      <p:grpSp>
        <p:nvGrpSpPr>
          <p:cNvPr id="31" name="Group 30">
            <a:extLst>
              <a:ext uri="{FF2B5EF4-FFF2-40B4-BE49-F238E27FC236}">
                <a16:creationId xmlns:a16="http://schemas.microsoft.com/office/drawing/2014/main" id="{EC800786-4811-4862-A40D-01C9073D343A}"/>
              </a:ext>
            </a:extLst>
          </p:cNvPr>
          <p:cNvGrpSpPr/>
          <p:nvPr/>
        </p:nvGrpSpPr>
        <p:grpSpPr>
          <a:xfrm>
            <a:off x="1613729" y="4263805"/>
            <a:ext cx="1164960" cy="401400"/>
            <a:chOff x="1613729" y="4263805"/>
            <a:chExt cx="1164960" cy="401400"/>
          </a:xfrm>
        </p:grpSpPr>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439ACF08-1DFA-4D81-83BE-9B653187B5B0}"/>
                    </a:ext>
                  </a:extLst>
                </p14:cNvPr>
                <p14:cNvContentPartPr/>
                <p14:nvPr/>
              </p14:nvContentPartPr>
              <p14:xfrm>
                <a:off x="1727849" y="4336165"/>
                <a:ext cx="133920" cy="272520"/>
              </p14:xfrm>
            </p:contentPart>
          </mc:Choice>
          <mc:Fallback xmlns="">
            <p:pic>
              <p:nvPicPr>
                <p:cNvPr id="22" name="Ink 21">
                  <a:extLst>
                    <a:ext uri="{FF2B5EF4-FFF2-40B4-BE49-F238E27FC236}">
                      <a16:creationId xmlns:a16="http://schemas.microsoft.com/office/drawing/2014/main" id="{439ACF08-1DFA-4D81-83BE-9B653187B5B0}"/>
                    </a:ext>
                  </a:extLst>
                </p:cNvPr>
                <p:cNvPicPr/>
                <p:nvPr/>
              </p:nvPicPr>
              <p:blipFill>
                <a:blip r:embed="rId5"/>
                <a:stretch>
                  <a:fillRect/>
                </a:stretch>
              </p:blipFill>
              <p:spPr>
                <a:xfrm>
                  <a:off x="1709849" y="4318165"/>
                  <a:ext cx="1695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F90DF4EA-AB18-46F8-9652-C12507B28BA8}"/>
                    </a:ext>
                  </a:extLst>
                </p14:cNvPr>
                <p14:cNvContentPartPr/>
                <p14:nvPr/>
              </p14:nvContentPartPr>
              <p14:xfrm>
                <a:off x="1951409" y="4431925"/>
                <a:ext cx="123120" cy="151920"/>
              </p14:xfrm>
            </p:contentPart>
          </mc:Choice>
          <mc:Fallback xmlns="">
            <p:pic>
              <p:nvPicPr>
                <p:cNvPr id="23" name="Ink 22">
                  <a:extLst>
                    <a:ext uri="{FF2B5EF4-FFF2-40B4-BE49-F238E27FC236}">
                      <a16:creationId xmlns:a16="http://schemas.microsoft.com/office/drawing/2014/main" id="{F90DF4EA-AB18-46F8-9652-C12507B28BA8}"/>
                    </a:ext>
                  </a:extLst>
                </p:cNvPr>
                <p:cNvPicPr/>
                <p:nvPr/>
              </p:nvPicPr>
              <p:blipFill>
                <a:blip r:embed="rId7"/>
                <a:stretch>
                  <a:fillRect/>
                </a:stretch>
              </p:blipFill>
              <p:spPr>
                <a:xfrm>
                  <a:off x="1933409" y="4413925"/>
                  <a:ext cx="158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03A5E234-96FD-408A-9133-44A2D7ADFB8A}"/>
                    </a:ext>
                  </a:extLst>
                </p14:cNvPr>
                <p14:cNvContentPartPr/>
                <p14:nvPr/>
              </p14:nvContentPartPr>
              <p14:xfrm>
                <a:off x="1976249" y="4415365"/>
                <a:ext cx="78840" cy="178200"/>
              </p14:xfrm>
            </p:contentPart>
          </mc:Choice>
          <mc:Fallback xmlns="">
            <p:pic>
              <p:nvPicPr>
                <p:cNvPr id="24" name="Ink 23">
                  <a:extLst>
                    <a:ext uri="{FF2B5EF4-FFF2-40B4-BE49-F238E27FC236}">
                      <a16:creationId xmlns:a16="http://schemas.microsoft.com/office/drawing/2014/main" id="{03A5E234-96FD-408A-9133-44A2D7ADFB8A}"/>
                    </a:ext>
                  </a:extLst>
                </p:cNvPr>
                <p:cNvPicPr/>
                <p:nvPr/>
              </p:nvPicPr>
              <p:blipFill>
                <a:blip r:embed="rId9"/>
                <a:stretch>
                  <a:fillRect/>
                </a:stretch>
              </p:blipFill>
              <p:spPr>
                <a:xfrm>
                  <a:off x="1958249" y="4397329"/>
                  <a:ext cx="114480" cy="2139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981166B6-E382-476F-AB11-C1BB3AF5A4FC}"/>
                    </a:ext>
                  </a:extLst>
                </p14:cNvPr>
                <p14:cNvContentPartPr/>
                <p14:nvPr/>
              </p14:nvContentPartPr>
              <p14:xfrm>
                <a:off x="2167049" y="4501765"/>
                <a:ext cx="86760" cy="6840"/>
              </p14:xfrm>
            </p:contentPart>
          </mc:Choice>
          <mc:Fallback xmlns="">
            <p:pic>
              <p:nvPicPr>
                <p:cNvPr id="25" name="Ink 24">
                  <a:extLst>
                    <a:ext uri="{FF2B5EF4-FFF2-40B4-BE49-F238E27FC236}">
                      <a16:creationId xmlns:a16="http://schemas.microsoft.com/office/drawing/2014/main" id="{981166B6-E382-476F-AB11-C1BB3AF5A4FC}"/>
                    </a:ext>
                  </a:extLst>
                </p:cNvPr>
                <p:cNvPicPr/>
                <p:nvPr/>
              </p:nvPicPr>
              <p:blipFill>
                <a:blip r:embed="rId11"/>
                <a:stretch>
                  <a:fillRect/>
                </a:stretch>
              </p:blipFill>
              <p:spPr>
                <a:xfrm>
                  <a:off x="2149049" y="4483765"/>
                  <a:ext cx="122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FB7F1ABA-892B-46B5-BF37-0248C1D858CE}"/>
                    </a:ext>
                  </a:extLst>
                </p14:cNvPr>
                <p14:cNvContentPartPr/>
                <p14:nvPr/>
              </p14:nvContentPartPr>
              <p14:xfrm>
                <a:off x="2344529" y="4397005"/>
                <a:ext cx="34200" cy="164160"/>
              </p14:xfrm>
            </p:contentPart>
          </mc:Choice>
          <mc:Fallback xmlns="">
            <p:pic>
              <p:nvPicPr>
                <p:cNvPr id="26" name="Ink 25">
                  <a:extLst>
                    <a:ext uri="{FF2B5EF4-FFF2-40B4-BE49-F238E27FC236}">
                      <a16:creationId xmlns:a16="http://schemas.microsoft.com/office/drawing/2014/main" id="{FB7F1ABA-892B-46B5-BF37-0248C1D858CE}"/>
                    </a:ext>
                  </a:extLst>
                </p:cNvPr>
                <p:cNvPicPr/>
                <p:nvPr/>
              </p:nvPicPr>
              <p:blipFill>
                <a:blip r:embed="rId13"/>
                <a:stretch>
                  <a:fillRect/>
                </a:stretch>
              </p:blipFill>
              <p:spPr>
                <a:xfrm>
                  <a:off x="2326529" y="4379005"/>
                  <a:ext cx="69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9168FB13-10C6-4114-9FBD-C929C6D891EE}"/>
                    </a:ext>
                  </a:extLst>
                </p14:cNvPr>
                <p14:cNvContentPartPr/>
                <p14:nvPr/>
              </p14:nvContentPartPr>
              <p14:xfrm>
                <a:off x="2419049" y="4300885"/>
                <a:ext cx="153000" cy="340200"/>
              </p14:xfrm>
            </p:contentPart>
          </mc:Choice>
          <mc:Fallback xmlns="">
            <p:pic>
              <p:nvPicPr>
                <p:cNvPr id="27" name="Ink 26">
                  <a:extLst>
                    <a:ext uri="{FF2B5EF4-FFF2-40B4-BE49-F238E27FC236}">
                      <a16:creationId xmlns:a16="http://schemas.microsoft.com/office/drawing/2014/main" id="{9168FB13-10C6-4114-9FBD-C929C6D891EE}"/>
                    </a:ext>
                  </a:extLst>
                </p:cNvPr>
                <p:cNvPicPr/>
                <p:nvPr/>
              </p:nvPicPr>
              <p:blipFill>
                <a:blip r:embed="rId15"/>
                <a:stretch>
                  <a:fillRect/>
                </a:stretch>
              </p:blipFill>
              <p:spPr>
                <a:xfrm>
                  <a:off x="2401091" y="4282904"/>
                  <a:ext cx="188556" cy="37580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E8ED357B-56F1-4827-89DC-22D7659220C3}"/>
                    </a:ext>
                  </a:extLst>
                </p14:cNvPr>
                <p14:cNvContentPartPr/>
                <p14:nvPr/>
              </p14:nvContentPartPr>
              <p14:xfrm>
                <a:off x="1613729" y="4263805"/>
                <a:ext cx="111960" cy="401400"/>
              </p14:xfrm>
            </p:contentPart>
          </mc:Choice>
          <mc:Fallback xmlns="">
            <p:pic>
              <p:nvPicPr>
                <p:cNvPr id="28" name="Ink 27">
                  <a:extLst>
                    <a:ext uri="{FF2B5EF4-FFF2-40B4-BE49-F238E27FC236}">
                      <a16:creationId xmlns:a16="http://schemas.microsoft.com/office/drawing/2014/main" id="{E8ED357B-56F1-4827-89DC-22D7659220C3}"/>
                    </a:ext>
                  </a:extLst>
                </p:cNvPr>
                <p:cNvPicPr/>
                <p:nvPr/>
              </p:nvPicPr>
              <p:blipFill>
                <a:blip r:embed="rId17"/>
                <a:stretch>
                  <a:fillRect/>
                </a:stretch>
              </p:blipFill>
              <p:spPr>
                <a:xfrm>
                  <a:off x="1595729" y="4245805"/>
                  <a:ext cx="14760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094E1790-1E31-4AEB-B473-20FE5AE2BB24}"/>
                    </a:ext>
                  </a:extLst>
                </p14:cNvPr>
                <p14:cNvContentPartPr/>
                <p14:nvPr/>
              </p14:nvContentPartPr>
              <p14:xfrm>
                <a:off x="2649089" y="4295125"/>
                <a:ext cx="129600" cy="270360"/>
              </p14:xfrm>
            </p:contentPart>
          </mc:Choice>
          <mc:Fallback xmlns="">
            <p:pic>
              <p:nvPicPr>
                <p:cNvPr id="29" name="Ink 28">
                  <a:extLst>
                    <a:ext uri="{FF2B5EF4-FFF2-40B4-BE49-F238E27FC236}">
                      <a16:creationId xmlns:a16="http://schemas.microsoft.com/office/drawing/2014/main" id="{094E1790-1E31-4AEB-B473-20FE5AE2BB24}"/>
                    </a:ext>
                  </a:extLst>
                </p:cNvPr>
                <p:cNvPicPr/>
                <p:nvPr/>
              </p:nvPicPr>
              <p:blipFill>
                <a:blip r:embed="rId19"/>
                <a:stretch>
                  <a:fillRect/>
                </a:stretch>
              </p:blipFill>
              <p:spPr>
                <a:xfrm>
                  <a:off x="2631139" y="4277125"/>
                  <a:ext cx="165141" cy="306000"/>
                </a:xfrm>
                <a:prstGeom prst="rect">
                  <a:avLst/>
                </a:prstGeom>
              </p:spPr>
            </p:pic>
          </mc:Fallback>
        </mc:AlternateContent>
      </p:grpSp>
      <p:grpSp>
        <p:nvGrpSpPr>
          <p:cNvPr id="39" name="Group 38">
            <a:extLst>
              <a:ext uri="{FF2B5EF4-FFF2-40B4-BE49-F238E27FC236}">
                <a16:creationId xmlns:a16="http://schemas.microsoft.com/office/drawing/2014/main" id="{7E7D85C6-8F7D-486F-89D9-DFE6AC2E4D87}"/>
              </a:ext>
            </a:extLst>
          </p:cNvPr>
          <p:cNvGrpSpPr/>
          <p:nvPr/>
        </p:nvGrpSpPr>
        <p:grpSpPr>
          <a:xfrm>
            <a:off x="2826929" y="4198285"/>
            <a:ext cx="1013400" cy="410760"/>
            <a:chOff x="2826929" y="4198285"/>
            <a:chExt cx="1013400" cy="410760"/>
          </a:xfrm>
        </p:grpSpPr>
        <mc:AlternateContent xmlns:mc="http://schemas.openxmlformats.org/markup-compatibility/2006" xmlns:p14="http://schemas.microsoft.com/office/powerpoint/2010/main">
          <mc:Choice Requires="p14">
            <p:contentPart p14:bwMode="auto" r:id="rId20">
              <p14:nvContentPartPr>
                <p14:cNvPr id="32" name="Ink 31">
                  <a:extLst>
                    <a:ext uri="{FF2B5EF4-FFF2-40B4-BE49-F238E27FC236}">
                      <a16:creationId xmlns:a16="http://schemas.microsoft.com/office/drawing/2014/main" id="{AD3A89F0-51A6-4DED-B77B-3576918BAEA4}"/>
                    </a:ext>
                  </a:extLst>
                </p14:cNvPr>
                <p14:cNvContentPartPr/>
                <p14:nvPr/>
              </p14:nvContentPartPr>
              <p14:xfrm>
                <a:off x="2826929" y="4297285"/>
                <a:ext cx="153000" cy="244440"/>
              </p14:xfrm>
            </p:contentPart>
          </mc:Choice>
          <mc:Fallback xmlns="">
            <p:pic>
              <p:nvPicPr>
                <p:cNvPr id="32" name="Ink 31">
                  <a:extLst>
                    <a:ext uri="{FF2B5EF4-FFF2-40B4-BE49-F238E27FC236}">
                      <a16:creationId xmlns:a16="http://schemas.microsoft.com/office/drawing/2014/main" id="{AD3A89F0-51A6-4DED-B77B-3576918BAEA4}"/>
                    </a:ext>
                  </a:extLst>
                </p:cNvPr>
                <p:cNvPicPr/>
                <p:nvPr/>
              </p:nvPicPr>
              <p:blipFill>
                <a:blip r:embed="rId21"/>
                <a:stretch>
                  <a:fillRect/>
                </a:stretch>
              </p:blipFill>
              <p:spPr>
                <a:xfrm>
                  <a:off x="2808929" y="4279285"/>
                  <a:ext cx="188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390B416E-12F1-4F4B-BEBE-780FAC0E398C}"/>
                    </a:ext>
                  </a:extLst>
                </p14:cNvPr>
                <p14:cNvContentPartPr/>
                <p14:nvPr/>
              </p14:nvContentPartPr>
              <p14:xfrm>
                <a:off x="3028889" y="4353805"/>
                <a:ext cx="118800" cy="173520"/>
              </p14:xfrm>
            </p:contentPart>
          </mc:Choice>
          <mc:Fallback xmlns="">
            <p:pic>
              <p:nvPicPr>
                <p:cNvPr id="33" name="Ink 32">
                  <a:extLst>
                    <a:ext uri="{FF2B5EF4-FFF2-40B4-BE49-F238E27FC236}">
                      <a16:creationId xmlns:a16="http://schemas.microsoft.com/office/drawing/2014/main" id="{390B416E-12F1-4F4B-BEBE-780FAC0E398C}"/>
                    </a:ext>
                  </a:extLst>
                </p:cNvPr>
                <p:cNvPicPr/>
                <p:nvPr/>
              </p:nvPicPr>
              <p:blipFill>
                <a:blip r:embed="rId23"/>
                <a:stretch>
                  <a:fillRect/>
                </a:stretch>
              </p:blipFill>
              <p:spPr>
                <a:xfrm>
                  <a:off x="3010834" y="4335805"/>
                  <a:ext cx="154548"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89EB7597-7B14-4C64-87FF-C3A56C0D75EF}"/>
                    </a:ext>
                  </a:extLst>
                </p14:cNvPr>
                <p14:cNvContentPartPr/>
                <p14:nvPr/>
              </p14:nvContentPartPr>
              <p14:xfrm>
                <a:off x="3032129" y="4363165"/>
                <a:ext cx="93600" cy="165960"/>
              </p14:xfrm>
            </p:contentPart>
          </mc:Choice>
          <mc:Fallback xmlns="">
            <p:pic>
              <p:nvPicPr>
                <p:cNvPr id="34" name="Ink 33">
                  <a:extLst>
                    <a:ext uri="{FF2B5EF4-FFF2-40B4-BE49-F238E27FC236}">
                      <a16:creationId xmlns:a16="http://schemas.microsoft.com/office/drawing/2014/main" id="{89EB7597-7B14-4C64-87FF-C3A56C0D75EF}"/>
                    </a:ext>
                  </a:extLst>
                </p:cNvPr>
                <p:cNvPicPr/>
                <p:nvPr/>
              </p:nvPicPr>
              <p:blipFill>
                <a:blip r:embed="rId25"/>
                <a:stretch>
                  <a:fillRect/>
                </a:stretch>
              </p:blipFill>
              <p:spPr>
                <a:xfrm>
                  <a:off x="3014129" y="4345126"/>
                  <a:ext cx="129240" cy="20167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3A699BD2-A580-4682-BC8B-790BBD242176}"/>
                    </a:ext>
                  </a:extLst>
                </p14:cNvPr>
                <p14:cNvContentPartPr/>
                <p14:nvPr/>
              </p14:nvContentPartPr>
              <p14:xfrm>
                <a:off x="3276209" y="4357405"/>
                <a:ext cx="36000" cy="167400"/>
              </p14:xfrm>
            </p:contentPart>
          </mc:Choice>
          <mc:Fallback xmlns="">
            <p:pic>
              <p:nvPicPr>
                <p:cNvPr id="35" name="Ink 34">
                  <a:extLst>
                    <a:ext uri="{FF2B5EF4-FFF2-40B4-BE49-F238E27FC236}">
                      <a16:creationId xmlns:a16="http://schemas.microsoft.com/office/drawing/2014/main" id="{3A699BD2-A580-4682-BC8B-790BBD242176}"/>
                    </a:ext>
                  </a:extLst>
                </p:cNvPr>
                <p:cNvPicPr/>
                <p:nvPr/>
              </p:nvPicPr>
              <p:blipFill>
                <a:blip r:embed="rId27"/>
                <a:stretch>
                  <a:fillRect/>
                </a:stretch>
              </p:blipFill>
              <p:spPr>
                <a:xfrm>
                  <a:off x="3258027" y="4339405"/>
                  <a:ext cx="72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202883A1-D772-449E-B5A1-2F5CAA2B445C}"/>
                    </a:ext>
                  </a:extLst>
                </p14:cNvPr>
                <p14:cNvContentPartPr/>
                <p14:nvPr/>
              </p14:nvContentPartPr>
              <p14:xfrm>
                <a:off x="3221489" y="4427965"/>
                <a:ext cx="129960" cy="18720"/>
              </p14:xfrm>
            </p:contentPart>
          </mc:Choice>
          <mc:Fallback xmlns="">
            <p:pic>
              <p:nvPicPr>
                <p:cNvPr id="36" name="Ink 35">
                  <a:extLst>
                    <a:ext uri="{FF2B5EF4-FFF2-40B4-BE49-F238E27FC236}">
                      <a16:creationId xmlns:a16="http://schemas.microsoft.com/office/drawing/2014/main" id="{202883A1-D772-449E-B5A1-2F5CAA2B445C}"/>
                    </a:ext>
                  </a:extLst>
                </p:cNvPr>
                <p:cNvPicPr/>
                <p:nvPr/>
              </p:nvPicPr>
              <p:blipFill>
                <a:blip r:embed="rId29"/>
                <a:stretch>
                  <a:fillRect/>
                </a:stretch>
              </p:blipFill>
              <p:spPr>
                <a:xfrm>
                  <a:off x="3203489" y="4409612"/>
                  <a:ext cx="165600" cy="5505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7EFEBB10-CE38-480F-BA4F-AFDECFFC255F}"/>
                    </a:ext>
                  </a:extLst>
                </p14:cNvPr>
                <p14:cNvContentPartPr/>
                <p14:nvPr/>
              </p14:nvContentPartPr>
              <p14:xfrm>
                <a:off x="3461249" y="4322125"/>
                <a:ext cx="186840" cy="221400"/>
              </p14:xfrm>
            </p:contentPart>
          </mc:Choice>
          <mc:Fallback xmlns="">
            <p:pic>
              <p:nvPicPr>
                <p:cNvPr id="37" name="Ink 36">
                  <a:extLst>
                    <a:ext uri="{FF2B5EF4-FFF2-40B4-BE49-F238E27FC236}">
                      <a16:creationId xmlns:a16="http://schemas.microsoft.com/office/drawing/2014/main" id="{7EFEBB10-CE38-480F-BA4F-AFDECFFC255F}"/>
                    </a:ext>
                  </a:extLst>
                </p:cNvPr>
                <p:cNvPicPr/>
                <p:nvPr/>
              </p:nvPicPr>
              <p:blipFill>
                <a:blip r:embed="rId31"/>
                <a:stretch>
                  <a:fillRect/>
                </a:stretch>
              </p:blipFill>
              <p:spPr>
                <a:xfrm>
                  <a:off x="3443214" y="4304125"/>
                  <a:ext cx="222549"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E2B7ECE4-8EA1-4309-BBC2-C6241B7893CE}"/>
                    </a:ext>
                  </a:extLst>
                </p14:cNvPr>
                <p14:cNvContentPartPr/>
                <p14:nvPr/>
              </p14:nvContentPartPr>
              <p14:xfrm>
                <a:off x="3730889" y="4198285"/>
                <a:ext cx="109440" cy="410760"/>
              </p14:xfrm>
            </p:contentPart>
          </mc:Choice>
          <mc:Fallback xmlns="">
            <p:pic>
              <p:nvPicPr>
                <p:cNvPr id="38" name="Ink 37">
                  <a:extLst>
                    <a:ext uri="{FF2B5EF4-FFF2-40B4-BE49-F238E27FC236}">
                      <a16:creationId xmlns:a16="http://schemas.microsoft.com/office/drawing/2014/main" id="{E2B7ECE4-8EA1-4309-BBC2-C6241B7893CE}"/>
                    </a:ext>
                  </a:extLst>
                </p:cNvPr>
                <p:cNvPicPr/>
                <p:nvPr/>
              </p:nvPicPr>
              <p:blipFill>
                <a:blip r:embed="rId33"/>
                <a:stretch>
                  <a:fillRect/>
                </a:stretch>
              </p:blipFill>
              <p:spPr>
                <a:xfrm>
                  <a:off x="3712889" y="4180285"/>
                  <a:ext cx="145080" cy="446400"/>
                </a:xfrm>
                <a:prstGeom prst="rect">
                  <a:avLst/>
                </a:prstGeom>
              </p:spPr>
            </p:pic>
          </mc:Fallback>
        </mc:AlternateContent>
      </p:grpSp>
      <p:grpSp>
        <p:nvGrpSpPr>
          <p:cNvPr id="51" name="Group 50">
            <a:extLst>
              <a:ext uri="{FF2B5EF4-FFF2-40B4-BE49-F238E27FC236}">
                <a16:creationId xmlns:a16="http://schemas.microsoft.com/office/drawing/2014/main" id="{D80417E4-0AA7-44D5-931E-FC2BCCDAA570}"/>
              </a:ext>
            </a:extLst>
          </p:cNvPr>
          <p:cNvGrpSpPr/>
          <p:nvPr/>
        </p:nvGrpSpPr>
        <p:grpSpPr>
          <a:xfrm>
            <a:off x="4538369" y="4330405"/>
            <a:ext cx="1487160" cy="350280"/>
            <a:chOff x="4538369" y="4330405"/>
            <a:chExt cx="1487160" cy="350280"/>
          </a:xfrm>
        </p:grpSpPr>
        <mc:AlternateContent xmlns:mc="http://schemas.openxmlformats.org/markup-compatibility/2006" xmlns:p14="http://schemas.microsoft.com/office/powerpoint/2010/main">
          <mc:Choice Requires="p14">
            <p:contentPart p14:bwMode="auto" r:id="rId34">
              <p14:nvContentPartPr>
                <p14:cNvPr id="40" name="Ink 39">
                  <a:extLst>
                    <a:ext uri="{FF2B5EF4-FFF2-40B4-BE49-F238E27FC236}">
                      <a16:creationId xmlns:a16="http://schemas.microsoft.com/office/drawing/2014/main" id="{A3D7F2BE-5229-43C0-A3F8-E6CB9912B46E}"/>
                    </a:ext>
                  </a:extLst>
                </p14:cNvPr>
                <p14:cNvContentPartPr/>
                <p14:nvPr/>
              </p14:nvContentPartPr>
              <p14:xfrm>
                <a:off x="4538369" y="4421125"/>
                <a:ext cx="29880" cy="211680"/>
              </p14:xfrm>
            </p:contentPart>
          </mc:Choice>
          <mc:Fallback xmlns="">
            <p:pic>
              <p:nvPicPr>
                <p:cNvPr id="40" name="Ink 39">
                  <a:extLst>
                    <a:ext uri="{FF2B5EF4-FFF2-40B4-BE49-F238E27FC236}">
                      <a16:creationId xmlns:a16="http://schemas.microsoft.com/office/drawing/2014/main" id="{A3D7F2BE-5229-43C0-A3F8-E6CB9912B46E}"/>
                    </a:ext>
                  </a:extLst>
                </p:cNvPr>
                <p:cNvPicPr/>
                <p:nvPr/>
              </p:nvPicPr>
              <p:blipFill>
                <a:blip r:embed="rId35"/>
                <a:stretch>
                  <a:fillRect/>
                </a:stretch>
              </p:blipFill>
              <p:spPr>
                <a:xfrm>
                  <a:off x="4520369" y="4403156"/>
                  <a:ext cx="65520" cy="24725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D9328F69-BD0B-4447-97AB-9AD27840B979}"/>
                    </a:ext>
                  </a:extLst>
                </p14:cNvPr>
                <p14:cNvContentPartPr/>
                <p14:nvPr/>
              </p14:nvContentPartPr>
              <p14:xfrm>
                <a:off x="4646369" y="4404565"/>
                <a:ext cx="141120" cy="239760"/>
              </p14:xfrm>
            </p:contentPart>
          </mc:Choice>
          <mc:Fallback xmlns="">
            <p:pic>
              <p:nvPicPr>
                <p:cNvPr id="41" name="Ink 40">
                  <a:extLst>
                    <a:ext uri="{FF2B5EF4-FFF2-40B4-BE49-F238E27FC236}">
                      <a16:creationId xmlns:a16="http://schemas.microsoft.com/office/drawing/2014/main" id="{D9328F69-BD0B-4447-97AB-9AD27840B979}"/>
                    </a:ext>
                  </a:extLst>
                </p:cNvPr>
                <p:cNvPicPr/>
                <p:nvPr/>
              </p:nvPicPr>
              <p:blipFill>
                <a:blip r:embed="rId37"/>
                <a:stretch>
                  <a:fillRect/>
                </a:stretch>
              </p:blipFill>
              <p:spPr>
                <a:xfrm>
                  <a:off x="4628369" y="4386565"/>
                  <a:ext cx="176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561A345B-61E8-489F-AF53-7E9F567958B8}"/>
                    </a:ext>
                  </a:extLst>
                </p14:cNvPr>
                <p14:cNvContentPartPr/>
                <p14:nvPr/>
              </p14:nvContentPartPr>
              <p14:xfrm>
                <a:off x="4905209" y="4398445"/>
                <a:ext cx="113040" cy="276120"/>
              </p14:xfrm>
            </p:contentPart>
          </mc:Choice>
          <mc:Fallback xmlns="">
            <p:pic>
              <p:nvPicPr>
                <p:cNvPr id="42" name="Ink 41">
                  <a:extLst>
                    <a:ext uri="{FF2B5EF4-FFF2-40B4-BE49-F238E27FC236}">
                      <a16:creationId xmlns:a16="http://schemas.microsoft.com/office/drawing/2014/main" id="{561A345B-61E8-489F-AF53-7E9F567958B8}"/>
                    </a:ext>
                  </a:extLst>
                </p:cNvPr>
                <p:cNvPicPr/>
                <p:nvPr/>
              </p:nvPicPr>
              <p:blipFill>
                <a:blip r:embed="rId39"/>
                <a:stretch>
                  <a:fillRect/>
                </a:stretch>
              </p:blipFill>
              <p:spPr>
                <a:xfrm>
                  <a:off x="4887209" y="4380445"/>
                  <a:ext cx="148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id="{91332AE5-5B59-4CD7-B179-30745E669A04}"/>
                    </a:ext>
                  </a:extLst>
                </p14:cNvPr>
                <p14:cNvContentPartPr/>
                <p14:nvPr/>
              </p14:nvContentPartPr>
              <p14:xfrm>
                <a:off x="5081249" y="4452085"/>
                <a:ext cx="97920" cy="99720"/>
              </p14:xfrm>
            </p:contentPart>
          </mc:Choice>
          <mc:Fallback xmlns="">
            <p:pic>
              <p:nvPicPr>
                <p:cNvPr id="43" name="Ink 42">
                  <a:extLst>
                    <a:ext uri="{FF2B5EF4-FFF2-40B4-BE49-F238E27FC236}">
                      <a16:creationId xmlns:a16="http://schemas.microsoft.com/office/drawing/2014/main" id="{91332AE5-5B59-4CD7-B179-30745E669A04}"/>
                    </a:ext>
                  </a:extLst>
                </p:cNvPr>
                <p:cNvPicPr/>
                <p:nvPr/>
              </p:nvPicPr>
              <p:blipFill>
                <a:blip r:embed="rId41"/>
                <a:stretch>
                  <a:fillRect/>
                </a:stretch>
              </p:blipFill>
              <p:spPr>
                <a:xfrm>
                  <a:off x="5063183" y="4434150"/>
                  <a:ext cx="133692" cy="13523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3F25DEA-A188-49EC-A4AE-A274C07C708F}"/>
                    </a:ext>
                  </a:extLst>
                </p14:cNvPr>
                <p14:cNvContentPartPr/>
                <p14:nvPr/>
              </p14:nvContentPartPr>
              <p14:xfrm>
                <a:off x="5165849" y="4395205"/>
                <a:ext cx="8280" cy="233280"/>
              </p14:xfrm>
            </p:contentPart>
          </mc:Choice>
          <mc:Fallback xmlns="">
            <p:pic>
              <p:nvPicPr>
                <p:cNvPr id="44" name="Ink 43">
                  <a:extLst>
                    <a:ext uri="{FF2B5EF4-FFF2-40B4-BE49-F238E27FC236}">
                      <a16:creationId xmlns:a16="http://schemas.microsoft.com/office/drawing/2014/main" id="{F3F25DEA-A188-49EC-A4AE-A274C07C708F}"/>
                    </a:ext>
                  </a:extLst>
                </p:cNvPr>
                <p:cNvPicPr/>
                <p:nvPr/>
              </p:nvPicPr>
              <p:blipFill>
                <a:blip r:embed="rId43"/>
                <a:stretch>
                  <a:fillRect/>
                </a:stretch>
              </p:blipFill>
              <p:spPr>
                <a:xfrm>
                  <a:off x="5147849" y="4377205"/>
                  <a:ext cx="43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id="{50522004-2662-436D-A3A7-1B63B402AC13}"/>
                    </a:ext>
                  </a:extLst>
                </p14:cNvPr>
                <p14:cNvContentPartPr/>
                <p14:nvPr/>
              </p14:nvContentPartPr>
              <p14:xfrm>
                <a:off x="5287169" y="4438765"/>
                <a:ext cx="133560" cy="167760"/>
              </p14:xfrm>
            </p:contentPart>
          </mc:Choice>
          <mc:Fallback xmlns="">
            <p:pic>
              <p:nvPicPr>
                <p:cNvPr id="45" name="Ink 44">
                  <a:extLst>
                    <a:ext uri="{FF2B5EF4-FFF2-40B4-BE49-F238E27FC236}">
                      <a16:creationId xmlns:a16="http://schemas.microsoft.com/office/drawing/2014/main" id="{50522004-2662-436D-A3A7-1B63B402AC13}"/>
                    </a:ext>
                  </a:extLst>
                </p:cNvPr>
                <p:cNvPicPr/>
                <p:nvPr/>
              </p:nvPicPr>
              <p:blipFill>
                <a:blip r:embed="rId45"/>
                <a:stretch>
                  <a:fillRect/>
                </a:stretch>
              </p:blipFill>
              <p:spPr>
                <a:xfrm>
                  <a:off x="5269169" y="4420765"/>
                  <a:ext cx="169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Ink 45">
                  <a:extLst>
                    <a:ext uri="{FF2B5EF4-FFF2-40B4-BE49-F238E27FC236}">
                      <a16:creationId xmlns:a16="http://schemas.microsoft.com/office/drawing/2014/main" id="{C2D00044-42B1-4CC3-A852-44C509CADE9D}"/>
                    </a:ext>
                  </a:extLst>
                </p14:cNvPr>
                <p14:cNvContentPartPr/>
                <p14:nvPr/>
              </p14:nvContentPartPr>
              <p14:xfrm>
                <a:off x="5307329" y="4458925"/>
                <a:ext cx="116280" cy="181800"/>
              </p14:xfrm>
            </p:contentPart>
          </mc:Choice>
          <mc:Fallback xmlns="">
            <p:pic>
              <p:nvPicPr>
                <p:cNvPr id="46" name="Ink 45">
                  <a:extLst>
                    <a:ext uri="{FF2B5EF4-FFF2-40B4-BE49-F238E27FC236}">
                      <a16:creationId xmlns:a16="http://schemas.microsoft.com/office/drawing/2014/main" id="{C2D00044-42B1-4CC3-A852-44C509CADE9D}"/>
                    </a:ext>
                  </a:extLst>
                </p:cNvPr>
                <p:cNvPicPr/>
                <p:nvPr/>
              </p:nvPicPr>
              <p:blipFill>
                <a:blip r:embed="rId47"/>
                <a:stretch>
                  <a:fillRect/>
                </a:stretch>
              </p:blipFill>
              <p:spPr>
                <a:xfrm>
                  <a:off x="5289329" y="4440925"/>
                  <a:ext cx="151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Ink 46">
                  <a:extLst>
                    <a:ext uri="{FF2B5EF4-FFF2-40B4-BE49-F238E27FC236}">
                      <a16:creationId xmlns:a16="http://schemas.microsoft.com/office/drawing/2014/main" id="{124F11BE-4EE1-41F7-A659-1B29FE4D3D58}"/>
                    </a:ext>
                  </a:extLst>
                </p14:cNvPr>
                <p14:cNvContentPartPr/>
                <p14:nvPr/>
              </p14:nvContentPartPr>
              <p14:xfrm>
                <a:off x="5500649" y="4339045"/>
                <a:ext cx="104400" cy="109440"/>
              </p14:xfrm>
            </p:contentPart>
          </mc:Choice>
          <mc:Fallback xmlns="">
            <p:pic>
              <p:nvPicPr>
                <p:cNvPr id="47" name="Ink 46">
                  <a:extLst>
                    <a:ext uri="{FF2B5EF4-FFF2-40B4-BE49-F238E27FC236}">
                      <a16:creationId xmlns:a16="http://schemas.microsoft.com/office/drawing/2014/main" id="{124F11BE-4EE1-41F7-A659-1B29FE4D3D58}"/>
                    </a:ext>
                  </a:extLst>
                </p:cNvPr>
                <p:cNvPicPr/>
                <p:nvPr/>
              </p:nvPicPr>
              <p:blipFill>
                <a:blip r:embed="rId49"/>
                <a:stretch>
                  <a:fillRect/>
                </a:stretch>
              </p:blipFill>
              <p:spPr>
                <a:xfrm>
                  <a:off x="5482649" y="4320986"/>
                  <a:ext cx="140040" cy="14519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Ink 47">
                  <a:extLst>
                    <a:ext uri="{FF2B5EF4-FFF2-40B4-BE49-F238E27FC236}">
                      <a16:creationId xmlns:a16="http://schemas.microsoft.com/office/drawing/2014/main" id="{955D09AE-5F21-4CF9-BF36-1F4B0D848316}"/>
                    </a:ext>
                  </a:extLst>
                </p14:cNvPr>
                <p14:cNvContentPartPr/>
                <p14:nvPr/>
              </p14:nvContentPartPr>
              <p14:xfrm>
                <a:off x="5639969" y="4555045"/>
                <a:ext cx="80280" cy="2880"/>
              </p14:xfrm>
            </p:contentPart>
          </mc:Choice>
          <mc:Fallback xmlns="">
            <p:pic>
              <p:nvPicPr>
                <p:cNvPr id="48" name="Ink 47">
                  <a:extLst>
                    <a:ext uri="{FF2B5EF4-FFF2-40B4-BE49-F238E27FC236}">
                      <a16:creationId xmlns:a16="http://schemas.microsoft.com/office/drawing/2014/main" id="{955D09AE-5F21-4CF9-BF36-1F4B0D848316}"/>
                    </a:ext>
                  </a:extLst>
                </p:cNvPr>
                <p:cNvPicPr/>
                <p:nvPr/>
              </p:nvPicPr>
              <p:blipFill>
                <a:blip r:embed="rId51"/>
                <a:stretch>
                  <a:fillRect/>
                </a:stretch>
              </p:blipFill>
              <p:spPr>
                <a:xfrm>
                  <a:off x="5621969" y="4537045"/>
                  <a:ext cx="115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39CEF9AE-BE07-46D0-96D5-D42A0FC29FFD}"/>
                    </a:ext>
                  </a:extLst>
                </p14:cNvPr>
                <p14:cNvContentPartPr/>
                <p14:nvPr/>
              </p14:nvContentPartPr>
              <p14:xfrm>
                <a:off x="5807369" y="4429405"/>
                <a:ext cx="10080" cy="181080"/>
              </p14:xfrm>
            </p:contentPart>
          </mc:Choice>
          <mc:Fallback xmlns="">
            <p:pic>
              <p:nvPicPr>
                <p:cNvPr id="49" name="Ink 48">
                  <a:extLst>
                    <a:ext uri="{FF2B5EF4-FFF2-40B4-BE49-F238E27FC236}">
                      <a16:creationId xmlns:a16="http://schemas.microsoft.com/office/drawing/2014/main" id="{39CEF9AE-BE07-46D0-96D5-D42A0FC29FFD}"/>
                    </a:ext>
                  </a:extLst>
                </p:cNvPr>
                <p:cNvPicPr/>
                <p:nvPr/>
              </p:nvPicPr>
              <p:blipFill>
                <a:blip r:embed="rId53"/>
                <a:stretch>
                  <a:fillRect/>
                </a:stretch>
              </p:blipFill>
              <p:spPr>
                <a:xfrm>
                  <a:off x="5789369" y="4411405"/>
                  <a:ext cx="4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92949B0C-7333-46A7-937F-38F6639E2064}"/>
                    </a:ext>
                  </a:extLst>
                </p14:cNvPr>
                <p14:cNvContentPartPr/>
                <p14:nvPr/>
              </p14:nvContentPartPr>
              <p14:xfrm>
                <a:off x="5921129" y="4330405"/>
                <a:ext cx="104400" cy="350280"/>
              </p14:xfrm>
            </p:contentPart>
          </mc:Choice>
          <mc:Fallback xmlns="">
            <p:pic>
              <p:nvPicPr>
                <p:cNvPr id="50" name="Ink 49">
                  <a:extLst>
                    <a:ext uri="{FF2B5EF4-FFF2-40B4-BE49-F238E27FC236}">
                      <a16:creationId xmlns:a16="http://schemas.microsoft.com/office/drawing/2014/main" id="{92949B0C-7333-46A7-937F-38F6639E2064}"/>
                    </a:ext>
                  </a:extLst>
                </p:cNvPr>
                <p:cNvPicPr/>
                <p:nvPr/>
              </p:nvPicPr>
              <p:blipFill>
                <a:blip r:embed="rId55"/>
                <a:stretch>
                  <a:fillRect/>
                </a:stretch>
              </p:blipFill>
              <p:spPr>
                <a:xfrm>
                  <a:off x="5903129" y="4312386"/>
                  <a:ext cx="140040" cy="385957"/>
                </a:xfrm>
                <a:prstGeom prst="rect">
                  <a:avLst/>
                </a:prstGeom>
              </p:spPr>
            </p:pic>
          </mc:Fallback>
        </mc:AlternateContent>
      </p:grpSp>
      <p:grpSp>
        <p:nvGrpSpPr>
          <p:cNvPr id="68" name="Group 67">
            <a:extLst>
              <a:ext uri="{FF2B5EF4-FFF2-40B4-BE49-F238E27FC236}">
                <a16:creationId xmlns:a16="http://schemas.microsoft.com/office/drawing/2014/main" id="{A8BD0394-8940-49F6-A5CB-7591D58173F0}"/>
              </a:ext>
            </a:extLst>
          </p:cNvPr>
          <p:cNvGrpSpPr/>
          <p:nvPr/>
        </p:nvGrpSpPr>
        <p:grpSpPr>
          <a:xfrm>
            <a:off x="7448249" y="4270645"/>
            <a:ext cx="2950200" cy="438840"/>
            <a:chOff x="7448249" y="4270645"/>
            <a:chExt cx="2950200" cy="438840"/>
          </a:xfrm>
        </p:grpSpPr>
        <mc:AlternateContent xmlns:mc="http://schemas.openxmlformats.org/markup-compatibility/2006" xmlns:p14="http://schemas.microsoft.com/office/powerpoint/2010/main">
          <mc:Choice Requires="p14">
            <p:contentPart p14:bwMode="auto" r:id="rId56">
              <p14:nvContentPartPr>
                <p14:cNvPr id="52" name="Ink 51">
                  <a:extLst>
                    <a:ext uri="{FF2B5EF4-FFF2-40B4-BE49-F238E27FC236}">
                      <a16:creationId xmlns:a16="http://schemas.microsoft.com/office/drawing/2014/main" id="{7EBB2F56-D72A-4B2A-9B48-B49C807CD950}"/>
                    </a:ext>
                  </a:extLst>
                </p14:cNvPr>
                <p14:cNvContentPartPr/>
                <p14:nvPr/>
              </p14:nvContentPartPr>
              <p14:xfrm>
                <a:off x="7448249" y="4357765"/>
                <a:ext cx="223200" cy="244080"/>
              </p14:xfrm>
            </p:contentPart>
          </mc:Choice>
          <mc:Fallback xmlns="">
            <p:pic>
              <p:nvPicPr>
                <p:cNvPr id="52" name="Ink 51">
                  <a:extLst>
                    <a:ext uri="{FF2B5EF4-FFF2-40B4-BE49-F238E27FC236}">
                      <a16:creationId xmlns:a16="http://schemas.microsoft.com/office/drawing/2014/main" id="{7EBB2F56-D72A-4B2A-9B48-B49C807CD950}"/>
                    </a:ext>
                  </a:extLst>
                </p:cNvPr>
                <p:cNvPicPr/>
                <p:nvPr/>
              </p:nvPicPr>
              <p:blipFill>
                <a:blip r:embed="rId57"/>
                <a:stretch>
                  <a:fillRect/>
                </a:stretch>
              </p:blipFill>
              <p:spPr>
                <a:xfrm>
                  <a:off x="7430220" y="4339765"/>
                  <a:ext cx="258898"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Ink 52">
                  <a:extLst>
                    <a:ext uri="{FF2B5EF4-FFF2-40B4-BE49-F238E27FC236}">
                      <a16:creationId xmlns:a16="http://schemas.microsoft.com/office/drawing/2014/main" id="{ACC9EE6F-F48C-4EC6-9724-DE86C5899302}"/>
                    </a:ext>
                  </a:extLst>
                </p14:cNvPr>
                <p14:cNvContentPartPr/>
                <p14:nvPr/>
              </p14:nvContentPartPr>
              <p14:xfrm>
                <a:off x="7722929" y="4358845"/>
                <a:ext cx="162000" cy="235800"/>
              </p14:xfrm>
            </p:contentPart>
          </mc:Choice>
          <mc:Fallback xmlns="">
            <p:pic>
              <p:nvPicPr>
                <p:cNvPr id="53" name="Ink 52">
                  <a:extLst>
                    <a:ext uri="{FF2B5EF4-FFF2-40B4-BE49-F238E27FC236}">
                      <a16:creationId xmlns:a16="http://schemas.microsoft.com/office/drawing/2014/main" id="{ACC9EE6F-F48C-4EC6-9724-DE86C5899302}"/>
                    </a:ext>
                  </a:extLst>
                </p:cNvPr>
                <p:cNvPicPr/>
                <p:nvPr/>
              </p:nvPicPr>
              <p:blipFill>
                <a:blip r:embed="rId59"/>
                <a:stretch>
                  <a:fillRect/>
                </a:stretch>
              </p:blipFill>
              <p:spPr>
                <a:xfrm>
                  <a:off x="7704929" y="4340845"/>
                  <a:ext cx="197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 name="Ink 53">
                  <a:extLst>
                    <a:ext uri="{FF2B5EF4-FFF2-40B4-BE49-F238E27FC236}">
                      <a16:creationId xmlns:a16="http://schemas.microsoft.com/office/drawing/2014/main" id="{DAEF0BCA-3065-4E21-BE6C-DD40AAE83558}"/>
                    </a:ext>
                  </a:extLst>
                </p14:cNvPr>
                <p14:cNvContentPartPr/>
                <p14:nvPr/>
              </p14:nvContentPartPr>
              <p14:xfrm>
                <a:off x="7959809" y="4343725"/>
                <a:ext cx="122400" cy="282240"/>
              </p14:xfrm>
            </p:contentPart>
          </mc:Choice>
          <mc:Fallback xmlns="">
            <p:pic>
              <p:nvPicPr>
                <p:cNvPr id="54" name="Ink 53">
                  <a:extLst>
                    <a:ext uri="{FF2B5EF4-FFF2-40B4-BE49-F238E27FC236}">
                      <a16:creationId xmlns:a16="http://schemas.microsoft.com/office/drawing/2014/main" id="{DAEF0BCA-3065-4E21-BE6C-DD40AAE83558}"/>
                    </a:ext>
                  </a:extLst>
                </p:cNvPr>
                <p:cNvPicPr/>
                <p:nvPr/>
              </p:nvPicPr>
              <p:blipFill>
                <a:blip r:embed="rId61"/>
                <a:stretch>
                  <a:fillRect/>
                </a:stretch>
              </p:blipFill>
              <p:spPr>
                <a:xfrm>
                  <a:off x="7941809" y="4325725"/>
                  <a:ext cx="158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A7420B6F-0C87-4DC8-A078-21A0B3B03FB4}"/>
                    </a:ext>
                  </a:extLst>
                </p14:cNvPr>
                <p14:cNvContentPartPr/>
                <p14:nvPr/>
              </p14:nvContentPartPr>
              <p14:xfrm>
                <a:off x="8184809" y="4369285"/>
                <a:ext cx="101520" cy="231480"/>
              </p14:xfrm>
            </p:contentPart>
          </mc:Choice>
          <mc:Fallback xmlns="">
            <p:pic>
              <p:nvPicPr>
                <p:cNvPr id="56" name="Ink 55">
                  <a:extLst>
                    <a:ext uri="{FF2B5EF4-FFF2-40B4-BE49-F238E27FC236}">
                      <a16:creationId xmlns:a16="http://schemas.microsoft.com/office/drawing/2014/main" id="{A7420B6F-0C87-4DC8-A078-21A0B3B03FB4}"/>
                    </a:ext>
                  </a:extLst>
                </p:cNvPr>
                <p:cNvPicPr/>
                <p:nvPr/>
              </p:nvPicPr>
              <p:blipFill>
                <a:blip r:embed="rId63"/>
                <a:stretch>
                  <a:fillRect/>
                </a:stretch>
              </p:blipFill>
              <p:spPr>
                <a:xfrm>
                  <a:off x="8166809" y="4351313"/>
                  <a:ext cx="137160" cy="26706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CB983544-07E5-47C9-BA4E-5A875B08AF00}"/>
                    </a:ext>
                  </a:extLst>
                </p14:cNvPr>
                <p14:cNvContentPartPr/>
                <p14:nvPr/>
              </p14:nvContentPartPr>
              <p14:xfrm>
                <a:off x="8346449" y="4364965"/>
                <a:ext cx="161640" cy="211320"/>
              </p14:xfrm>
            </p:contentPart>
          </mc:Choice>
          <mc:Fallback xmlns="">
            <p:pic>
              <p:nvPicPr>
                <p:cNvPr id="57" name="Ink 56">
                  <a:extLst>
                    <a:ext uri="{FF2B5EF4-FFF2-40B4-BE49-F238E27FC236}">
                      <a16:creationId xmlns:a16="http://schemas.microsoft.com/office/drawing/2014/main" id="{CB983544-07E5-47C9-BA4E-5A875B08AF00}"/>
                    </a:ext>
                  </a:extLst>
                </p:cNvPr>
                <p:cNvPicPr/>
                <p:nvPr/>
              </p:nvPicPr>
              <p:blipFill>
                <a:blip r:embed="rId65"/>
                <a:stretch>
                  <a:fillRect/>
                </a:stretch>
              </p:blipFill>
              <p:spPr>
                <a:xfrm>
                  <a:off x="8328449" y="4346934"/>
                  <a:ext cx="197280" cy="24702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FEC5CCCA-A355-421A-B622-34D15D564FED}"/>
                    </a:ext>
                  </a:extLst>
                </p14:cNvPr>
                <p14:cNvContentPartPr/>
                <p14:nvPr/>
              </p14:nvContentPartPr>
              <p14:xfrm>
                <a:off x="8557769" y="4443445"/>
                <a:ext cx="124200" cy="11160"/>
              </p14:xfrm>
            </p:contentPart>
          </mc:Choice>
          <mc:Fallback xmlns="">
            <p:pic>
              <p:nvPicPr>
                <p:cNvPr id="58" name="Ink 57">
                  <a:extLst>
                    <a:ext uri="{FF2B5EF4-FFF2-40B4-BE49-F238E27FC236}">
                      <a16:creationId xmlns:a16="http://schemas.microsoft.com/office/drawing/2014/main" id="{FEC5CCCA-A355-421A-B622-34D15D564FED}"/>
                    </a:ext>
                  </a:extLst>
                </p:cNvPr>
                <p:cNvPicPr/>
                <p:nvPr/>
              </p:nvPicPr>
              <p:blipFill>
                <a:blip r:embed="rId67"/>
                <a:stretch>
                  <a:fillRect/>
                </a:stretch>
              </p:blipFill>
              <p:spPr>
                <a:xfrm>
                  <a:off x="8539769" y="4425445"/>
                  <a:ext cx="159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B49CE6D8-956F-47EF-9ABC-83FF3BAEF77C}"/>
                    </a:ext>
                  </a:extLst>
                </p14:cNvPr>
                <p14:cNvContentPartPr/>
                <p14:nvPr/>
              </p14:nvContentPartPr>
              <p14:xfrm>
                <a:off x="8760089" y="4327165"/>
                <a:ext cx="189720" cy="197280"/>
              </p14:xfrm>
            </p:contentPart>
          </mc:Choice>
          <mc:Fallback xmlns="">
            <p:pic>
              <p:nvPicPr>
                <p:cNvPr id="59" name="Ink 58">
                  <a:extLst>
                    <a:ext uri="{FF2B5EF4-FFF2-40B4-BE49-F238E27FC236}">
                      <a16:creationId xmlns:a16="http://schemas.microsoft.com/office/drawing/2014/main" id="{B49CE6D8-956F-47EF-9ABC-83FF3BAEF77C}"/>
                    </a:ext>
                  </a:extLst>
                </p:cNvPr>
                <p:cNvPicPr/>
                <p:nvPr/>
              </p:nvPicPr>
              <p:blipFill>
                <a:blip r:embed="rId69"/>
                <a:stretch>
                  <a:fillRect/>
                </a:stretch>
              </p:blipFill>
              <p:spPr>
                <a:xfrm>
                  <a:off x="8742089" y="4309165"/>
                  <a:ext cx="225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0B9CDDF8-7C24-4A10-9265-174AD9C38F90}"/>
                    </a:ext>
                  </a:extLst>
                </p14:cNvPr>
                <p14:cNvContentPartPr/>
                <p14:nvPr/>
              </p14:nvContentPartPr>
              <p14:xfrm>
                <a:off x="8981489" y="4270645"/>
                <a:ext cx="118440" cy="346320"/>
              </p14:xfrm>
            </p:contentPart>
          </mc:Choice>
          <mc:Fallback xmlns="">
            <p:pic>
              <p:nvPicPr>
                <p:cNvPr id="60" name="Ink 59">
                  <a:extLst>
                    <a:ext uri="{FF2B5EF4-FFF2-40B4-BE49-F238E27FC236}">
                      <a16:creationId xmlns:a16="http://schemas.microsoft.com/office/drawing/2014/main" id="{0B9CDDF8-7C24-4A10-9265-174AD9C38F90}"/>
                    </a:ext>
                  </a:extLst>
                </p:cNvPr>
                <p:cNvPicPr/>
                <p:nvPr/>
              </p:nvPicPr>
              <p:blipFill>
                <a:blip r:embed="rId71"/>
                <a:stretch>
                  <a:fillRect/>
                </a:stretch>
              </p:blipFill>
              <p:spPr>
                <a:xfrm>
                  <a:off x="8963434" y="4252664"/>
                  <a:ext cx="154189" cy="38192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Ink 60">
                  <a:extLst>
                    <a:ext uri="{FF2B5EF4-FFF2-40B4-BE49-F238E27FC236}">
                      <a16:creationId xmlns:a16="http://schemas.microsoft.com/office/drawing/2014/main" id="{AEF3E95B-C5E2-4F5F-A685-5993E76E18B8}"/>
                    </a:ext>
                  </a:extLst>
                </p14:cNvPr>
                <p14:cNvContentPartPr/>
                <p14:nvPr/>
              </p14:nvContentPartPr>
              <p14:xfrm>
                <a:off x="9126569" y="4312045"/>
                <a:ext cx="119520" cy="282240"/>
              </p14:xfrm>
            </p:contentPart>
          </mc:Choice>
          <mc:Fallback xmlns="">
            <p:pic>
              <p:nvPicPr>
                <p:cNvPr id="61" name="Ink 60">
                  <a:extLst>
                    <a:ext uri="{FF2B5EF4-FFF2-40B4-BE49-F238E27FC236}">
                      <a16:creationId xmlns:a16="http://schemas.microsoft.com/office/drawing/2014/main" id="{AEF3E95B-C5E2-4F5F-A685-5993E76E18B8}"/>
                    </a:ext>
                  </a:extLst>
                </p:cNvPr>
                <p:cNvPicPr/>
                <p:nvPr/>
              </p:nvPicPr>
              <p:blipFill>
                <a:blip r:embed="rId73"/>
                <a:stretch>
                  <a:fillRect/>
                </a:stretch>
              </p:blipFill>
              <p:spPr>
                <a:xfrm>
                  <a:off x="9108569" y="4294045"/>
                  <a:ext cx="1551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Ink 61">
                  <a:extLst>
                    <a:ext uri="{FF2B5EF4-FFF2-40B4-BE49-F238E27FC236}">
                      <a16:creationId xmlns:a16="http://schemas.microsoft.com/office/drawing/2014/main" id="{163267F2-8B21-4C1A-90C9-79B442A3B2BE}"/>
                    </a:ext>
                  </a:extLst>
                </p14:cNvPr>
                <p14:cNvContentPartPr/>
                <p14:nvPr/>
              </p14:nvContentPartPr>
              <p14:xfrm>
                <a:off x="9344729" y="4328605"/>
                <a:ext cx="120960" cy="239760"/>
              </p14:xfrm>
            </p:contentPart>
          </mc:Choice>
          <mc:Fallback xmlns="">
            <p:pic>
              <p:nvPicPr>
                <p:cNvPr id="62" name="Ink 61">
                  <a:extLst>
                    <a:ext uri="{FF2B5EF4-FFF2-40B4-BE49-F238E27FC236}">
                      <a16:creationId xmlns:a16="http://schemas.microsoft.com/office/drawing/2014/main" id="{163267F2-8B21-4C1A-90C9-79B442A3B2BE}"/>
                    </a:ext>
                  </a:extLst>
                </p:cNvPr>
                <p:cNvPicPr/>
                <p:nvPr/>
              </p:nvPicPr>
              <p:blipFill>
                <a:blip r:embed="rId75"/>
                <a:stretch>
                  <a:fillRect/>
                </a:stretch>
              </p:blipFill>
              <p:spPr>
                <a:xfrm>
                  <a:off x="9326729" y="4310632"/>
                  <a:ext cx="156600" cy="27534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Ink 62">
                  <a:extLst>
                    <a:ext uri="{FF2B5EF4-FFF2-40B4-BE49-F238E27FC236}">
                      <a16:creationId xmlns:a16="http://schemas.microsoft.com/office/drawing/2014/main" id="{3E6D0436-4EC1-44E5-BE27-E33EF7262CF3}"/>
                    </a:ext>
                  </a:extLst>
                </p14:cNvPr>
                <p14:cNvContentPartPr/>
                <p14:nvPr/>
              </p14:nvContentPartPr>
              <p14:xfrm>
                <a:off x="9560009" y="4322125"/>
                <a:ext cx="159480" cy="258480"/>
              </p14:xfrm>
            </p:contentPart>
          </mc:Choice>
          <mc:Fallback xmlns="">
            <p:pic>
              <p:nvPicPr>
                <p:cNvPr id="63" name="Ink 62">
                  <a:extLst>
                    <a:ext uri="{FF2B5EF4-FFF2-40B4-BE49-F238E27FC236}">
                      <a16:creationId xmlns:a16="http://schemas.microsoft.com/office/drawing/2014/main" id="{3E6D0436-4EC1-44E5-BE27-E33EF7262CF3}"/>
                    </a:ext>
                  </a:extLst>
                </p:cNvPr>
                <p:cNvPicPr/>
                <p:nvPr/>
              </p:nvPicPr>
              <p:blipFill>
                <a:blip r:embed="rId77"/>
                <a:stretch>
                  <a:fillRect/>
                </a:stretch>
              </p:blipFill>
              <p:spPr>
                <a:xfrm>
                  <a:off x="9542009" y="4304125"/>
                  <a:ext cx="1951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Ink 63">
                  <a:extLst>
                    <a:ext uri="{FF2B5EF4-FFF2-40B4-BE49-F238E27FC236}">
                      <a16:creationId xmlns:a16="http://schemas.microsoft.com/office/drawing/2014/main" id="{40DF9474-4790-4092-8E1C-10C0B8CEA15F}"/>
                    </a:ext>
                  </a:extLst>
                </p14:cNvPr>
                <p14:cNvContentPartPr/>
                <p14:nvPr/>
              </p14:nvContentPartPr>
              <p14:xfrm>
                <a:off x="9878969" y="4353085"/>
                <a:ext cx="28080" cy="189720"/>
              </p14:xfrm>
            </p:contentPart>
          </mc:Choice>
          <mc:Fallback xmlns="">
            <p:pic>
              <p:nvPicPr>
                <p:cNvPr id="64" name="Ink 63">
                  <a:extLst>
                    <a:ext uri="{FF2B5EF4-FFF2-40B4-BE49-F238E27FC236}">
                      <a16:creationId xmlns:a16="http://schemas.microsoft.com/office/drawing/2014/main" id="{40DF9474-4790-4092-8E1C-10C0B8CEA15F}"/>
                    </a:ext>
                  </a:extLst>
                </p:cNvPr>
                <p:cNvPicPr/>
                <p:nvPr/>
              </p:nvPicPr>
              <p:blipFill>
                <a:blip r:embed="rId79"/>
                <a:stretch>
                  <a:fillRect/>
                </a:stretch>
              </p:blipFill>
              <p:spPr>
                <a:xfrm>
                  <a:off x="9861197" y="4335085"/>
                  <a:ext cx="63269"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Ink 64">
                  <a:extLst>
                    <a:ext uri="{FF2B5EF4-FFF2-40B4-BE49-F238E27FC236}">
                      <a16:creationId xmlns:a16="http://schemas.microsoft.com/office/drawing/2014/main" id="{428DA5FC-0F8C-4EF5-A6C4-DD6EA8E3566D}"/>
                    </a:ext>
                  </a:extLst>
                </p14:cNvPr>
                <p14:cNvContentPartPr/>
                <p14:nvPr/>
              </p14:nvContentPartPr>
              <p14:xfrm>
                <a:off x="9835769" y="4441645"/>
                <a:ext cx="127440" cy="23040"/>
              </p14:xfrm>
            </p:contentPart>
          </mc:Choice>
          <mc:Fallback xmlns="">
            <p:pic>
              <p:nvPicPr>
                <p:cNvPr id="65" name="Ink 64">
                  <a:extLst>
                    <a:ext uri="{FF2B5EF4-FFF2-40B4-BE49-F238E27FC236}">
                      <a16:creationId xmlns:a16="http://schemas.microsoft.com/office/drawing/2014/main" id="{428DA5FC-0F8C-4EF5-A6C4-DD6EA8E3566D}"/>
                    </a:ext>
                  </a:extLst>
                </p:cNvPr>
                <p:cNvPicPr/>
                <p:nvPr/>
              </p:nvPicPr>
              <p:blipFill>
                <a:blip r:embed="rId81"/>
                <a:stretch>
                  <a:fillRect/>
                </a:stretch>
              </p:blipFill>
              <p:spPr>
                <a:xfrm>
                  <a:off x="9817769" y="4423645"/>
                  <a:ext cx="163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Ink 65">
                  <a:extLst>
                    <a:ext uri="{FF2B5EF4-FFF2-40B4-BE49-F238E27FC236}">
                      <a16:creationId xmlns:a16="http://schemas.microsoft.com/office/drawing/2014/main" id="{7B7E6BC3-2823-4242-9407-CEC08B0C9C74}"/>
                    </a:ext>
                  </a:extLst>
                </p14:cNvPr>
                <p14:cNvContentPartPr/>
                <p14:nvPr/>
              </p14:nvContentPartPr>
              <p14:xfrm>
                <a:off x="10049609" y="4362445"/>
                <a:ext cx="189000" cy="197280"/>
              </p14:xfrm>
            </p:contentPart>
          </mc:Choice>
          <mc:Fallback xmlns="">
            <p:pic>
              <p:nvPicPr>
                <p:cNvPr id="66" name="Ink 65">
                  <a:extLst>
                    <a:ext uri="{FF2B5EF4-FFF2-40B4-BE49-F238E27FC236}">
                      <a16:creationId xmlns:a16="http://schemas.microsoft.com/office/drawing/2014/main" id="{7B7E6BC3-2823-4242-9407-CEC08B0C9C74}"/>
                    </a:ext>
                  </a:extLst>
                </p:cNvPr>
                <p:cNvPicPr/>
                <p:nvPr/>
              </p:nvPicPr>
              <p:blipFill>
                <a:blip r:embed="rId83"/>
                <a:stretch>
                  <a:fillRect/>
                </a:stretch>
              </p:blipFill>
              <p:spPr>
                <a:xfrm>
                  <a:off x="10031609" y="4344445"/>
                  <a:ext cx="224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4D7720A7-FE23-4C51-9050-F9CC52DA692C}"/>
                    </a:ext>
                  </a:extLst>
                </p14:cNvPr>
                <p14:cNvContentPartPr/>
                <p14:nvPr/>
              </p14:nvContentPartPr>
              <p14:xfrm>
                <a:off x="10296929" y="4279285"/>
                <a:ext cx="101520" cy="430200"/>
              </p14:xfrm>
            </p:contentPart>
          </mc:Choice>
          <mc:Fallback xmlns="">
            <p:pic>
              <p:nvPicPr>
                <p:cNvPr id="67" name="Ink 66">
                  <a:extLst>
                    <a:ext uri="{FF2B5EF4-FFF2-40B4-BE49-F238E27FC236}">
                      <a16:creationId xmlns:a16="http://schemas.microsoft.com/office/drawing/2014/main" id="{4D7720A7-FE23-4C51-9050-F9CC52DA692C}"/>
                    </a:ext>
                  </a:extLst>
                </p:cNvPr>
                <p:cNvPicPr/>
                <p:nvPr/>
              </p:nvPicPr>
              <p:blipFill>
                <a:blip r:embed="rId85"/>
                <a:stretch>
                  <a:fillRect/>
                </a:stretch>
              </p:blipFill>
              <p:spPr>
                <a:xfrm>
                  <a:off x="10278865" y="4261285"/>
                  <a:ext cx="137287" cy="465840"/>
                </a:xfrm>
                <a:prstGeom prst="rect">
                  <a:avLst/>
                </a:prstGeom>
              </p:spPr>
            </p:pic>
          </mc:Fallback>
        </mc:AlternateContent>
      </p:grpSp>
      <p:grpSp>
        <p:nvGrpSpPr>
          <p:cNvPr id="77" name="Group 76">
            <a:extLst>
              <a:ext uri="{FF2B5EF4-FFF2-40B4-BE49-F238E27FC236}">
                <a16:creationId xmlns:a16="http://schemas.microsoft.com/office/drawing/2014/main" id="{1CC94937-DE12-4374-B91B-916E3C8FB147}"/>
              </a:ext>
            </a:extLst>
          </p:cNvPr>
          <p:cNvGrpSpPr/>
          <p:nvPr/>
        </p:nvGrpSpPr>
        <p:grpSpPr>
          <a:xfrm>
            <a:off x="1663049" y="5608765"/>
            <a:ext cx="1146600" cy="393120"/>
            <a:chOff x="1663049" y="5608765"/>
            <a:chExt cx="1146600" cy="393120"/>
          </a:xfrm>
        </p:grpSpPr>
        <mc:AlternateContent xmlns:mc="http://schemas.openxmlformats.org/markup-compatibility/2006" xmlns:p14="http://schemas.microsoft.com/office/powerpoint/2010/main">
          <mc:Choice Requires="p14">
            <p:contentPart p14:bwMode="auto" r:id="rId86">
              <p14:nvContentPartPr>
                <p14:cNvPr id="69" name="Ink 68">
                  <a:extLst>
                    <a:ext uri="{FF2B5EF4-FFF2-40B4-BE49-F238E27FC236}">
                      <a16:creationId xmlns:a16="http://schemas.microsoft.com/office/drawing/2014/main" id="{67887E94-F352-4584-995D-2DF864C3F7B5}"/>
                    </a:ext>
                  </a:extLst>
                </p14:cNvPr>
                <p14:cNvContentPartPr/>
                <p14:nvPr/>
              </p14:nvContentPartPr>
              <p14:xfrm>
                <a:off x="1780049" y="5756725"/>
                <a:ext cx="194760" cy="169920"/>
              </p14:xfrm>
            </p:contentPart>
          </mc:Choice>
          <mc:Fallback xmlns="">
            <p:pic>
              <p:nvPicPr>
                <p:cNvPr id="69" name="Ink 68">
                  <a:extLst>
                    <a:ext uri="{FF2B5EF4-FFF2-40B4-BE49-F238E27FC236}">
                      <a16:creationId xmlns:a16="http://schemas.microsoft.com/office/drawing/2014/main" id="{67887E94-F352-4584-995D-2DF864C3F7B5}"/>
                    </a:ext>
                  </a:extLst>
                </p:cNvPr>
                <p:cNvPicPr/>
                <p:nvPr/>
              </p:nvPicPr>
              <p:blipFill>
                <a:blip r:embed="rId87"/>
                <a:stretch>
                  <a:fillRect/>
                </a:stretch>
              </p:blipFill>
              <p:spPr>
                <a:xfrm>
                  <a:off x="1762082" y="5738725"/>
                  <a:ext cx="230334"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Ink 69">
                  <a:extLst>
                    <a:ext uri="{FF2B5EF4-FFF2-40B4-BE49-F238E27FC236}">
                      <a16:creationId xmlns:a16="http://schemas.microsoft.com/office/drawing/2014/main" id="{6A9A5139-DD69-47B0-8BE3-C1C85F08E6AE}"/>
                    </a:ext>
                  </a:extLst>
                </p14:cNvPr>
                <p14:cNvContentPartPr/>
                <p14:nvPr/>
              </p14:nvContentPartPr>
              <p14:xfrm>
                <a:off x="1805249" y="5747365"/>
                <a:ext cx="124920" cy="154080"/>
              </p14:xfrm>
            </p:contentPart>
          </mc:Choice>
          <mc:Fallback xmlns="">
            <p:pic>
              <p:nvPicPr>
                <p:cNvPr id="70" name="Ink 69">
                  <a:extLst>
                    <a:ext uri="{FF2B5EF4-FFF2-40B4-BE49-F238E27FC236}">
                      <a16:creationId xmlns:a16="http://schemas.microsoft.com/office/drawing/2014/main" id="{6A9A5139-DD69-47B0-8BE3-C1C85F08E6AE}"/>
                    </a:ext>
                  </a:extLst>
                </p:cNvPr>
                <p:cNvPicPr/>
                <p:nvPr/>
              </p:nvPicPr>
              <p:blipFill>
                <a:blip r:embed="rId89"/>
                <a:stretch>
                  <a:fillRect/>
                </a:stretch>
              </p:blipFill>
              <p:spPr>
                <a:xfrm>
                  <a:off x="1787249" y="5729365"/>
                  <a:ext cx="16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73A88EAD-2C87-431A-B620-6B1C30A183CE}"/>
                    </a:ext>
                  </a:extLst>
                </p14:cNvPr>
                <p14:cNvContentPartPr/>
                <p14:nvPr/>
              </p14:nvContentPartPr>
              <p14:xfrm>
                <a:off x="2046809" y="5806405"/>
                <a:ext cx="118080" cy="10440"/>
              </p14:xfrm>
            </p:contentPart>
          </mc:Choice>
          <mc:Fallback xmlns="">
            <p:pic>
              <p:nvPicPr>
                <p:cNvPr id="71" name="Ink 70">
                  <a:extLst>
                    <a:ext uri="{FF2B5EF4-FFF2-40B4-BE49-F238E27FC236}">
                      <a16:creationId xmlns:a16="http://schemas.microsoft.com/office/drawing/2014/main" id="{73A88EAD-2C87-431A-B620-6B1C30A183CE}"/>
                    </a:ext>
                  </a:extLst>
                </p:cNvPr>
                <p:cNvPicPr/>
                <p:nvPr/>
              </p:nvPicPr>
              <p:blipFill>
                <a:blip r:embed="rId91"/>
                <a:stretch>
                  <a:fillRect/>
                </a:stretch>
              </p:blipFill>
              <p:spPr>
                <a:xfrm>
                  <a:off x="2028809" y="5788405"/>
                  <a:ext cx="153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642423CF-A052-459B-9F01-E708717A85F7}"/>
                    </a:ext>
                  </a:extLst>
                </p14:cNvPr>
                <p14:cNvContentPartPr/>
                <p14:nvPr/>
              </p14:nvContentPartPr>
              <p14:xfrm>
                <a:off x="2198729" y="5699845"/>
                <a:ext cx="120240" cy="216720"/>
              </p14:xfrm>
            </p:contentPart>
          </mc:Choice>
          <mc:Fallback xmlns="">
            <p:pic>
              <p:nvPicPr>
                <p:cNvPr id="72" name="Ink 71">
                  <a:extLst>
                    <a:ext uri="{FF2B5EF4-FFF2-40B4-BE49-F238E27FC236}">
                      <a16:creationId xmlns:a16="http://schemas.microsoft.com/office/drawing/2014/main" id="{642423CF-A052-459B-9F01-E708717A85F7}"/>
                    </a:ext>
                  </a:extLst>
                </p:cNvPr>
                <p:cNvPicPr/>
                <p:nvPr/>
              </p:nvPicPr>
              <p:blipFill>
                <a:blip r:embed="rId93"/>
                <a:stretch>
                  <a:fillRect/>
                </a:stretch>
              </p:blipFill>
              <p:spPr>
                <a:xfrm>
                  <a:off x="2180729" y="5681845"/>
                  <a:ext cx="155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3DEF5C41-C596-4505-BCA5-AA5EB7305F0F}"/>
                    </a:ext>
                  </a:extLst>
                </p14:cNvPr>
                <p14:cNvContentPartPr/>
                <p14:nvPr/>
              </p14:nvContentPartPr>
              <p14:xfrm>
                <a:off x="2349209" y="5643325"/>
                <a:ext cx="182160" cy="343440"/>
              </p14:xfrm>
            </p:contentPart>
          </mc:Choice>
          <mc:Fallback xmlns="">
            <p:pic>
              <p:nvPicPr>
                <p:cNvPr id="73" name="Ink 72">
                  <a:extLst>
                    <a:ext uri="{FF2B5EF4-FFF2-40B4-BE49-F238E27FC236}">
                      <a16:creationId xmlns:a16="http://schemas.microsoft.com/office/drawing/2014/main" id="{3DEF5C41-C596-4505-BCA5-AA5EB7305F0F}"/>
                    </a:ext>
                  </a:extLst>
                </p:cNvPr>
                <p:cNvPicPr/>
                <p:nvPr/>
              </p:nvPicPr>
              <p:blipFill>
                <a:blip r:embed="rId95"/>
                <a:stretch>
                  <a:fillRect/>
                </a:stretch>
              </p:blipFill>
              <p:spPr>
                <a:xfrm>
                  <a:off x="2331209" y="5625325"/>
                  <a:ext cx="2178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E45D62DB-2C80-4DAA-82CE-13C606F3E0A2}"/>
                    </a:ext>
                  </a:extLst>
                </p14:cNvPr>
                <p14:cNvContentPartPr/>
                <p14:nvPr/>
              </p14:nvContentPartPr>
              <p14:xfrm>
                <a:off x="1663049" y="5634685"/>
                <a:ext cx="108000" cy="367200"/>
              </p14:xfrm>
            </p:contentPart>
          </mc:Choice>
          <mc:Fallback xmlns="">
            <p:pic>
              <p:nvPicPr>
                <p:cNvPr id="74" name="Ink 73">
                  <a:extLst>
                    <a:ext uri="{FF2B5EF4-FFF2-40B4-BE49-F238E27FC236}">
                      <a16:creationId xmlns:a16="http://schemas.microsoft.com/office/drawing/2014/main" id="{E45D62DB-2C80-4DAA-82CE-13C606F3E0A2}"/>
                    </a:ext>
                  </a:extLst>
                </p:cNvPr>
                <p:cNvPicPr/>
                <p:nvPr/>
              </p:nvPicPr>
              <p:blipFill>
                <a:blip r:embed="rId97"/>
                <a:stretch>
                  <a:fillRect/>
                </a:stretch>
              </p:blipFill>
              <p:spPr>
                <a:xfrm>
                  <a:off x="1645049" y="5616703"/>
                  <a:ext cx="143640" cy="402805"/>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04B75478-355D-4571-B050-F39FF3BF3A5F}"/>
                    </a:ext>
                  </a:extLst>
                </p14:cNvPr>
                <p14:cNvContentPartPr/>
                <p14:nvPr/>
              </p14:nvContentPartPr>
              <p14:xfrm>
                <a:off x="2586449" y="5608765"/>
                <a:ext cx="223200" cy="146160"/>
              </p14:xfrm>
            </p:contentPart>
          </mc:Choice>
          <mc:Fallback xmlns="">
            <p:pic>
              <p:nvPicPr>
                <p:cNvPr id="76" name="Ink 75">
                  <a:extLst>
                    <a:ext uri="{FF2B5EF4-FFF2-40B4-BE49-F238E27FC236}">
                      <a16:creationId xmlns:a16="http://schemas.microsoft.com/office/drawing/2014/main" id="{04B75478-355D-4571-B050-F39FF3BF3A5F}"/>
                    </a:ext>
                  </a:extLst>
                </p:cNvPr>
                <p:cNvPicPr/>
                <p:nvPr/>
              </p:nvPicPr>
              <p:blipFill>
                <a:blip r:embed="rId99"/>
                <a:stretch>
                  <a:fillRect/>
                </a:stretch>
              </p:blipFill>
              <p:spPr>
                <a:xfrm>
                  <a:off x="2568449" y="5590721"/>
                  <a:ext cx="258840" cy="181888"/>
                </a:xfrm>
                <a:prstGeom prst="rect">
                  <a:avLst/>
                </a:prstGeom>
              </p:spPr>
            </p:pic>
          </mc:Fallback>
        </mc:AlternateContent>
      </p:grpSp>
      <p:grpSp>
        <p:nvGrpSpPr>
          <p:cNvPr id="95" name="Group 94">
            <a:extLst>
              <a:ext uri="{FF2B5EF4-FFF2-40B4-BE49-F238E27FC236}">
                <a16:creationId xmlns:a16="http://schemas.microsoft.com/office/drawing/2014/main" id="{8F49BBFF-4033-484A-9DD2-E7FB749FAB6F}"/>
              </a:ext>
            </a:extLst>
          </p:cNvPr>
          <p:cNvGrpSpPr/>
          <p:nvPr/>
        </p:nvGrpSpPr>
        <p:grpSpPr>
          <a:xfrm>
            <a:off x="4604249" y="5688325"/>
            <a:ext cx="1716840" cy="365760"/>
            <a:chOff x="4604249" y="5688325"/>
            <a:chExt cx="1716840" cy="365760"/>
          </a:xfrm>
        </p:grpSpPr>
        <mc:AlternateContent xmlns:mc="http://schemas.openxmlformats.org/markup-compatibility/2006" xmlns:p14="http://schemas.microsoft.com/office/powerpoint/2010/main">
          <mc:Choice Requires="p14">
            <p:contentPart p14:bwMode="auto" r:id="rId100">
              <p14:nvContentPartPr>
                <p14:cNvPr id="78" name="Ink 77">
                  <a:extLst>
                    <a:ext uri="{FF2B5EF4-FFF2-40B4-BE49-F238E27FC236}">
                      <a16:creationId xmlns:a16="http://schemas.microsoft.com/office/drawing/2014/main" id="{1B1E48C6-095A-4F3C-84F0-B7013E2A8329}"/>
                    </a:ext>
                  </a:extLst>
                </p14:cNvPr>
                <p14:cNvContentPartPr/>
                <p14:nvPr/>
              </p14:nvContentPartPr>
              <p14:xfrm>
                <a:off x="4604249" y="5764285"/>
                <a:ext cx="140400" cy="282240"/>
              </p14:xfrm>
            </p:contentPart>
          </mc:Choice>
          <mc:Fallback xmlns="">
            <p:pic>
              <p:nvPicPr>
                <p:cNvPr id="78" name="Ink 77">
                  <a:extLst>
                    <a:ext uri="{FF2B5EF4-FFF2-40B4-BE49-F238E27FC236}">
                      <a16:creationId xmlns:a16="http://schemas.microsoft.com/office/drawing/2014/main" id="{1B1E48C6-095A-4F3C-84F0-B7013E2A8329}"/>
                    </a:ext>
                  </a:extLst>
                </p:cNvPr>
                <p:cNvPicPr/>
                <p:nvPr/>
              </p:nvPicPr>
              <p:blipFill>
                <a:blip r:embed="rId101"/>
                <a:stretch>
                  <a:fillRect/>
                </a:stretch>
              </p:blipFill>
              <p:spPr>
                <a:xfrm>
                  <a:off x="4586249" y="5746285"/>
                  <a:ext cx="176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Ink 78">
                  <a:extLst>
                    <a:ext uri="{FF2B5EF4-FFF2-40B4-BE49-F238E27FC236}">
                      <a16:creationId xmlns:a16="http://schemas.microsoft.com/office/drawing/2014/main" id="{6EA4CFB2-FFAF-422E-9C11-1A842B05BA12}"/>
                    </a:ext>
                  </a:extLst>
                </p14:cNvPr>
                <p14:cNvContentPartPr/>
                <p14:nvPr/>
              </p14:nvContentPartPr>
              <p14:xfrm>
                <a:off x="4814489" y="5748445"/>
                <a:ext cx="135720" cy="305640"/>
              </p14:xfrm>
            </p:contentPart>
          </mc:Choice>
          <mc:Fallback xmlns="">
            <p:pic>
              <p:nvPicPr>
                <p:cNvPr id="79" name="Ink 78">
                  <a:extLst>
                    <a:ext uri="{FF2B5EF4-FFF2-40B4-BE49-F238E27FC236}">
                      <a16:creationId xmlns:a16="http://schemas.microsoft.com/office/drawing/2014/main" id="{6EA4CFB2-FFAF-422E-9C11-1A842B05BA12}"/>
                    </a:ext>
                  </a:extLst>
                </p:cNvPr>
                <p:cNvPicPr/>
                <p:nvPr/>
              </p:nvPicPr>
              <p:blipFill>
                <a:blip r:embed="rId103"/>
                <a:stretch>
                  <a:fillRect/>
                </a:stretch>
              </p:blipFill>
              <p:spPr>
                <a:xfrm>
                  <a:off x="4796489" y="5730445"/>
                  <a:ext cx="1713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052E8064-2227-4843-89C6-2C9B8B954064}"/>
                    </a:ext>
                  </a:extLst>
                </p14:cNvPr>
                <p14:cNvContentPartPr/>
                <p14:nvPr/>
              </p14:nvContentPartPr>
              <p14:xfrm>
                <a:off x="5026169" y="5806405"/>
                <a:ext cx="143640" cy="192240"/>
              </p14:xfrm>
            </p:contentPart>
          </mc:Choice>
          <mc:Fallback xmlns="">
            <p:pic>
              <p:nvPicPr>
                <p:cNvPr id="80" name="Ink 79">
                  <a:extLst>
                    <a:ext uri="{FF2B5EF4-FFF2-40B4-BE49-F238E27FC236}">
                      <a16:creationId xmlns:a16="http://schemas.microsoft.com/office/drawing/2014/main" id="{052E8064-2227-4843-89C6-2C9B8B954064}"/>
                    </a:ext>
                  </a:extLst>
                </p:cNvPr>
                <p:cNvPicPr/>
                <p:nvPr/>
              </p:nvPicPr>
              <p:blipFill>
                <a:blip r:embed="rId105"/>
                <a:stretch>
                  <a:fillRect/>
                </a:stretch>
              </p:blipFill>
              <p:spPr>
                <a:xfrm>
                  <a:off x="5008169" y="5788405"/>
                  <a:ext cx="179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9345D0DC-EB2A-4E60-AB6A-4E75326EBBCD}"/>
                    </a:ext>
                  </a:extLst>
                </p14:cNvPr>
                <p14:cNvContentPartPr/>
                <p14:nvPr/>
              </p14:nvContentPartPr>
              <p14:xfrm>
                <a:off x="5234609" y="5837365"/>
                <a:ext cx="140040" cy="149400"/>
              </p14:xfrm>
            </p:contentPart>
          </mc:Choice>
          <mc:Fallback xmlns="">
            <p:pic>
              <p:nvPicPr>
                <p:cNvPr id="81" name="Ink 80">
                  <a:extLst>
                    <a:ext uri="{FF2B5EF4-FFF2-40B4-BE49-F238E27FC236}">
                      <a16:creationId xmlns:a16="http://schemas.microsoft.com/office/drawing/2014/main" id="{9345D0DC-EB2A-4E60-AB6A-4E75326EBBCD}"/>
                    </a:ext>
                  </a:extLst>
                </p:cNvPr>
                <p:cNvPicPr/>
                <p:nvPr/>
              </p:nvPicPr>
              <p:blipFill>
                <a:blip r:embed="rId107"/>
                <a:stretch>
                  <a:fillRect/>
                </a:stretch>
              </p:blipFill>
              <p:spPr>
                <a:xfrm>
                  <a:off x="5216609" y="5819365"/>
                  <a:ext cx="175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87D41BED-11B0-4AFB-A0CE-325E28F87339}"/>
                    </a:ext>
                  </a:extLst>
                </p14:cNvPr>
                <p14:cNvContentPartPr/>
                <p14:nvPr/>
              </p14:nvContentPartPr>
              <p14:xfrm>
                <a:off x="5249009" y="5855365"/>
                <a:ext cx="113760" cy="142920"/>
              </p14:xfrm>
            </p:contentPart>
          </mc:Choice>
          <mc:Fallback xmlns="">
            <p:pic>
              <p:nvPicPr>
                <p:cNvPr id="82" name="Ink 81">
                  <a:extLst>
                    <a:ext uri="{FF2B5EF4-FFF2-40B4-BE49-F238E27FC236}">
                      <a16:creationId xmlns:a16="http://schemas.microsoft.com/office/drawing/2014/main" id="{87D41BED-11B0-4AFB-A0CE-325E28F87339}"/>
                    </a:ext>
                  </a:extLst>
                </p:cNvPr>
                <p:cNvPicPr/>
                <p:nvPr/>
              </p:nvPicPr>
              <p:blipFill>
                <a:blip r:embed="rId109"/>
                <a:stretch>
                  <a:fillRect/>
                </a:stretch>
              </p:blipFill>
              <p:spPr>
                <a:xfrm>
                  <a:off x="5231009" y="5837365"/>
                  <a:ext cx="149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1447C4CF-1B15-42E0-93F7-A0C6A48C23C9}"/>
                    </a:ext>
                  </a:extLst>
                </p14:cNvPr>
                <p14:cNvContentPartPr/>
                <p14:nvPr/>
              </p14:nvContentPartPr>
              <p14:xfrm>
                <a:off x="5490569" y="5835565"/>
                <a:ext cx="129240" cy="129240"/>
              </p14:xfrm>
            </p:contentPart>
          </mc:Choice>
          <mc:Fallback xmlns="">
            <p:pic>
              <p:nvPicPr>
                <p:cNvPr id="83" name="Ink 82">
                  <a:extLst>
                    <a:ext uri="{FF2B5EF4-FFF2-40B4-BE49-F238E27FC236}">
                      <a16:creationId xmlns:a16="http://schemas.microsoft.com/office/drawing/2014/main" id="{1447C4CF-1B15-42E0-93F7-A0C6A48C23C9}"/>
                    </a:ext>
                  </a:extLst>
                </p:cNvPr>
                <p:cNvPicPr/>
                <p:nvPr/>
              </p:nvPicPr>
              <p:blipFill>
                <a:blip r:embed="rId111"/>
                <a:stretch>
                  <a:fillRect/>
                </a:stretch>
              </p:blipFill>
              <p:spPr>
                <a:xfrm>
                  <a:off x="5472569" y="5817565"/>
                  <a:ext cx="164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6F1BBD1F-A7FB-4F3D-8DF8-2A9803A42183}"/>
                    </a:ext>
                  </a:extLst>
                </p14:cNvPr>
                <p14:cNvContentPartPr/>
                <p14:nvPr/>
              </p14:nvContentPartPr>
              <p14:xfrm>
                <a:off x="5679569" y="5793085"/>
                <a:ext cx="154800" cy="199800"/>
              </p14:xfrm>
            </p:contentPart>
          </mc:Choice>
          <mc:Fallback xmlns="">
            <p:pic>
              <p:nvPicPr>
                <p:cNvPr id="84" name="Ink 83">
                  <a:extLst>
                    <a:ext uri="{FF2B5EF4-FFF2-40B4-BE49-F238E27FC236}">
                      <a16:creationId xmlns:a16="http://schemas.microsoft.com/office/drawing/2014/main" id="{6F1BBD1F-A7FB-4F3D-8DF8-2A9803A42183}"/>
                    </a:ext>
                  </a:extLst>
                </p:cNvPr>
                <p:cNvPicPr/>
                <p:nvPr/>
              </p:nvPicPr>
              <p:blipFill>
                <a:blip r:embed="rId113"/>
                <a:stretch>
                  <a:fillRect/>
                </a:stretch>
              </p:blipFill>
              <p:spPr>
                <a:xfrm>
                  <a:off x="5661569" y="5775085"/>
                  <a:ext cx="190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055516D3-3100-448D-ADA2-56D48B7A0E6F}"/>
                    </a:ext>
                  </a:extLst>
                </p14:cNvPr>
                <p14:cNvContentPartPr/>
                <p14:nvPr/>
              </p14:nvContentPartPr>
              <p14:xfrm>
                <a:off x="5926169" y="5703805"/>
                <a:ext cx="141840" cy="334440"/>
              </p14:xfrm>
            </p:contentPart>
          </mc:Choice>
          <mc:Fallback xmlns="">
            <p:pic>
              <p:nvPicPr>
                <p:cNvPr id="85" name="Ink 84">
                  <a:extLst>
                    <a:ext uri="{FF2B5EF4-FFF2-40B4-BE49-F238E27FC236}">
                      <a16:creationId xmlns:a16="http://schemas.microsoft.com/office/drawing/2014/main" id="{055516D3-3100-448D-ADA2-56D48B7A0E6F}"/>
                    </a:ext>
                  </a:extLst>
                </p:cNvPr>
                <p:cNvPicPr/>
                <p:nvPr/>
              </p:nvPicPr>
              <p:blipFill>
                <a:blip r:embed="rId115"/>
                <a:stretch>
                  <a:fillRect/>
                </a:stretch>
              </p:blipFill>
              <p:spPr>
                <a:xfrm>
                  <a:off x="5908169" y="5685805"/>
                  <a:ext cx="1774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E8E907AC-B7C5-4DBE-8BB5-B2B1CEC8C7A1}"/>
                    </a:ext>
                  </a:extLst>
                </p14:cNvPr>
                <p14:cNvContentPartPr/>
                <p14:nvPr/>
              </p14:nvContentPartPr>
              <p14:xfrm>
                <a:off x="6123089" y="5688325"/>
                <a:ext cx="198000" cy="164880"/>
              </p14:xfrm>
            </p:contentPart>
          </mc:Choice>
          <mc:Fallback xmlns="">
            <p:pic>
              <p:nvPicPr>
                <p:cNvPr id="86" name="Ink 85">
                  <a:extLst>
                    <a:ext uri="{FF2B5EF4-FFF2-40B4-BE49-F238E27FC236}">
                      <a16:creationId xmlns:a16="http://schemas.microsoft.com/office/drawing/2014/main" id="{E8E907AC-B7C5-4DBE-8BB5-B2B1CEC8C7A1}"/>
                    </a:ext>
                  </a:extLst>
                </p:cNvPr>
                <p:cNvPicPr/>
                <p:nvPr/>
              </p:nvPicPr>
              <p:blipFill>
                <a:blip r:embed="rId117"/>
                <a:stretch>
                  <a:fillRect/>
                </a:stretch>
              </p:blipFill>
              <p:spPr>
                <a:xfrm>
                  <a:off x="6105089" y="5670325"/>
                  <a:ext cx="233640" cy="200520"/>
                </a:xfrm>
                <a:prstGeom prst="rect">
                  <a:avLst/>
                </a:prstGeom>
              </p:spPr>
            </p:pic>
          </mc:Fallback>
        </mc:AlternateContent>
      </p:grpSp>
      <p:grpSp>
        <p:nvGrpSpPr>
          <p:cNvPr id="102" name="Group 101">
            <a:extLst>
              <a:ext uri="{FF2B5EF4-FFF2-40B4-BE49-F238E27FC236}">
                <a16:creationId xmlns:a16="http://schemas.microsoft.com/office/drawing/2014/main" id="{7046B45F-1005-4F3D-BD1E-6B1B640788A4}"/>
              </a:ext>
            </a:extLst>
          </p:cNvPr>
          <p:cNvGrpSpPr/>
          <p:nvPr/>
        </p:nvGrpSpPr>
        <p:grpSpPr>
          <a:xfrm>
            <a:off x="7705649" y="5686885"/>
            <a:ext cx="2416680" cy="416880"/>
            <a:chOff x="7705649" y="5686885"/>
            <a:chExt cx="2416680" cy="416880"/>
          </a:xfrm>
        </p:grpSpPr>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7CABDC1D-69B8-4FE2-B246-7C764336AACD}"/>
                    </a:ext>
                  </a:extLst>
                </p14:cNvPr>
                <p14:cNvContentPartPr/>
                <p14:nvPr/>
              </p14:nvContentPartPr>
              <p14:xfrm>
                <a:off x="7705649" y="5762485"/>
                <a:ext cx="183960" cy="248760"/>
              </p14:xfrm>
            </p:contentPart>
          </mc:Choice>
          <mc:Fallback xmlns="">
            <p:pic>
              <p:nvPicPr>
                <p:cNvPr id="87" name="Ink 86">
                  <a:extLst>
                    <a:ext uri="{FF2B5EF4-FFF2-40B4-BE49-F238E27FC236}">
                      <a16:creationId xmlns:a16="http://schemas.microsoft.com/office/drawing/2014/main" id="{7CABDC1D-69B8-4FE2-B246-7C764336AACD}"/>
                    </a:ext>
                  </a:extLst>
                </p:cNvPr>
                <p:cNvPicPr/>
                <p:nvPr/>
              </p:nvPicPr>
              <p:blipFill>
                <a:blip r:embed="rId119"/>
                <a:stretch>
                  <a:fillRect/>
                </a:stretch>
              </p:blipFill>
              <p:spPr>
                <a:xfrm>
                  <a:off x="7687684" y="5744485"/>
                  <a:ext cx="21953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84CE402F-E54F-4D1F-AE30-95018E735269}"/>
                    </a:ext>
                  </a:extLst>
                </p14:cNvPr>
                <p14:cNvContentPartPr/>
                <p14:nvPr/>
              </p14:nvContentPartPr>
              <p14:xfrm>
                <a:off x="7943609" y="5732965"/>
                <a:ext cx="113040" cy="290880"/>
              </p14:xfrm>
            </p:contentPart>
          </mc:Choice>
          <mc:Fallback xmlns="">
            <p:pic>
              <p:nvPicPr>
                <p:cNvPr id="88" name="Ink 87">
                  <a:extLst>
                    <a:ext uri="{FF2B5EF4-FFF2-40B4-BE49-F238E27FC236}">
                      <a16:creationId xmlns:a16="http://schemas.microsoft.com/office/drawing/2014/main" id="{84CE402F-E54F-4D1F-AE30-95018E735269}"/>
                    </a:ext>
                  </a:extLst>
                </p:cNvPr>
                <p:cNvPicPr/>
                <p:nvPr/>
              </p:nvPicPr>
              <p:blipFill>
                <a:blip r:embed="rId121"/>
                <a:stretch>
                  <a:fillRect/>
                </a:stretch>
              </p:blipFill>
              <p:spPr>
                <a:xfrm>
                  <a:off x="7925551" y="5714965"/>
                  <a:ext cx="148794"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8C75BF3D-4F34-4E42-BB06-52F789B81006}"/>
                    </a:ext>
                  </a:extLst>
                </p14:cNvPr>
                <p14:cNvContentPartPr/>
                <p14:nvPr/>
              </p14:nvContentPartPr>
              <p14:xfrm>
                <a:off x="8141249" y="5821525"/>
                <a:ext cx="204120" cy="161640"/>
              </p14:xfrm>
            </p:contentPart>
          </mc:Choice>
          <mc:Fallback xmlns="">
            <p:pic>
              <p:nvPicPr>
                <p:cNvPr id="89" name="Ink 88">
                  <a:extLst>
                    <a:ext uri="{FF2B5EF4-FFF2-40B4-BE49-F238E27FC236}">
                      <a16:creationId xmlns:a16="http://schemas.microsoft.com/office/drawing/2014/main" id="{8C75BF3D-4F34-4E42-BB06-52F789B81006}"/>
                    </a:ext>
                  </a:extLst>
                </p:cNvPr>
                <p:cNvPicPr/>
                <p:nvPr/>
              </p:nvPicPr>
              <p:blipFill>
                <a:blip r:embed="rId123"/>
                <a:stretch>
                  <a:fillRect/>
                </a:stretch>
              </p:blipFill>
              <p:spPr>
                <a:xfrm>
                  <a:off x="8123281" y="5803525"/>
                  <a:ext cx="239697"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B274D2A3-8890-4A3E-B984-9AD43C2ECCB1}"/>
                    </a:ext>
                  </a:extLst>
                </p14:cNvPr>
                <p14:cNvContentPartPr/>
                <p14:nvPr/>
              </p14:nvContentPartPr>
              <p14:xfrm>
                <a:off x="8122169" y="5831605"/>
                <a:ext cx="159480" cy="165960"/>
              </p14:xfrm>
            </p:contentPart>
          </mc:Choice>
          <mc:Fallback xmlns="">
            <p:pic>
              <p:nvPicPr>
                <p:cNvPr id="90" name="Ink 89">
                  <a:extLst>
                    <a:ext uri="{FF2B5EF4-FFF2-40B4-BE49-F238E27FC236}">
                      <a16:creationId xmlns:a16="http://schemas.microsoft.com/office/drawing/2014/main" id="{B274D2A3-8890-4A3E-B984-9AD43C2ECCB1}"/>
                    </a:ext>
                  </a:extLst>
                </p:cNvPr>
                <p:cNvPicPr/>
                <p:nvPr/>
              </p:nvPicPr>
              <p:blipFill>
                <a:blip r:embed="rId125"/>
                <a:stretch>
                  <a:fillRect/>
                </a:stretch>
              </p:blipFill>
              <p:spPr>
                <a:xfrm>
                  <a:off x="8104169" y="5813566"/>
                  <a:ext cx="195120" cy="201677"/>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1BFA29CB-85CE-4A74-A3EA-30BB129CC8CA}"/>
                    </a:ext>
                  </a:extLst>
                </p14:cNvPr>
                <p14:cNvContentPartPr/>
                <p14:nvPr/>
              </p14:nvContentPartPr>
              <p14:xfrm>
                <a:off x="8330609" y="5892805"/>
                <a:ext cx="145440" cy="16920"/>
              </p14:xfrm>
            </p:contentPart>
          </mc:Choice>
          <mc:Fallback xmlns="">
            <p:pic>
              <p:nvPicPr>
                <p:cNvPr id="91" name="Ink 90">
                  <a:extLst>
                    <a:ext uri="{FF2B5EF4-FFF2-40B4-BE49-F238E27FC236}">
                      <a16:creationId xmlns:a16="http://schemas.microsoft.com/office/drawing/2014/main" id="{1BFA29CB-85CE-4A74-A3EA-30BB129CC8CA}"/>
                    </a:ext>
                  </a:extLst>
                </p:cNvPr>
                <p:cNvPicPr/>
                <p:nvPr/>
              </p:nvPicPr>
              <p:blipFill>
                <a:blip r:embed="rId127"/>
                <a:stretch>
                  <a:fillRect/>
                </a:stretch>
              </p:blipFill>
              <p:spPr>
                <a:xfrm>
                  <a:off x="8312564" y="5874805"/>
                  <a:ext cx="181168"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A4B4B8C2-F924-4D9E-9670-E9E6B7EACCA4}"/>
                    </a:ext>
                  </a:extLst>
                </p14:cNvPr>
                <p14:cNvContentPartPr/>
                <p14:nvPr/>
              </p14:nvContentPartPr>
              <p14:xfrm>
                <a:off x="8550209" y="5794525"/>
                <a:ext cx="179280" cy="214560"/>
              </p14:xfrm>
            </p:contentPart>
          </mc:Choice>
          <mc:Fallback xmlns="">
            <p:pic>
              <p:nvPicPr>
                <p:cNvPr id="92" name="Ink 91">
                  <a:extLst>
                    <a:ext uri="{FF2B5EF4-FFF2-40B4-BE49-F238E27FC236}">
                      <a16:creationId xmlns:a16="http://schemas.microsoft.com/office/drawing/2014/main" id="{A4B4B8C2-F924-4D9E-9670-E9E6B7EACCA4}"/>
                    </a:ext>
                  </a:extLst>
                </p:cNvPr>
                <p:cNvPicPr/>
                <p:nvPr/>
              </p:nvPicPr>
              <p:blipFill>
                <a:blip r:embed="rId129"/>
                <a:stretch>
                  <a:fillRect/>
                </a:stretch>
              </p:blipFill>
              <p:spPr>
                <a:xfrm>
                  <a:off x="8532209" y="5776525"/>
                  <a:ext cx="214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4859DBF4-1E61-41DF-BAAC-4AA2E9FB2C83}"/>
                    </a:ext>
                  </a:extLst>
                </p14:cNvPr>
                <p14:cNvContentPartPr/>
                <p14:nvPr/>
              </p14:nvContentPartPr>
              <p14:xfrm>
                <a:off x="8810849" y="5686885"/>
                <a:ext cx="109800" cy="389520"/>
              </p14:xfrm>
            </p:contentPart>
          </mc:Choice>
          <mc:Fallback xmlns="">
            <p:pic>
              <p:nvPicPr>
                <p:cNvPr id="93" name="Ink 92">
                  <a:extLst>
                    <a:ext uri="{FF2B5EF4-FFF2-40B4-BE49-F238E27FC236}">
                      <a16:creationId xmlns:a16="http://schemas.microsoft.com/office/drawing/2014/main" id="{4859DBF4-1E61-41DF-BAAC-4AA2E9FB2C83}"/>
                    </a:ext>
                  </a:extLst>
                </p:cNvPr>
                <p:cNvPicPr/>
                <p:nvPr/>
              </p:nvPicPr>
              <p:blipFill>
                <a:blip r:embed="rId131"/>
                <a:stretch>
                  <a:fillRect/>
                </a:stretch>
              </p:blipFill>
              <p:spPr>
                <a:xfrm>
                  <a:off x="8792849" y="5668885"/>
                  <a:ext cx="1454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Ink 95">
                  <a:extLst>
                    <a:ext uri="{FF2B5EF4-FFF2-40B4-BE49-F238E27FC236}">
                      <a16:creationId xmlns:a16="http://schemas.microsoft.com/office/drawing/2014/main" id="{02116988-5C4A-4084-B9E8-1069ED2F8E55}"/>
                    </a:ext>
                  </a:extLst>
                </p14:cNvPr>
                <p14:cNvContentPartPr/>
                <p14:nvPr/>
              </p14:nvContentPartPr>
              <p14:xfrm>
                <a:off x="8999489" y="5736565"/>
                <a:ext cx="87480" cy="297000"/>
              </p14:xfrm>
            </p:contentPart>
          </mc:Choice>
          <mc:Fallback xmlns="">
            <p:pic>
              <p:nvPicPr>
                <p:cNvPr id="96" name="Ink 95">
                  <a:extLst>
                    <a:ext uri="{FF2B5EF4-FFF2-40B4-BE49-F238E27FC236}">
                      <a16:creationId xmlns:a16="http://schemas.microsoft.com/office/drawing/2014/main" id="{02116988-5C4A-4084-B9E8-1069ED2F8E55}"/>
                    </a:ext>
                  </a:extLst>
                </p:cNvPr>
                <p:cNvPicPr/>
                <p:nvPr/>
              </p:nvPicPr>
              <p:blipFill>
                <a:blip r:embed="rId133"/>
                <a:stretch>
                  <a:fillRect/>
                </a:stretch>
              </p:blipFill>
              <p:spPr>
                <a:xfrm>
                  <a:off x="8981489" y="5718565"/>
                  <a:ext cx="1231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ACC44CEE-4BA0-469C-8B8C-15E9C52F1A19}"/>
                    </a:ext>
                  </a:extLst>
                </p14:cNvPr>
                <p14:cNvContentPartPr/>
                <p14:nvPr/>
              </p14:nvContentPartPr>
              <p14:xfrm>
                <a:off x="9200729" y="5789125"/>
                <a:ext cx="171000" cy="204120"/>
              </p14:xfrm>
            </p:contentPart>
          </mc:Choice>
          <mc:Fallback xmlns="">
            <p:pic>
              <p:nvPicPr>
                <p:cNvPr id="97" name="Ink 96">
                  <a:extLst>
                    <a:ext uri="{FF2B5EF4-FFF2-40B4-BE49-F238E27FC236}">
                      <a16:creationId xmlns:a16="http://schemas.microsoft.com/office/drawing/2014/main" id="{ACC44CEE-4BA0-469C-8B8C-15E9C52F1A19}"/>
                    </a:ext>
                  </a:extLst>
                </p:cNvPr>
                <p:cNvPicPr/>
                <p:nvPr/>
              </p:nvPicPr>
              <p:blipFill>
                <a:blip r:embed="rId135"/>
                <a:stretch>
                  <a:fillRect/>
                </a:stretch>
              </p:blipFill>
              <p:spPr>
                <a:xfrm>
                  <a:off x="9182729" y="5771125"/>
                  <a:ext cx="206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0CE35773-C34E-46AA-8099-E0ED0ABAC208}"/>
                    </a:ext>
                  </a:extLst>
                </p14:cNvPr>
                <p14:cNvContentPartPr/>
                <p14:nvPr/>
              </p14:nvContentPartPr>
              <p14:xfrm>
                <a:off x="9416009" y="5825845"/>
                <a:ext cx="120600" cy="143280"/>
              </p14:xfrm>
            </p:contentPart>
          </mc:Choice>
          <mc:Fallback xmlns="">
            <p:pic>
              <p:nvPicPr>
                <p:cNvPr id="98" name="Ink 97">
                  <a:extLst>
                    <a:ext uri="{FF2B5EF4-FFF2-40B4-BE49-F238E27FC236}">
                      <a16:creationId xmlns:a16="http://schemas.microsoft.com/office/drawing/2014/main" id="{0CE35773-C34E-46AA-8099-E0ED0ABAC208}"/>
                    </a:ext>
                  </a:extLst>
                </p:cNvPr>
                <p:cNvPicPr/>
                <p:nvPr/>
              </p:nvPicPr>
              <p:blipFill>
                <a:blip r:embed="rId137"/>
                <a:stretch>
                  <a:fillRect/>
                </a:stretch>
              </p:blipFill>
              <p:spPr>
                <a:xfrm>
                  <a:off x="9398009" y="5807845"/>
                  <a:ext cx="156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AE383889-95DA-466C-B548-D3CB2E7AC8D4}"/>
                    </a:ext>
                  </a:extLst>
                </p14:cNvPr>
                <p14:cNvContentPartPr/>
                <p14:nvPr/>
              </p14:nvContentPartPr>
              <p14:xfrm>
                <a:off x="9393329" y="5834125"/>
                <a:ext cx="324720" cy="164160"/>
              </p14:xfrm>
            </p:contentPart>
          </mc:Choice>
          <mc:Fallback xmlns="">
            <p:pic>
              <p:nvPicPr>
                <p:cNvPr id="99" name="Ink 98">
                  <a:extLst>
                    <a:ext uri="{FF2B5EF4-FFF2-40B4-BE49-F238E27FC236}">
                      <a16:creationId xmlns:a16="http://schemas.microsoft.com/office/drawing/2014/main" id="{AE383889-95DA-466C-B548-D3CB2E7AC8D4}"/>
                    </a:ext>
                  </a:extLst>
                </p:cNvPr>
                <p:cNvPicPr/>
                <p:nvPr/>
              </p:nvPicPr>
              <p:blipFill>
                <a:blip r:embed="rId139"/>
                <a:stretch>
                  <a:fillRect/>
                </a:stretch>
              </p:blipFill>
              <p:spPr>
                <a:xfrm>
                  <a:off x="9375329" y="5816085"/>
                  <a:ext cx="360360" cy="19987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DB3237F2-0F48-4DBD-BA6B-EF94ED2DF1DD}"/>
                    </a:ext>
                  </a:extLst>
                </p14:cNvPr>
                <p14:cNvContentPartPr/>
                <p14:nvPr/>
              </p14:nvContentPartPr>
              <p14:xfrm>
                <a:off x="9825689" y="5802085"/>
                <a:ext cx="16560" cy="189360"/>
              </p14:xfrm>
            </p:contentPart>
          </mc:Choice>
          <mc:Fallback xmlns="">
            <p:pic>
              <p:nvPicPr>
                <p:cNvPr id="100" name="Ink 99">
                  <a:extLst>
                    <a:ext uri="{FF2B5EF4-FFF2-40B4-BE49-F238E27FC236}">
                      <a16:creationId xmlns:a16="http://schemas.microsoft.com/office/drawing/2014/main" id="{DB3237F2-0F48-4DBD-BA6B-EF94ED2DF1DD}"/>
                    </a:ext>
                  </a:extLst>
                </p:cNvPr>
                <p:cNvPicPr/>
                <p:nvPr/>
              </p:nvPicPr>
              <p:blipFill>
                <a:blip r:embed="rId141"/>
                <a:stretch>
                  <a:fillRect/>
                </a:stretch>
              </p:blipFill>
              <p:spPr>
                <a:xfrm>
                  <a:off x="9808072" y="5784085"/>
                  <a:ext cx="51442"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F5E81947-9B5B-4CCD-AB7F-72ED642FDD7A}"/>
                    </a:ext>
                  </a:extLst>
                </p14:cNvPr>
                <p14:cNvContentPartPr/>
                <p14:nvPr/>
              </p14:nvContentPartPr>
              <p14:xfrm>
                <a:off x="9986249" y="5691925"/>
                <a:ext cx="136080" cy="411840"/>
              </p14:xfrm>
            </p:contentPart>
          </mc:Choice>
          <mc:Fallback xmlns="">
            <p:pic>
              <p:nvPicPr>
                <p:cNvPr id="101" name="Ink 100">
                  <a:extLst>
                    <a:ext uri="{FF2B5EF4-FFF2-40B4-BE49-F238E27FC236}">
                      <a16:creationId xmlns:a16="http://schemas.microsoft.com/office/drawing/2014/main" id="{F5E81947-9B5B-4CCD-AB7F-72ED642FDD7A}"/>
                    </a:ext>
                  </a:extLst>
                </p:cNvPr>
                <p:cNvPicPr/>
                <p:nvPr/>
              </p:nvPicPr>
              <p:blipFill>
                <a:blip r:embed="rId143"/>
                <a:stretch>
                  <a:fillRect/>
                </a:stretch>
              </p:blipFill>
              <p:spPr>
                <a:xfrm>
                  <a:off x="9968249" y="5673941"/>
                  <a:ext cx="171720" cy="447449"/>
                </a:xfrm>
                <a:prstGeom prst="rect">
                  <a:avLst/>
                </a:prstGeom>
              </p:spPr>
            </p:pic>
          </mc:Fallback>
        </mc:AlternateContent>
      </p:grpSp>
      <p:grpSp>
        <p:nvGrpSpPr>
          <p:cNvPr id="117" name="Group 116">
            <a:extLst>
              <a:ext uri="{FF2B5EF4-FFF2-40B4-BE49-F238E27FC236}">
                <a16:creationId xmlns:a16="http://schemas.microsoft.com/office/drawing/2014/main" id="{194A0DF1-1A81-4676-B601-2C5ADB830EFB}"/>
              </a:ext>
            </a:extLst>
          </p:cNvPr>
          <p:cNvGrpSpPr/>
          <p:nvPr/>
        </p:nvGrpSpPr>
        <p:grpSpPr>
          <a:xfrm>
            <a:off x="1568729" y="1900405"/>
            <a:ext cx="2167200" cy="408960"/>
            <a:chOff x="1568729" y="1900405"/>
            <a:chExt cx="2167200" cy="408960"/>
          </a:xfrm>
        </p:grpSpPr>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9158FBD7-5F6B-4C67-A2D6-6F3CF5C61895}"/>
                    </a:ext>
                  </a:extLst>
                </p14:cNvPr>
                <p14:cNvContentPartPr/>
                <p14:nvPr/>
              </p14:nvContentPartPr>
              <p14:xfrm>
                <a:off x="1708409" y="2023165"/>
                <a:ext cx="209520" cy="186840"/>
              </p14:xfrm>
            </p:contentPart>
          </mc:Choice>
          <mc:Fallback xmlns="">
            <p:pic>
              <p:nvPicPr>
                <p:cNvPr id="103" name="Ink 102">
                  <a:extLst>
                    <a:ext uri="{FF2B5EF4-FFF2-40B4-BE49-F238E27FC236}">
                      <a16:creationId xmlns:a16="http://schemas.microsoft.com/office/drawing/2014/main" id="{9158FBD7-5F6B-4C67-A2D6-6F3CF5C61895}"/>
                    </a:ext>
                  </a:extLst>
                </p:cNvPr>
                <p:cNvPicPr/>
                <p:nvPr/>
              </p:nvPicPr>
              <p:blipFill>
                <a:blip r:embed="rId145"/>
                <a:stretch>
                  <a:fillRect/>
                </a:stretch>
              </p:blipFill>
              <p:spPr>
                <a:xfrm>
                  <a:off x="1690409" y="2005200"/>
                  <a:ext cx="245160" cy="222411"/>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41F73C2F-2D61-4CE8-93A6-F4B58DEB267D}"/>
                    </a:ext>
                  </a:extLst>
                </p14:cNvPr>
                <p14:cNvContentPartPr/>
                <p14:nvPr/>
              </p14:nvContentPartPr>
              <p14:xfrm>
                <a:off x="2021249" y="2055565"/>
                <a:ext cx="31680" cy="135720"/>
              </p14:xfrm>
            </p:contentPart>
          </mc:Choice>
          <mc:Fallback xmlns="">
            <p:pic>
              <p:nvPicPr>
                <p:cNvPr id="104" name="Ink 103">
                  <a:extLst>
                    <a:ext uri="{FF2B5EF4-FFF2-40B4-BE49-F238E27FC236}">
                      <a16:creationId xmlns:a16="http://schemas.microsoft.com/office/drawing/2014/main" id="{41F73C2F-2D61-4CE8-93A6-F4B58DEB267D}"/>
                    </a:ext>
                  </a:extLst>
                </p:cNvPr>
                <p:cNvPicPr/>
                <p:nvPr/>
              </p:nvPicPr>
              <p:blipFill>
                <a:blip r:embed="rId147"/>
                <a:stretch>
                  <a:fillRect/>
                </a:stretch>
              </p:blipFill>
              <p:spPr>
                <a:xfrm>
                  <a:off x="2003451" y="2037517"/>
                  <a:ext cx="66920" cy="171455"/>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Ink 104">
                  <a:extLst>
                    <a:ext uri="{FF2B5EF4-FFF2-40B4-BE49-F238E27FC236}">
                      <a16:creationId xmlns:a16="http://schemas.microsoft.com/office/drawing/2014/main" id="{1405D2A6-5ADC-4C2D-85B5-98C928A8A992}"/>
                    </a:ext>
                  </a:extLst>
                </p14:cNvPr>
                <p14:cNvContentPartPr/>
                <p14:nvPr/>
              </p14:nvContentPartPr>
              <p14:xfrm>
                <a:off x="1956809" y="2104525"/>
                <a:ext cx="162000" cy="5400"/>
              </p14:xfrm>
            </p:contentPart>
          </mc:Choice>
          <mc:Fallback xmlns="">
            <p:pic>
              <p:nvPicPr>
                <p:cNvPr id="105" name="Ink 104">
                  <a:extLst>
                    <a:ext uri="{FF2B5EF4-FFF2-40B4-BE49-F238E27FC236}">
                      <a16:creationId xmlns:a16="http://schemas.microsoft.com/office/drawing/2014/main" id="{1405D2A6-5ADC-4C2D-85B5-98C928A8A992}"/>
                    </a:ext>
                  </a:extLst>
                </p:cNvPr>
                <p:cNvPicPr/>
                <p:nvPr/>
              </p:nvPicPr>
              <p:blipFill>
                <a:blip r:embed="rId149"/>
                <a:stretch>
                  <a:fillRect/>
                </a:stretch>
              </p:blipFill>
              <p:spPr>
                <a:xfrm>
                  <a:off x="1938809" y="2086525"/>
                  <a:ext cx="19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CFF6F490-2D29-440B-8B5B-B14B40689C58}"/>
                    </a:ext>
                  </a:extLst>
                </p14:cNvPr>
                <p14:cNvContentPartPr/>
                <p14:nvPr/>
              </p14:nvContentPartPr>
              <p14:xfrm>
                <a:off x="2171729" y="1989685"/>
                <a:ext cx="118440" cy="224640"/>
              </p14:xfrm>
            </p:contentPart>
          </mc:Choice>
          <mc:Fallback xmlns="">
            <p:pic>
              <p:nvPicPr>
                <p:cNvPr id="106" name="Ink 105">
                  <a:extLst>
                    <a:ext uri="{FF2B5EF4-FFF2-40B4-BE49-F238E27FC236}">
                      <a16:creationId xmlns:a16="http://schemas.microsoft.com/office/drawing/2014/main" id="{CFF6F490-2D29-440B-8B5B-B14B40689C58}"/>
                    </a:ext>
                  </a:extLst>
                </p:cNvPr>
                <p:cNvPicPr/>
                <p:nvPr/>
              </p:nvPicPr>
              <p:blipFill>
                <a:blip r:embed="rId151"/>
                <a:stretch>
                  <a:fillRect/>
                </a:stretch>
              </p:blipFill>
              <p:spPr>
                <a:xfrm>
                  <a:off x="2153729" y="1971714"/>
                  <a:ext cx="154080" cy="260223"/>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2A31567D-78E9-4E9E-A6EF-FEE3B75DE281}"/>
                    </a:ext>
                  </a:extLst>
                </p14:cNvPr>
                <p14:cNvContentPartPr/>
                <p14:nvPr/>
              </p14:nvContentPartPr>
              <p14:xfrm>
                <a:off x="2375489" y="1957645"/>
                <a:ext cx="126720" cy="304920"/>
              </p14:xfrm>
            </p:contentPart>
          </mc:Choice>
          <mc:Fallback xmlns="">
            <p:pic>
              <p:nvPicPr>
                <p:cNvPr id="107" name="Ink 106">
                  <a:extLst>
                    <a:ext uri="{FF2B5EF4-FFF2-40B4-BE49-F238E27FC236}">
                      <a16:creationId xmlns:a16="http://schemas.microsoft.com/office/drawing/2014/main" id="{2A31567D-78E9-4E9E-A6EF-FEE3B75DE281}"/>
                    </a:ext>
                  </a:extLst>
                </p:cNvPr>
                <p:cNvPicPr/>
                <p:nvPr/>
              </p:nvPicPr>
              <p:blipFill>
                <a:blip r:embed="rId153"/>
                <a:stretch>
                  <a:fillRect/>
                </a:stretch>
              </p:blipFill>
              <p:spPr>
                <a:xfrm>
                  <a:off x="2357489" y="1939645"/>
                  <a:ext cx="1623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670C4298-493B-471A-B81D-EE104C9C3D44}"/>
                    </a:ext>
                  </a:extLst>
                </p14:cNvPr>
                <p14:cNvContentPartPr/>
                <p14:nvPr/>
              </p14:nvContentPartPr>
              <p14:xfrm>
                <a:off x="1568729" y="1967725"/>
                <a:ext cx="157680" cy="341640"/>
              </p14:xfrm>
            </p:contentPart>
          </mc:Choice>
          <mc:Fallback xmlns="">
            <p:pic>
              <p:nvPicPr>
                <p:cNvPr id="108" name="Ink 107">
                  <a:extLst>
                    <a:ext uri="{FF2B5EF4-FFF2-40B4-BE49-F238E27FC236}">
                      <a16:creationId xmlns:a16="http://schemas.microsoft.com/office/drawing/2014/main" id="{670C4298-493B-471A-B81D-EE104C9C3D44}"/>
                    </a:ext>
                  </a:extLst>
                </p:cNvPr>
                <p:cNvPicPr/>
                <p:nvPr/>
              </p:nvPicPr>
              <p:blipFill>
                <a:blip r:embed="rId155"/>
                <a:stretch>
                  <a:fillRect/>
                </a:stretch>
              </p:blipFill>
              <p:spPr>
                <a:xfrm>
                  <a:off x="1550729" y="1949725"/>
                  <a:ext cx="1933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ABA88DDF-BB22-4498-860E-9E75557F2F76}"/>
                    </a:ext>
                  </a:extLst>
                </p14:cNvPr>
                <p14:cNvContentPartPr/>
                <p14:nvPr/>
              </p14:nvContentPartPr>
              <p14:xfrm>
                <a:off x="2557289" y="1968805"/>
                <a:ext cx="178200" cy="310320"/>
              </p14:xfrm>
            </p:contentPart>
          </mc:Choice>
          <mc:Fallback xmlns="">
            <p:pic>
              <p:nvPicPr>
                <p:cNvPr id="110" name="Ink 109">
                  <a:extLst>
                    <a:ext uri="{FF2B5EF4-FFF2-40B4-BE49-F238E27FC236}">
                      <a16:creationId xmlns:a16="http://schemas.microsoft.com/office/drawing/2014/main" id="{ABA88DDF-BB22-4498-860E-9E75557F2F76}"/>
                    </a:ext>
                  </a:extLst>
                </p:cNvPr>
                <p:cNvPicPr/>
                <p:nvPr/>
              </p:nvPicPr>
              <p:blipFill>
                <a:blip r:embed="rId157"/>
                <a:stretch>
                  <a:fillRect/>
                </a:stretch>
              </p:blipFill>
              <p:spPr>
                <a:xfrm>
                  <a:off x="2539289" y="1950805"/>
                  <a:ext cx="2138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4635016B-0709-4A09-A5C2-E10A49F304DD}"/>
                    </a:ext>
                  </a:extLst>
                </p14:cNvPr>
                <p14:cNvContentPartPr/>
                <p14:nvPr/>
              </p14:nvContentPartPr>
              <p14:xfrm>
                <a:off x="2770049" y="2000485"/>
                <a:ext cx="115560" cy="232920"/>
              </p14:xfrm>
            </p:contentPart>
          </mc:Choice>
          <mc:Fallback xmlns="">
            <p:pic>
              <p:nvPicPr>
                <p:cNvPr id="111" name="Ink 110">
                  <a:extLst>
                    <a:ext uri="{FF2B5EF4-FFF2-40B4-BE49-F238E27FC236}">
                      <a16:creationId xmlns:a16="http://schemas.microsoft.com/office/drawing/2014/main" id="{4635016B-0709-4A09-A5C2-E10A49F304DD}"/>
                    </a:ext>
                  </a:extLst>
                </p:cNvPr>
                <p:cNvPicPr/>
                <p:nvPr/>
              </p:nvPicPr>
              <p:blipFill>
                <a:blip r:embed="rId159"/>
                <a:stretch>
                  <a:fillRect/>
                </a:stretch>
              </p:blipFill>
              <p:spPr>
                <a:xfrm>
                  <a:off x="2752049" y="1982485"/>
                  <a:ext cx="151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BF425985-157D-4A37-97AA-8D48E23FE41B}"/>
                    </a:ext>
                  </a:extLst>
                </p14:cNvPr>
                <p14:cNvContentPartPr/>
                <p14:nvPr/>
              </p14:nvContentPartPr>
              <p14:xfrm>
                <a:off x="2944649" y="2073565"/>
                <a:ext cx="156960" cy="140760"/>
              </p14:xfrm>
            </p:contentPart>
          </mc:Choice>
          <mc:Fallback xmlns="">
            <p:pic>
              <p:nvPicPr>
                <p:cNvPr id="112" name="Ink 111">
                  <a:extLst>
                    <a:ext uri="{FF2B5EF4-FFF2-40B4-BE49-F238E27FC236}">
                      <a16:creationId xmlns:a16="http://schemas.microsoft.com/office/drawing/2014/main" id="{BF425985-157D-4A37-97AA-8D48E23FE41B}"/>
                    </a:ext>
                  </a:extLst>
                </p:cNvPr>
                <p:cNvPicPr/>
                <p:nvPr/>
              </p:nvPicPr>
              <p:blipFill>
                <a:blip r:embed="rId161"/>
                <a:stretch>
                  <a:fillRect/>
                </a:stretch>
              </p:blipFill>
              <p:spPr>
                <a:xfrm>
                  <a:off x="2926690" y="2055565"/>
                  <a:ext cx="192518"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A78E0F90-B458-4AB0-ADBD-16B410DA258A}"/>
                    </a:ext>
                  </a:extLst>
                </p14:cNvPr>
                <p14:cNvContentPartPr/>
                <p14:nvPr/>
              </p14:nvContentPartPr>
              <p14:xfrm>
                <a:off x="3224729" y="2041885"/>
                <a:ext cx="38880" cy="157680"/>
              </p14:xfrm>
            </p:contentPart>
          </mc:Choice>
          <mc:Fallback xmlns="">
            <p:pic>
              <p:nvPicPr>
                <p:cNvPr id="113" name="Ink 112">
                  <a:extLst>
                    <a:ext uri="{FF2B5EF4-FFF2-40B4-BE49-F238E27FC236}">
                      <a16:creationId xmlns:a16="http://schemas.microsoft.com/office/drawing/2014/main" id="{A78E0F90-B458-4AB0-ADBD-16B410DA258A}"/>
                    </a:ext>
                  </a:extLst>
                </p:cNvPr>
                <p:cNvPicPr/>
                <p:nvPr/>
              </p:nvPicPr>
              <p:blipFill>
                <a:blip r:embed="rId163"/>
                <a:stretch>
                  <a:fillRect/>
                </a:stretch>
              </p:blipFill>
              <p:spPr>
                <a:xfrm>
                  <a:off x="3206729" y="2023885"/>
                  <a:ext cx="74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5B320BAE-1344-400F-A356-14FAAD15D59C}"/>
                    </a:ext>
                  </a:extLst>
                </p14:cNvPr>
                <p14:cNvContentPartPr/>
                <p14:nvPr/>
              </p14:nvContentPartPr>
              <p14:xfrm>
                <a:off x="3174689" y="1998325"/>
                <a:ext cx="328320" cy="113760"/>
              </p14:xfrm>
            </p:contentPart>
          </mc:Choice>
          <mc:Fallback xmlns="">
            <p:pic>
              <p:nvPicPr>
                <p:cNvPr id="114" name="Ink 113">
                  <a:extLst>
                    <a:ext uri="{FF2B5EF4-FFF2-40B4-BE49-F238E27FC236}">
                      <a16:creationId xmlns:a16="http://schemas.microsoft.com/office/drawing/2014/main" id="{5B320BAE-1344-400F-A356-14FAAD15D59C}"/>
                    </a:ext>
                  </a:extLst>
                </p:cNvPr>
                <p:cNvPicPr/>
                <p:nvPr/>
              </p:nvPicPr>
              <p:blipFill>
                <a:blip r:embed="rId165"/>
                <a:stretch>
                  <a:fillRect/>
                </a:stretch>
              </p:blipFill>
              <p:spPr>
                <a:xfrm>
                  <a:off x="3156689" y="1980325"/>
                  <a:ext cx="363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24D315C2-08C3-4027-BF09-92FC20A4CC5C}"/>
                    </a:ext>
                  </a:extLst>
                </p14:cNvPr>
                <p14:cNvContentPartPr/>
                <p14:nvPr/>
              </p14:nvContentPartPr>
              <p14:xfrm>
                <a:off x="3470969" y="1980325"/>
                <a:ext cx="45720" cy="204840"/>
              </p14:xfrm>
            </p:contentPart>
          </mc:Choice>
          <mc:Fallback xmlns="">
            <p:pic>
              <p:nvPicPr>
                <p:cNvPr id="115" name="Ink 114">
                  <a:extLst>
                    <a:ext uri="{FF2B5EF4-FFF2-40B4-BE49-F238E27FC236}">
                      <a16:creationId xmlns:a16="http://schemas.microsoft.com/office/drawing/2014/main" id="{24D315C2-08C3-4027-BF09-92FC20A4CC5C}"/>
                    </a:ext>
                  </a:extLst>
                </p:cNvPr>
                <p:cNvPicPr/>
                <p:nvPr/>
              </p:nvPicPr>
              <p:blipFill>
                <a:blip r:embed="rId167"/>
                <a:stretch>
                  <a:fillRect/>
                </a:stretch>
              </p:blipFill>
              <p:spPr>
                <a:xfrm>
                  <a:off x="3452969" y="1962325"/>
                  <a:ext cx="81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9480FEA6-87C4-4777-A296-55EA8BE7EED6}"/>
                    </a:ext>
                  </a:extLst>
                </p14:cNvPr>
                <p14:cNvContentPartPr/>
                <p14:nvPr/>
              </p14:nvContentPartPr>
              <p14:xfrm>
                <a:off x="3572849" y="1900405"/>
                <a:ext cx="163080" cy="325800"/>
              </p14:xfrm>
            </p:contentPart>
          </mc:Choice>
          <mc:Fallback xmlns="">
            <p:pic>
              <p:nvPicPr>
                <p:cNvPr id="116" name="Ink 115">
                  <a:extLst>
                    <a:ext uri="{FF2B5EF4-FFF2-40B4-BE49-F238E27FC236}">
                      <a16:creationId xmlns:a16="http://schemas.microsoft.com/office/drawing/2014/main" id="{9480FEA6-87C4-4777-A296-55EA8BE7EED6}"/>
                    </a:ext>
                  </a:extLst>
                </p:cNvPr>
                <p:cNvPicPr/>
                <p:nvPr/>
              </p:nvPicPr>
              <p:blipFill>
                <a:blip r:embed="rId169"/>
                <a:stretch>
                  <a:fillRect/>
                </a:stretch>
              </p:blipFill>
              <p:spPr>
                <a:xfrm>
                  <a:off x="3554849" y="1882405"/>
                  <a:ext cx="198720" cy="361440"/>
                </a:xfrm>
                <a:prstGeom prst="rect">
                  <a:avLst/>
                </a:prstGeom>
              </p:spPr>
            </p:pic>
          </mc:Fallback>
        </mc:AlternateContent>
      </p:grpSp>
      <p:grpSp>
        <p:nvGrpSpPr>
          <p:cNvPr id="128" name="Group 127">
            <a:extLst>
              <a:ext uri="{FF2B5EF4-FFF2-40B4-BE49-F238E27FC236}">
                <a16:creationId xmlns:a16="http://schemas.microsoft.com/office/drawing/2014/main" id="{F7FCF0D4-10D1-4076-9CA5-06D8C386A7FB}"/>
              </a:ext>
            </a:extLst>
          </p:cNvPr>
          <p:cNvGrpSpPr/>
          <p:nvPr/>
        </p:nvGrpSpPr>
        <p:grpSpPr>
          <a:xfrm>
            <a:off x="1964009" y="2914885"/>
            <a:ext cx="1389240" cy="392400"/>
            <a:chOff x="1964009" y="2914885"/>
            <a:chExt cx="1389240" cy="392400"/>
          </a:xfrm>
        </p:grpSpPr>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3A7C31F6-5812-478E-9074-D4B8F830C4EA}"/>
                    </a:ext>
                  </a:extLst>
                </p14:cNvPr>
                <p14:cNvContentPartPr/>
                <p14:nvPr/>
              </p14:nvContentPartPr>
              <p14:xfrm>
                <a:off x="1964009" y="3121165"/>
                <a:ext cx="123120" cy="9000"/>
              </p14:xfrm>
            </p:contentPart>
          </mc:Choice>
          <mc:Fallback xmlns="">
            <p:pic>
              <p:nvPicPr>
                <p:cNvPr id="118" name="Ink 117">
                  <a:extLst>
                    <a:ext uri="{FF2B5EF4-FFF2-40B4-BE49-F238E27FC236}">
                      <a16:creationId xmlns:a16="http://schemas.microsoft.com/office/drawing/2014/main" id="{3A7C31F6-5812-478E-9074-D4B8F830C4EA}"/>
                    </a:ext>
                  </a:extLst>
                </p:cNvPr>
                <p:cNvPicPr/>
                <p:nvPr/>
              </p:nvPicPr>
              <p:blipFill>
                <a:blip r:embed="rId171"/>
                <a:stretch>
                  <a:fillRect/>
                </a:stretch>
              </p:blipFill>
              <p:spPr>
                <a:xfrm>
                  <a:off x="1946009" y="3103165"/>
                  <a:ext cx="158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3ABBD823-FCD5-4F8C-847A-2A0B988A543A}"/>
                    </a:ext>
                  </a:extLst>
                </p14:cNvPr>
                <p14:cNvContentPartPr/>
                <p14:nvPr/>
              </p14:nvContentPartPr>
              <p14:xfrm>
                <a:off x="2255249" y="2985445"/>
                <a:ext cx="105840" cy="234360"/>
              </p14:xfrm>
            </p:contentPart>
          </mc:Choice>
          <mc:Fallback xmlns="">
            <p:pic>
              <p:nvPicPr>
                <p:cNvPr id="119" name="Ink 118">
                  <a:extLst>
                    <a:ext uri="{FF2B5EF4-FFF2-40B4-BE49-F238E27FC236}">
                      <a16:creationId xmlns:a16="http://schemas.microsoft.com/office/drawing/2014/main" id="{3ABBD823-FCD5-4F8C-847A-2A0B988A543A}"/>
                    </a:ext>
                  </a:extLst>
                </p:cNvPr>
                <p:cNvPicPr/>
                <p:nvPr/>
              </p:nvPicPr>
              <p:blipFill>
                <a:blip r:embed="rId173"/>
                <a:stretch>
                  <a:fillRect/>
                </a:stretch>
              </p:blipFill>
              <p:spPr>
                <a:xfrm>
                  <a:off x="2237249" y="2967445"/>
                  <a:ext cx="1414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749C890F-4213-4DCE-A4A4-030E5452C7F0}"/>
                    </a:ext>
                  </a:extLst>
                </p14:cNvPr>
                <p14:cNvContentPartPr/>
                <p14:nvPr/>
              </p14:nvContentPartPr>
              <p14:xfrm>
                <a:off x="2492129" y="3155365"/>
                <a:ext cx="360" cy="360"/>
              </p14:xfrm>
            </p:contentPart>
          </mc:Choice>
          <mc:Fallback xmlns="">
            <p:pic>
              <p:nvPicPr>
                <p:cNvPr id="120" name="Ink 119">
                  <a:extLst>
                    <a:ext uri="{FF2B5EF4-FFF2-40B4-BE49-F238E27FC236}">
                      <a16:creationId xmlns:a16="http://schemas.microsoft.com/office/drawing/2014/main" id="{749C890F-4213-4DCE-A4A4-030E5452C7F0}"/>
                    </a:ext>
                  </a:extLst>
                </p:cNvPr>
                <p:cNvPicPr/>
                <p:nvPr/>
              </p:nvPicPr>
              <p:blipFill>
                <a:blip r:embed="rId175"/>
                <a:stretch>
                  <a:fillRect/>
                </a:stretch>
              </p:blipFill>
              <p:spPr>
                <a:xfrm>
                  <a:off x="2474129" y="31373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5C7D5631-023D-4F9B-B6AA-22995B3457B7}"/>
                    </a:ext>
                  </a:extLst>
                </p14:cNvPr>
                <p14:cNvContentPartPr/>
                <p14:nvPr/>
              </p14:nvContentPartPr>
              <p14:xfrm>
                <a:off x="2450369" y="3058885"/>
                <a:ext cx="111240" cy="149400"/>
              </p14:xfrm>
            </p:contentPart>
          </mc:Choice>
          <mc:Fallback xmlns="">
            <p:pic>
              <p:nvPicPr>
                <p:cNvPr id="121" name="Ink 120">
                  <a:extLst>
                    <a:ext uri="{FF2B5EF4-FFF2-40B4-BE49-F238E27FC236}">
                      <a16:creationId xmlns:a16="http://schemas.microsoft.com/office/drawing/2014/main" id="{5C7D5631-023D-4F9B-B6AA-22995B3457B7}"/>
                    </a:ext>
                  </a:extLst>
                </p:cNvPr>
                <p:cNvPicPr/>
                <p:nvPr/>
              </p:nvPicPr>
              <p:blipFill>
                <a:blip r:embed="rId177"/>
                <a:stretch>
                  <a:fillRect/>
                </a:stretch>
              </p:blipFill>
              <p:spPr>
                <a:xfrm>
                  <a:off x="2432369" y="3040885"/>
                  <a:ext cx="146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Ink 121">
                  <a:extLst>
                    <a:ext uri="{FF2B5EF4-FFF2-40B4-BE49-F238E27FC236}">
                      <a16:creationId xmlns:a16="http://schemas.microsoft.com/office/drawing/2014/main" id="{4E7CD5B5-D916-4AC1-B9B3-87217C35AB29}"/>
                    </a:ext>
                  </a:extLst>
                </p14:cNvPr>
                <p14:cNvContentPartPr/>
                <p14:nvPr/>
              </p14:nvContentPartPr>
              <p14:xfrm>
                <a:off x="2468729" y="3054565"/>
                <a:ext cx="80280" cy="145800"/>
              </p14:xfrm>
            </p:contentPart>
          </mc:Choice>
          <mc:Fallback xmlns="">
            <p:pic>
              <p:nvPicPr>
                <p:cNvPr id="122" name="Ink 121">
                  <a:extLst>
                    <a:ext uri="{FF2B5EF4-FFF2-40B4-BE49-F238E27FC236}">
                      <a16:creationId xmlns:a16="http://schemas.microsoft.com/office/drawing/2014/main" id="{4E7CD5B5-D916-4AC1-B9B3-87217C35AB29}"/>
                    </a:ext>
                  </a:extLst>
                </p:cNvPr>
                <p:cNvPicPr/>
                <p:nvPr/>
              </p:nvPicPr>
              <p:blipFill>
                <a:blip r:embed="rId179"/>
                <a:stretch>
                  <a:fillRect/>
                </a:stretch>
              </p:blipFill>
              <p:spPr>
                <a:xfrm>
                  <a:off x="2450648" y="3036565"/>
                  <a:ext cx="116081"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Ink 122">
                  <a:extLst>
                    <a:ext uri="{FF2B5EF4-FFF2-40B4-BE49-F238E27FC236}">
                      <a16:creationId xmlns:a16="http://schemas.microsoft.com/office/drawing/2014/main" id="{E9FDF68A-9A0B-48F9-ABF5-16FECDFD426E}"/>
                    </a:ext>
                  </a:extLst>
                </p14:cNvPr>
                <p14:cNvContentPartPr/>
                <p14:nvPr/>
              </p14:nvContentPartPr>
              <p14:xfrm>
                <a:off x="2648009" y="3117565"/>
                <a:ext cx="106560" cy="5760"/>
              </p14:xfrm>
            </p:contentPart>
          </mc:Choice>
          <mc:Fallback xmlns="">
            <p:pic>
              <p:nvPicPr>
                <p:cNvPr id="123" name="Ink 122">
                  <a:extLst>
                    <a:ext uri="{FF2B5EF4-FFF2-40B4-BE49-F238E27FC236}">
                      <a16:creationId xmlns:a16="http://schemas.microsoft.com/office/drawing/2014/main" id="{E9FDF68A-9A0B-48F9-ABF5-16FECDFD426E}"/>
                    </a:ext>
                  </a:extLst>
                </p:cNvPr>
                <p:cNvPicPr/>
                <p:nvPr/>
              </p:nvPicPr>
              <p:blipFill>
                <a:blip r:embed="rId181"/>
                <a:stretch>
                  <a:fillRect/>
                </a:stretch>
              </p:blipFill>
              <p:spPr>
                <a:xfrm>
                  <a:off x="2630009" y="3099565"/>
                  <a:ext cx="142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Ink 123">
                  <a:extLst>
                    <a:ext uri="{FF2B5EF4-FFF2-40B4-BE49-F238E27FC236}">
                      <a16:creationId xmlns:a16="http://schemas.microsoft.com/office/drawing/2014/main" id="{F1DFADA1-03D9-4916-BA91-16559B16911C}"/>
                    </a:ext>
                  </a:extLst>
                </p14:cNvPr>
                <p14:cNvContentPartPr/>
                <p14:nvPr/>
              </p14:nvContentPartPr>
              <p14:xfrm>
                <a:off x="2812529" y="3012445"/>
                <a:ext cx="135360" cy="227880"/>
              </p14:xfrm>
            </p:contentPart>
          </mc:Choice>
          <mc:Fallback xmlns="">
            <p:pic>
              <p:nvPicPr>
                <p:cNvPr id="124" name="Ink 123">
                  <a:extLst>
                    <a:ext uri="{FF2B5EF4-FFF2-40B4-BE49-F238E27FC236}">
                      <a16:creationId xmlns:a16="http://schemas.microsoft.com/office/drawing/2014/main" id="{F1DFADA1-03D9-4916-BA91-16559B16911C}"/>
                    </a:ext>
                  </a:extLst>
                </p:cNvPr>
                <p:cNvPicPr/>
                <p:nvPr/>
              </p:nvPicPr>
              <p:blipFill>
                <a:blip r:embed="rId183"/>
                <a:stretch>
                  <a:fillRect/>
                </a:stretch>
              </p:blipFill>
              <p:spPr>
                <a:xfrm>
                  <a:off x="2794529" y="2994445"/>
                  <a:ext cx="171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Ink 124">
                  <a:extLst>
                    <a:ext uri="{FF2B5EF4-FFF2-40B4-BE49-F238E27FC236}">
                      <a16:creationId xmlns:a16="http://schemas.microsoft.com/office/drawing/2014/main" id="{0266E885-EFDF-41A7-B205-E635DCE90D77}"/>
                    </a:ext>
                  </a:extLst>
                </p14:cNvPr>
                <p14:cNvContentPartPr/>
                <p14:nvPr/>
              </p14:nvContentPartPr>
              <p14:xfrm>
                <a:off x="3067769" y="2987965"/>
                <a:ext cx="75960" cy="319320"/>
              </p14:xfrm>
            </p:contentPart>
          </mc:Choice>
          <mc:Fallback xmlns="">
            <p:pic>
              <p:nvPicPr>
                <p:cNvPr id="125" name="Ink 124">
                  <a:extLst>
                    <a:ext uri="{FF2B5EF4-FFF2-40B4-BE49-F238E27FC236}">
                      <a16:creationId xmlns:a16="http://schemas.microsoft.com/office/drawing/2014/main" id="{0266E885-EFDF-41A7-B205-E635DCE90D77}"/>
                    </a:ext>
                  </a:extLst>
                </p:cNvPr>
                <p:cNvPicPr/>
                <p:nvPr/>
              </p:nvPicPr>
              <p:blipFill>
                <a:blip r:embed="rId185"/>
                <a:stretch>
                  <a:fillRect/>
                </a:stretch>
              </p:blipFill>
              <p:spPr>
                <a:xfrm>
                  <a:off x="3049769" y="2969985"/>
                  <a:ext cx="111600" cy="354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Ink 125">
                  <a:extLst>
                    <a:ext uri="{FF2B5EF4-FFF2-40B4-BE49-F238E27FC236}">
                      <a16:creationId xmlns:a16="http://schemas.microsoft.com/office/drawing/2014/main" id="{CB4EB16D-77FB-4464-B815-1A42201B650B}"/>
                    </a:ext>
                  </a:extLst>
                </p14:cNvPr>
                <p14:cNvContentPartPr/>
                <p14:nvPr/>
              </p14:nvContentPartPr>
              <p14:xfrm>
                <a:off x="2138969" y="2914885"/>
                <a:ext cx="103680" cy="385560"/>
              </p14:xfrm>
            </p:contentPart>
          </mc:Choice>
          <mc:Fallback xmlns="">
            <p:pic>
              <p:nvPicPr>
                <p:cNvPr id="126" name="Ink 125">
                  <a:extLst>
                    <a:ext uri="{FF2B5EF4-FFF2-40B4-BE49-F238E27FC236}">
                      <a16:creationId xmlns:a16="http://schemas.microsoft.com/office/drawing/2014/main" id="{CB4EB16D-77FB-4464-B815-1A42201B650B}"/>
                    </a:ext>
                  </a:extLst>
                </p:cNvPr>
                <p:cNvPicPr/>
                <p:nvPr/>
              </p:nvPicPr>
              <p:blipFill>
                <a:blip r:embed="rId187"/>
                <a:stretch>
                  <a:fillRect/>
                </a:stretch>
              </p:blipFill>
              <p:spPr>
                <a:xfrm>
                  <a:off x="2120969" y="2896885"/>
                  <a:ext cx="1393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Ink 126">
                  <a:extLst>
                    <a:ext uri="{FF2B5EF4-FFF2-40B4-BE49-F238E27FC236}">
                      <a16:creationId xmlns:a16="http://schemas.microsoft.com/office/drawing/2014/main" id="{56E9B7EB-E157-4CA3-BCCE-70C24F83E802}"/>
                    </a:ext>
                  </a:extLst>
                </p14:cNvPr>
                <p14:cNvContentPartPr/>
                <p14:nvPr/>
              </p14:nvContentPartPr>
              <p14:xfrm>
                <a:off x="3219329" y="2946925"/>
                <a:ext cx="133920" cy="155520"/>
              </p14:xfrm>
            </p:contentPart>
          </mc:Choice>
          <mc:Fallback xmlns="">
            <p:pic>
              <p:nvPicPr>
                <p:cNvPr id="127" name="Ink 126">
                  <a:extLst>
                    <a:ext uri="{FF2B5EF4-FFF2-40B4-BE49-F238E27FC236}">
                      <a16:creationId xmlns:a16="http://schemas.microsoft.com/office/drawing/2014/main" id="{56E9B7EB-E157-4CA3-BCCE-70C24F83E802}"/>
                    </a:ext>
                  </a:extLst>
                </p:cNvPr>
                <p:cNvPicPr/>
                <p:nvPr/>
              </p:nvPicPr>
              <p:blipFill>
                <a:blip r:embed="rId189"/>
                <a:stretch>
                  <a:fillRect/>
                </a:stretch>
              </p:blipFill>
              <p:spPr>
                <a:xfrm>
                  <a:off x="3201329" y="2928925"/>
                  <a:ext cx="169560" cy="191160"/>
                </a:xfrm>
                <a:prstGeom prst="rect">
                  <a:avLst/>
                </a:prstGeom>
              </p:spPr>
            </p:pic>
          </mc:Fallback>
        </mc:AlternateContent>
      </p:grpSp>
      <p:grpSp>
        <p:nvGrpSpPr>
          <p:cNvPr id="141" name="Group 140">
            <a:extLst>
              <a:ext uri="{FF2B5EF4-FFF2-40B4-BE49-F238E27FC236}">
                <a16:creationId xmlns:a16="http://schemas.microsoft.com/office/drawing/2014/main" id="{7E2D526D-46B9-4EE0-AC11-E6DED0EC5EBC}"/>
              </a:ext>
            </a:extLst>
          </p:cNvPr>
          <p:cNvGrpSpPr/>
          <p:nvPr/>
        </p:nvGrpSpPr>
        <p:grpSpPr>
          <a:xfrm>
            <a:off x="5244329" y="1839205"/>
            <a:ext cx="2068920" cy="395280"/>
            <a:chOff x="5244329" y="1839205"/>
            <a:chExt cx="2068920" cy="395280"/>
          </a:xfrm>
        </p:grpSpPr>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D564BBE1-99B6-403D-816C-197F9E1BF7C4}"/>
                    </a:ext>
                  </a:extLst>
                </p14:cNvPr>
                <p14:cNvContentPartPr/>
                <p14:nvPr/>
              </p14:nvContentPartPr>
              <p14:xfrm>
                <a:off x="5358449" y="1941445"/>
                <a:ext cx="123840" cy="189000"/>
              </p14:xfrm>
            </p:contentPart>
          </mc:Choice>
          <mc:Fallback xmlns="">
            <p:pic>
              <p:nvPicPr>
                <p:cNvPr id="129" name="Ink 128">
                  <a:extLst>
                    <a:ext uri="{FF2B5EF4-FFF2-40B4-BE49-F238E27FC236}">
                      <a16:creationId xmlns:a16="http://schemas.microsoft.com/office/drawing/2014/main" id="{D564BBE1-99B6-403D-816C-197F9E1BF7C4}"/>
                    </a:ext>
                  </a:extLst>
                </p:cNvPr>
                <p:cNvPicPr/>
                <p:nvPr/>
              </p:nvPicPr>
              <p:blipFill>
                <a:blip r:embed="rId191"/>
                <a:stretch>
                  <a:fillRect/>
                </a:stretch>
              </p:blipFill>
              <p:spPr>
                <a:xfrm>
                  <a:off x="5340397" y="1923445"/>
                  <a:ext cx="159584"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F51D6BFB-50ED-4BAA-959C-DA29AEB3E550}"/>
                    </a:ext>
                  </a:extLst>
                </p14:cNvPr>
                <p14:cNvContentPartPr/>
                <p14:nvPr/>
              </p14:nvContentPartPr>
              <p14:xfrm>
                <a:off x="5569409" y="1951885"/>
                <a:ext cx="118080" cy="157680"/>
              </p14:xfrm>
            </p:contentPart>
          </mc:Choice>
          <mc:Fallback xmlns="">
            <p:pic>
              <p:nvPicPr>
                <p:cNvPr id="130" name="Ink 129">
                  <a:extLst>
                    <a:ext uri="{FF2B5EF4-FFF2-40B4-BE49-F238E27FC236}">
                      <a16:creationId xmlns:a16="http://schemas.microsoft.com/office/drawing/2014/main" id="{F51D6BFB-50ED-4BAA-959C-DA29AEB3E550}"/>
                    </a:ext>
                  </a:extLst>
                </p:cNvPr>
                <p:cNvPicPr/>
                <p:nvPr/>
              </p:nvPicPr>
              <p:blipFill>
                <a:blip r:embed="rId193"/>
                <a:stretch>
                  <a:fillRect/>
                </a:stretch>
              </p:blipFill>
              <p:spPr>
                <a:xfrm>
                  <a:off x="5551409" y="1933885"/>
                  <a:ext cx="153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2F8F436A-F68E-4DE6-BCFF-0A9B85623630}"/>
                    </a:ext>
                  </a:extLst>
                </p14:cNvPr>
                <p14:cNvContentPartPr/>
                <p14:nvPr/>
              </p14:nvContentPartPr>
              <p14:xfrm>
                <a:off x="5561849" y="1975285"/>
                <a:ext cx="90360" cy="124920"/>
              </p14:xfrm>
            </p:contentPart>
          </mc:Choice>
          <mc:Fallback xmlns="">
            <p:pic>
              <p:nvPicPr>
                <p:cNvPr id="131" name="Ink 130">
                  <a:extLst>
                    <a:ext uri="{FF2B5EF4-FFF2-40B4-BE49-F238E27FC236}">
                      <a16:creationId xmlns:a16="http://schemas.microsoft.com/office/drawing/2014/main" id="{2F8F436A-F68E-4DE6-BCFF-0A9B85623630}"/>
                    </a:ext>
                  </a:extLst>
                </p:cNvPr>
                <p:cNvPicPr/>
                <p:nvPr/>
              </p:nvPicPr>
              <p:blipFill>
                <a:blip r:embed="rId195"/>
                <a:stretch>
                  <a:fillRect/>
                </a:stretch>
              </p:blipFill>
              <p:spPr>
                <a:xfrm>
                  <a:off x="5543849" y="1957285"/>
                  <a:ext cx="126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372B1158-3D02-4EDE-A8D2-5494EE2D9996}"/>
                    </a:ext>
                  </a:extLst>
                </p14:cNvPr>
                <p14:cNvContentPartPr/>
                <p14:nvPr/>
              </p14:nvContentPartPr>
              <p14:xfrm>
                <a:off x="5749049" y="1962685"/>
                <a:ext cx="127800" cy="143640"/>
              </p14:xfrm>
            </p:contentPart>
          </mc:Choice>
          <mc:Fallback xmlns="">
            <p:pic>
              <p:nvPicPr>
                <p:cNvPr id="132" name="Ink 131">
                  <a:extLst>
                    <a:ext uri="{FF2B5EF4-FFF2-40B4-BE49-F238E27FC236}">
                      <a16:creationId xmlns:a16="http://schemas.microsoft.com/office/drawing/2014/main" id="{372B1158-3D02-4EDE-A8D2-5494EE2D9996}"/>
                    </a:ext>
                  </a:extLst>
                </p:cNvPr>
                <p:cNvPicPr/>
                <p:nvPr/>
              </p:nvPicPr>
              <p:blipFill>
                <a:blip r:embed="rId197"/>
                <a:stretch>
                  <a:fillRect/>
                </a:stretch>
              </p:blipFill>
              <p:spPr>
                <a:xfrm>
                  <a:off x="5731049" y="1944685"/>
                  <a:ext cx="163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3B1E5945-41EE-4511-8C9A-D01F7FEBE5B1}"/>
                    </a:ext>
                  </a:extLst>
                </p14:cNvPr>
                <p14:cNvContentPartPr/>
                <p14:nvPr/>
              </p14:nvContentPartPr>
              <p14:xfrm>
                <a:off x="5967209" y="1918405"/>
                <a:ext cx="132480" cy="190080"/>
              </p14:xfrm>
            </p:contentPart>
          </mc:Choice>
          <mc:Fallback xmlns="">
            <p:pic>
              <p:nvPicPr>
                <p:cNvPr id="133" name="Ink 132">
                  <a:extLst>
                    <a:ext uri="{FF2B5EF4-FFF2-40B4-BE49-F238E27FC236}">
                      <a16:creationId xmlns:a16="http://schemas.microsoft.com/office/drawing/2014/main" id="{3B1E5945-41EE-4511-8C9A-D01F7FEBE5B1}"/>
                    </a:ext>
                  </a:extLst>
                </p:cNvPr>
                <p:cNvPicPr/>
                <p:nvPr/>
              </p:nvPicPr>
              <p:blipFill>
                <a:blip r:embed="rId199"/>
                <a:stretch>
                  <a:fillRect/>
                </a:stretch>
              </p:blipFill>
              <p:spPr>
                <a:xfrm>
                  <a:off x="5949209" y="1900405"/>
                  <a:ext cx="168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1DAF410F-80D4-4851-86CD-AEE84D7ED26B}"/>
                    </a:ext>
                  </a:extLst>
                </p14:cNvPr>
                <p14:cNvContentPartPr/>
                <p14:nvPr/>
              </p14:nvContentPartPr>
              <p14:xfrm>
                <a:off x="6192929" y="1912645"/>
                <a:ext cx="122040" cy="321840"/>
              </p14:xfrm>
            </p:contentPart>
          </mc:Choice>
          <mc:Fallback xmlns="">
            <p:pic>
              <p:nvPicPr>
                <p:cNvPr id="134" name="Ink 133">
                  <a:extLst>
                    <a:ext uri="{FF2B5EF4-FFF2-40B4-BE49-F238E27FC236}">
                      <a16:creationId xmlns:a16="http://schemas.microsoft.com/office/drawing/2014/main" id="{1DAF410F-80D4-4851-86CD-AEE84D7ED26B}"/>
                    </a:ext>
                  </a:extLst>
                </p:cNvPr>
                <p:cNvPicPr/>
                <p:nvPr/>
              </p:nvPicPr>
              <p:blipFill>
                <a:blip r:embed="rId201"/>
                <a:stretch>
                  <a:fillRect/>
                </a:stretch>
              </p:blipFill>
              <p:spPr>
                <a:xfrm>
                  <a:off x="6174929" y="1894645"/>
                  <a:ext cx="1576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2FAAB21E-1A99-4C67-936D-980119CF1EE8}"/>
                    </a:ext>
                  </a:extLst>
                </p14:cNvPr>
                <p14:cNvContentPartPr/>
                <p14:nvPr/>
              </p14:nvContentPartPr>
              <p14:xfrm>
                <a:off x="5244329" y="1839205"/>
                <a:ext cx="185760" cy="372960"/>
              </p14:xfrm>
            </p:contentPart>
          </mc:Choice>
          <mc:Fallback xmlns="">
            <p:pic>
              <p:nvPicPr>
                <p:cNvPr id="135" name="Ink 134">
                  <a:extLst>
                    <a:ext uri="{FF2B5EF4-FFF2-40B4-BE49-F238E27FC236}">
                      <a16:creationId xmlns:a16="http://schemas.microsoft.com/office/drawing/2014/main" id="{2FAAB21E-1A99-4C67-936D-980119CF1EE8}"/>
                    </a:ext>
                  </a:extLst>
                </p:cNvPr>
                <p:cNvPicPr/>
                <p:nvPr/>
              </p:nvPicPr>
              <p:blipFill>
                <a:blip r:embed="rId203"/>
                <a:stretch>
                  <a:fillRect/>
                </a:stretch>
              </p:blipFill>
              <p:spPr>
                <a:xfrm>
                  <a:off x="5226329" y="1821188"/>
                  <a:ext cx="221400" cy="408634"/>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DE9A7C66-8FBC-442E-AE36-DD5476A12446}"/>
                    </a:ext>
                  </a:extLst>
                </p14:cNvPr>
                <p14:cNvContentPartPr/>
                <p14:nvPr/>
              </p14:nvContentPartPr>
              <p14:xfrm>
                <a:off x="6427289" y="1918405"/>
                <a:ext cx="120600" cy="248040"/>
              </p14:xfrm>
            </p:contentPart>
          </mc:Choice>
          <mc:Fallback xmlns="">
            <p:pic>
              <p:nvPicPr>
                <p:cNvPr id="136" name="Ink 135">
                  <a:extLst>
                    <a:ext uri="{FF2B5EF4-FFF2-40B4-BE49-F238E27FC236}">
                      <a16:creationId xmlns:a16="http://schemas.microsoft.com/office/drawing/2014/main" id="{DE9A7C66-8FBC-442E-AE36-DD5476A12446}"/>
                    </a:ext>
                  </a:extLst>
                </p:cNvPr>
                <p:cNvPicPr/>
                <p:nvPr/>
              </p:nvPicPr>
              <p:blipFill>
                <a:blip r:embed="rId205"/>
                <a:stretch>
                  <a:fillRect/>
                </a:stretch>
              </p:blipFill>
              <p:spPr>
                <a:xfrm>
                  <a:off x="6409235" y="1900379"/>
                  <a:ext cx="156347" cy="28373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DB0C04CE-9006-4F92-B51A-FC6A9EE39446}"/>
                    </a:ext>
                  </a:extLst>
                </p14:cNvPr>
                <p14:cNvContentPartPr/>
                <p14:nvPr/>
              </p14:nvContentPartPr>
              <p14:xfrm>
                <a:off x="6592889" y="1990765"/>
                <a:ext cx="174240" cy="143640"/>
              </p14:xfrm>
            </p:contentPart>
          </mc:Choice>
          <mc:Fallback xmlns="">
            <p:pic>
              <p:nvPicPr>
                <p:cNvPr id="137" name="Ink 136">
                  <a:extLst>
                    <a:ext uri="{FF2B5EF4-FFF2-40B4-BE49-F238E27FC236}">
                      <a16:creationId xmlns:a16="http://schemas.microsoft.com/office/drawing/2014/main" id="{DB0C04CE-9006-4F92-B51A-FC6A9EE39446}"/>
                    </a:ext>
                  </a:extLst>
                </p:cNvPr>
                <p:cNvPicPr/>
                <p:nvPr/>
              </p:nvPicPr>
              <p:blipFill>
                <a:blip r:embed="rId207"/>
                <a:stretch>
                  <a:fillRect/>
                </a:stretch>
              </p:blipFill>
              <p:spPr>
                <a:xfrm>
                  <a:off x="6574889" y="1972765"/>
                  <a:ext cx="209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29D149CB-70FA-4AD2-9993-6D18508839B8}"/>
                    </a:ext>
                  </a:extLst>
                </p14:cNvPr>
                <p14:cNvContentPartPr/>
                <p14:nvPr/>
              </p14:nvContentPartPr>
              <p14:xfrm>
                <a:off x="6635009" y="1994725"/>
                <a:ext cx="286920" cy="142560"/>
              </p14:xfrm>
            </p:contentPart>
          </mc:Choice>
          <mc:Fallback xmlns="">
            <p:pic>
              <p:nvPicPr>
                <p:cNvPr id="138" name="Ink 137">
                  <a:extLst>
                    <a:ext uri="{FF2B5EF4-FFF2-40B4-BE49-F238E27FC236}">
                      <a16:creationId xmlns:a16="http://schemas.microsoft.com/office/drawing/2014/main" id="{29D149CB-70FA-4AD2-9993-6D18508839B8}"/>
                    </a:ext>
                  </a:extLst>
                </p:cNvPr>
                <p:cNvPicPr/>
                <p:nvPr/>
              </p:nvPicPr>
              <p:blipFill>
                <a:blip r:embed="rId209"/>
                <a:stretch>
                  <a:fillRect/>
                </a:stretch>
              </p:blipFill>
              <p:spPr>
                <a:xfrm>
                  <a:off x="6617009" y="1976725"/>
                  <a:ext cx="322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Ink 138">
                  <a:extLst>
                    <a:ext uri="{FF2B5EF4-FFF2-40B4-BE49-F238E27FC236}">
                      <a16:creationId xmlns:a16="http://schemas.microsoft.com/office/drawing/2014/main" id="{DE4A4813-FF75-45C5-A81A-DF0B3CBEBEB6}"/>
                    </a:ext>
                  </a:extLst>
                </p14:cNvPr>
                <p14:cNvContentPartPr/>
                <p14:nvPr/>
              </p14:nvContentPartPr>
              <p14:xfrm>
                <a:off x="6976289" y="1939645"/>
                <a:ext cx="174600" cy="179280"/>
              </p14:xfrm>
            </p:contentPart>
          </mc:Choice>
          <mc:Fallback xmlns="">
            <p:pic>
              <p:nvPicPr>
                <p:cNvPr id="139" name="Ink 138">
                  <a:extLst>
                    <a:ext uri="{FF2B5EF4-FFF2-40B4-BE49-F238E27FC236}">
                      <a16:creationId xmlns:a16="http://schemas.microsoft.com/office/drawing/2014/main" id="{DE4A4813-FF75-45C5-A81A-DF0B3CBEBEB6}"/>
                    </a:ext>
                  </a:extLst>
                </p:cNvPr>
                <p:cNvPicPr/>
                <p:nvPr/>
              </p:nvPicPr>
              <p:blipFill>
                <a:blip r:embed="rId211"/>
                <a:stretch>
                  <a:fillRect/>
                </a:stretch>
              </p:blipFill>
              <p:spPr>
                <a:xfrm>
                  <a:off x="6958289" y="1921645"/>
                  <a:ext cx="210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0" name="Ink 139">
                  <a:extLst>
                    <a:ext uri="{FF2B5EF4-FFF2-40B4-BE49-F238E27FC236}">
                      <a16:creationId xmlns:a16="http://schemas.microsoft.com/office/drawing/2014/main" id="{8F84F9F2-F4E5-445B-868E-B8B08F5BC80E}"/>
                    </a:ext>
                  </a:extLst>
                </p14:cNvPr>
                <p14:cNvContentPartPr/>
                <p14:nvPr/>
              </p14:nvContentPartPr>
              <p14:xfrm>
                <a:off x="7199849" y="1849285"/>
                <a:ext cx="113400" cy="345240"/>
              </p14:xfrm>
            </p:contentPart>
          </mc:Choice>
          <mc:Fallback xmlns="">
            <p:pic>
              <p:nvPicPr>
                <p:cNvPr id="140" name="Ink 139">
                  <a:extLst>
                    <a:ext uri="{FF2B5EF4-FFF2-40B4-BE49-F238E27FC236}">
                      <a16:creationId xmlns:a16="http://schemas.microsoft.com/office/drawing/2014/main" id="{8F84F9F2-F4E5-445B-868E-B8B08F5BC80E}"/>
                    </a:ext>
                  </a:extLst>
                </p:cNvPr>
                <p:cNvPicPr/>
                <p:nvPr/>
              </p:nvPicPr>
              <p:blipFill>
                <a:blip r:embed="rId213"/>
                <a:stretch>
                  <a:fillRect/>
                </a:stretch>
              </p:blipFill>
              <p:spPr>
                <a:xfrm>
                  <a:off x="7181849" y="1831304"/>
                  <a:ext cx="149040" cy="380843"/>
                </a:xfrm>
                <a:prstGeom prst="rect">
                  <a:avLst/>
                </a:prstGeom>
              </p:spPr>
            </p:pic>
          </mc:Fallback>
        </mc:AlternateContent>
      </p:grpSp>
      <p:grpSp>
        <p:nvGrpSpPr>
          <p:cNvPr id="155" name="Group 154">
            <a:extLst>
              <a:ext uri="{FF2B5EF4-FFF2-40B4-BE49-F238E27FC236}">
                <a16:creationId xmlns:a16="http://schemas.microsoft.com/office/drawing/2014/main" id="{9D4EC796-E977-4D43-AA45-D871719D3C9D}"/>
              </a:ext>
            </a:extLst>
          </p:cNvPr>
          <p:cNvGrpSpPr/>
          <p:nvPr/>
        </p:nvGrpSpPr>
        <p:grpSpPr>
          <a:xfrm>
            <a:off x="5372129" y="2904085"/>
            <a:ext cx="1465920" cy="369360"/>
            <a:chOff x="5372129" y="2904085"/>
            <a:chExt cx="1465920" cy="369360"/>
          </a:xfrm>
        </p:grpSpPr>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0FBF2392-1E7F-4BA3-AEAA-5D0C1771C7ED}"/>
                    </a:ext>
                  </a:extLst>
                </p14:cNvPr>
                <p14:cNvContentPartPr/>
                <p14:nvPr/>
              </p14:nvContentPartPr>
              <p14:xfrm>
                <a:off x="5753369" y="2969605"/>
                <a:ext cx="159480" cy="105840"/>
              </p14:xfrm>
            </p:contentPart>
          </mc:Choice>
          <mc:Fallback xmlns="">
            <p:pic>
              <p:nvPicPr>
                <p:cNvPr id="145" name="Ink 144">
                  <a:extLst>
                    <a:ext uri="{FF2B5EF4-FFF2-40B4-BE49-F238E27FC236}">
                      <a16:creationId xmlns:a16="http://schemas.microsoft.com/office/drawing/2014/main" id="{0FBF2392-1E7F-4BA3-AEAA-5D0C1771C7ED}"/>
                    </a:ext>
                  </a:extLst>
                </p:cNvPr>
                <p:cNvPicPr/>
                <p:nvPr/>
              </p:nvPicPr>
              <p:blipFill>
                <a:blip r:embed="rId215"/>
                <a:stretch>
                  <a:fillRect/>
                </a:stretch>
              </p:blipFill>
              <p:spPr>
                <a:xfrm>
                  <a:off x="5735369" y="2951605"/>
                  <a:ext cx="19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Ink 145">
                  <a:extLst>
                    <a:ext uri="{FF2B5EF4-FFF2-40B4-BE49-F238E27FC236}">
                      <a16:creationId xmlns:a16="http://schemas.microsoft.com/office/drawing/2014/main" id="{1F00E9B4-89B1-4DA8-9633-35252ABD7E72}"/>
                    </a:ext>
                  </a:extLst>
                </p14:cNvPr>
                <p14:cNvContentPartPr/>
                <p14:nvPr/>
              </p14:nvContentPartPr>
              <p14:xfrm>
                <a:off x="5879009" y="2944405"/>
                <a:ext cx="14040" cy="239760"/>
              </p14:xfrm>
            </p:contentPart>
          </mc:Choice>
          <mc:Fallback xmlns="">
            <p:pic>
              <p:nvPicPr>
                <p:cNvPr id="146" name="Ink 145">
                  <a:extLst>
                    <a:ext uri="{FF2B5EF4-FFF2-40B4-BE49-F238E27FC236}">
                      <a16:creationId xmlns:a16="http://schemas.microsoft.com/office/drawing/2014/main" id="{1F00E9B4-89B1-4DA8-9633-35252ABD7E72}"/>
                    </a:ext>
                  </a:extLst>
                </p:cNvPr>
                <p:cNvPicPr/>
                <p:nvPr/>
              </p:nvPicPr>
              <p:blipFill>
                <a:blip r:embed="rId217"/>
                <a:stretch>
                  <a:fillRect/>
                </a:stretch>
              </p:blipFill>
              <p:spPr>
                <a:xfrm>
                  <a:off x="5861459" y="2926378"/>
                  <a:ext cx="48789" cy="275454"/>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Ink 146">
                  <a:extLst>
                    <a:ext uri="{FF2B5EF4-FFF2-40B4-BE49-F238E27FC236}">
                      <a16:creationId xmlns:a16="http://schemas.microsoft.com/office/drawing/2014/main" id="{B4B024A1-D14A-4F74-AB3B-679ED5B07D94}"/>
                    </a:ext>
                  </a:extLst>
                </p14:cNvPr>
                <p14:cNvContentPartPr/>
                <p14:nvPr/>
              </p14:nvContentPartPr>
              <p14:xfrm>
                <a:off x="5945609" y="3009205"/>
                <a:ext cx="152640" cy="154440"/>
              </p14:xfrm>
            </p:contentPart>
          </mc:Choice>
          <mc:Fallback xmlns="">
            <p:pic>
              <p:nvPicPr>
                <p:cNvPr id="147" name="Ink 146">
                  <a:extLst>
                    <a:ext uri="{FF2B5EF4-FFF2-40B4-BE49-F238E27FC236}">
                      <a16:creationId xmlns:a16="http://schemas.microsoft.com/office/drawing/2014/main" id="{B4B024A1-D14A-4F74-AB3B-679ED5B07D94}"/>
                    </a:ext>
                  </a:extLst>
                </p:cNvPr>
                <p:cNvPicPr/>
                <p:nvPr/>
              </p:nvPicPr>
              <p:blipFill>
                <a:blip r:embed="rId219"/>
                <a:stretch>
                  <a:fillRect/>
                </a:stretch>
              </p:blipFill>
              <p:spPr>
                <a:xfrm>
                  <a:off x="5927609" y="2991163"/>
                  <a:ext cx="188280" cy="190163"/>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Ink 147">
                  <a:extLst>
                    <a:ext uri="{FF2B5EF4-FFF2-40B4-BE49-F238E27FC236}">
                      <a16:creationId xmlns:a16="http://schemas.microsoft.com/office/drawing/2014/main" id="{AA5E8A91-9381-462F-BE80-CE65C126D722}"/>
                    </a:ext>
                  </a:extLst>
                </p14:cNvPr>
                <p14:cNvContentPartPr/>
                <p14:nvPr/>
              </p14:nvContentPartPr>
              <p14:xfrm>
                <a:off x="5965049" y="3025765"/>
                <a:ext cx="255960" cy="146880"/>
              </p14:xfrm>
            </p:contentPart>
          </mc:Choice>
          <mc:Fallback xmlns="">
            <p:pic>
              <p:nvPicPr>
                <p:cNvPr id="148" name="Ink 147">
                  <a:extLst>
                    <a:ext uri="{FF2B5EF4-FFF2-40B4-BE49-F238E27FC236}">
                      <a16:creationId xmlns:a16="http://schemas.microsoft.com/office/drawing/2014/main" id="{AA5E8A91-9381-462F-BE80-CE65C126D722}"/>
                    </a:ext>
                  </a:extLst>
                </p:cNvPr>
                <p:cNvPicPr/>
                <p:nvPr/>
              </p:nvPicPr>
              <p:blipFill>
                <a:blip r:embed="rId221"/>
                <a:stretch>
                  <a:fillRect/>
                </a:stretch>
              </p:blipFill>
              <p:spPr>
                <a:xfrm>
                  <a:off x="5947049" y="3007765"/>
                  <a:ext cx="291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Ink 148">
                  <a:extLst>
                    <a:ext uri="{FF2B5EF4-FFF2-40B4-BE49-F238E27FC236}">
                      <a16:creationId xmlns:a16="http://schemas.microsoft.com/office/drawing/2014/main" id="{59822DF1-D5BF-45A3-86F8-7B98245C6240}"/>
                    </a:ext>
                  </a:extLst>
                </p14:cNvPr>
                <p14:cNvContentPartPr/>
                <p14:nvPr/>
              </p14:nvContentPartPr>
              <p14:xfrm>
                <a:off x="6298769" y="3001645"/>
                <a:ext cx="139320" cy="197280"/>
              </p14:xfrm>
            </p:contentPart>
          </mc:Choice>
          <mc:Fallback xmlns="">
            <p:pic>
              <p:nvPicPr>
                <p:cNvPr id="149" name="Ink 148">
                  <a:extLst>
                    <a:ext uri="{FF2B5EF4-FFF2-40B4-BE49-F238E27FC236}">
                      <a16:creationId xmlns:a16="http://schemas.microsoft.com/office/drawing/2014/main" id="{59822DF1-D5BF-45A3-86F8-7B98245C6240}"/>
                    </a:ext>
                  </a:extLst>
                </p:cNvPr>
                <p:cNvPicPr/>
                <p:nvPr/>
              </p:nvPicPr>
              <p:blipFill>
                <a:blip r:embed="rId223"/>
                <a:stretch>
                  <a:fillRect/>
                </a:stretch>
              </p:blipFill>
              <p:spPr>
                <a:xfrm>
                  <a:off x="6280769" y="2983612"/>
                  <a:ext cx="174960" cy="232985"/>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Ink 149">
                  <a:extLst>
                    <a:ext uri="{FF2B5EF4-FFF2-40B4-BE49-F238E27FC236}">
                      <a16:creationId xmlns:a16="http://schemas.microsoft.com/office/drawing/2014/main" id="{7C4CC3BB-86A9-4E76-B473-9F3C90467F2D}"/>
                    </a:ext>
                  </a:extLst>
                </p14:cNvPr>
                <p14:cNvContentPartPr/>
                <p14:nvPr/>
              </p14:nvContentPartPr>
              <p14:xfrm>
                <a:off x="6507929" y="2954485"/>
                <a:ext cx="95040" cy="318960"/>
              </p14:xfrm>
            </p:contentPart>
          </mc:Choice>
          <mc:Fallback xmlns="">
            <p:pic>
              <p:nvPicPr>
                <p:cNvPr id="150" name="Ink 149">
                  <a:extLst>
                    <a:ext uri="{FF2B5EF4-FFF2-40B4-BE49-F238E27FC236}">
                      <a16:creationId xmlns:a16="http://schemas.microsoft.com/office/drawing/2014/main" id="{7C4CC3BB-86A9-4E76-B473-9F3C90467F2D}"/>
                    </a:ext>
                  </a:extLst>
                </p:cNvPr>
                <p:cNvPicPr/>
                <p:nvPr/>
              </p:nvPicPr>
              <p:blipFill>
                <a:blip r:embed="rId225"/>
                <a:stretch>
                  <a:fillRect/>
                </a:stretch>
              </p:blipFill>
              <p:spPr>
                <a:xfrm>
                  <a:off x="6489929" y="2936485"/>
                  <a:ext cx="1306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Ink 150">
                  <a:extLst>
                    <a:ext uri="{FF2B5EF4-FFF2-40B4-BE49-F238E27FC236}">
                      <a16:creationId xmlns:a16="http://schemas.microsoft.com/office/drawing/2014/main" id="{09AE8B0F-432E-4E4C-8C1C-08B33F232998}"/>
                    </a:ext>
                  </a:extLst>
                </p14:cNvPr>
                <p14:cNvContentPartPr/>
                <p14:nvPr/>
              </p14:nvContentPartPr>
              <p14:xfrm>
                <a:off x="6680369" y="2912725"/>
                <a:ext cx="157680" cy="171000"/>
              </p14:xfrm>
            </p:contentPart>
          </mc:Choice>
          <mc:Fallback xmlns="">
            <p:pic>
              <p:nvPicPr>
                <p:cNvPr id="151" name="Ink 150">
                  <a:extLst>
                    <a:ext uri="{FF2B5EF4-FFF2-40B4-BE49-F238E27FC236}">
                      <a16:creationId xmlns:a16="http://schemas.microsoft.com/office/drawing/2014/main" id="{09AE8B0F-432E-4E4C-8C1C-08B33F232998}"/>
                    </a:ext>
                  </a:extLst>
                </p:cNvPr>
                <p:cNvPicPr/>
                <p:nvPr/>
              </p:nvPicPr>
              <p:blipFill>
                <a:blip r:embed="rId227"/>
                <a:stretch>
                  <a:fillRect/>
                </a:stretch>
              </p:blipFill>
              <p:spPr>
                <a:xfrm>
                  <a:off x="6662369" y="2894763"/>
                  <a:ext cx="193320" cy="206565"/>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Ink 152">
                  <a:extLst>
                    <a:ext uri="{FF2B5EF4-FFF2-40B4-BE49-F238E27FC236}">
                      <a16:creationId xmlns:a16="http://schemas.microsoft.com/office/drawing/2014/main" id="{0A30698F-B6EF-44DC-9ACE-E5F9A21FD73A}"/>
                    </a:ext>
                  </a:extLst>
                </p14:cNvPr>
                <p14:cNvContentPartPr/>
                <p14:nvPr/>
              </p14:nvContentPartPr>
              <p14:xfrm>
                <a:off x="5612249" y="2904085"/>
                <a:ext cx="121680" cy="326520"/>
              </p14:xfrm>
            </p:contentPart>
          </mc:Choice>
          <mc:Fallback xmlns="">
            <p:pic>
              <p:nvPicPr>
                <p:cNvPr id="153" name="Ink 152">
                  <a:extLst>
                    <a:ext uri="{FF2B5EF4-FFF2-40B4-BE49-F238E27FC236}">
                      <a16:creationId xmlns:a16="http://schemas.microsoft.com/office/drawing/2014/main" id="{0A30698F-B6EF-44DC-9ACE-E5F9A21FD73A}"/>
                    </a:ext>
                  </a:extLst>
                </p:cNvPr>
                <p:cNvPicPr/>
                <p:nvPr/>
              </p:nvPicPr>
              <p:blipFill>
                <a:blip r:embed="rId229"/>
                <a:stretch>
                  <a:fillRect/>
                </a:stretch>
              </p:blipFill>
              <p:spPr>
                <a:xfrm>
                  <a:off x="5594249" y="2886065"/>
                  <a:ext cx="157320" cy="362199"/>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4" name="Ink 153">
                  <a:extLst>
                    <a:ext uri="{FF2B5EF4-FFF2-40B4-BE49-F238E27FC236}">
                      <a16:creationId xmlns:a16="http://schemas.microsoft.com/office/drawing/2014/main" id="{0A1D3E3C-5843-451A-8EC3-C907ABF819FA}"/>
                    </a:ext>
                  </a:extLst>
                </p14:cNvPr>
                <p14:cNvContentPartPr/>
                <p14:nvPr/>
              </p14:nvContentPartPr>
              <p14:xfrm>
                <a:off x="5372129" y="2972845"/>
                <a:ext cx="157320" cy="238320"/>
              </p14:xfrm>
            </p:contentPart>
          </mc:Choice>
          <mc:Fallback xmlns="">
            <p:pic>
              <p:nvPicPr>
                <p:cNvPr id="154" name="Ink 153">
                  <a:extLst>
                    <a:ext uri="{FF2B5EF4-FFF2-40B4-BE49-F238E27FC236}">
                      <a16:creationId xmlns:a16="http://schemas.microsoft.com/office/drawing/2014/main" id="{0A1D3E3C-5843-451A-8EC3-C907ABF819FA}"/>
                    </a:ext>
                  </a:extLst>
                </p:cNvPr>
                <p:cNvPicPr/>
                <p:nvPr/>
              </p:nvPicPr>
              <p:blipFill>
                <a:blip r:embed="rId231"/>
                <a:stretch>
                  <a:fillRect/>
                </a:stretch>
              </p:blipFill>
              <p:spPr>
                <a:xfrm>
                  <a:off x="5354129" y="2954845"/>
                  <a:ext cx="192960" cy="273960"/>
                </a:xfrm>
                <a:prstGeom prst="rect">
                  <a:avLst/>
                </a:prstGeom>
              </p:spPr>
            </p:pic>
          </mc:Fallback>
        </mc:AlternateContent>
      </p:grpSp>
    </p:spTree>
    <p:extLst>
      <p:ext uri="{BB962C8B-B14F-4D97-AF65-F5344CB8AC3E}">
        <p14:creationId xmlns:p14="http://schemas.microsoft.com/office/powerpoint/2010/main" val="60281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3600"/>
              <a:t>4-3 Modeling with Quadratic Functions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79872" y="2097251"/>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A2.A.CED.A.1</a:t>
            </a:r>
            <a:r>
              <a:rPr lang="en-US"/>
              <a:t> Create equations and inequalities in one variable and use them to solve problems. Include equations arising from linear and quadratic functions, and simple rational and exponential functions.</a:t>
            </a:r>
            <a:r>
              <a:rPr lang="en-US" i="1"/>
              <a:t> </a:t>
            </a:r>
            <a:endParaRPr lang="en-US"/>
          </a:p>
          <a:p>
            <a:r>
              <a:rPr lang="en-US" b="1"/>
              <a:t>A2.S.ID.B.2</a:t>
            </a:r>
            <a:r>
              <a:rPr lang="en-US"/>
              <a:t> Represent data on two quantitative variables on a scatter plot and describe how the variables are related. Fit a function to the data; use functions fitted to data to solve problems in the context of the data.</a:t>
            </a:r>
          </a:p>
          <a:p>
            <a:endParaRPr lang="en-US"/>
          </a:p>
        </p:txBody>
      </p:sp>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5918826" y="2097251"/>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create quadratic functions in one variable IOT model (fit a function to) real world data in context. (A2.A.CED.A.1, A2.S.ID.B.2) </a:t>
            </a:r>
          </a:p>
          <a:p>
            <a:endParaRPr lang="en-US"/>
          </a:p>
        </p:txBody>
      </p:sp>
    </p:spTree>
    <p:extLst>
      <p:ext uri="{BB962C8B-B14F-4D97-AF65-F5344CB8AC3E}">
        <p14:creationId xmlns:p14="http://schemas.microsoft.com/office/powerpoint/2010/main" val="392386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4-3 Quadratic Functions and Equations</a:t>
            </a:r>
            <a:br>
              <a:rPr lang="en-US" sz="3600"/>
            </a:br>
            <a:br>
              <a:rPr lang="en-US" sz="3600"/>
            </a:br>
            <a:r>
              <a:rPr lang="en-US" sz="3600"/>
              <a:t>      Objective</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070754" y="2459058"/>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create </a:t>
            </a:r>
            <a:r>
              <a:rPr lang="en-US">
                <a:highlight>
                  <a:srgbClr val="00FFFF"/>
                </a:highlight>
              </a:rPr>
              <a:t>quadratic</a:t>
            </a:r>
            <a:r>
              <a:rPr lang="en-US"/>
              <a:t> functions in </a:t>
            </a:r>
            <a:r>
              <a:rPr lang="en-US">
                <a:highlight>
                  <a:srgbClr val="00FF00"/>
                </a:highlight>
              </a:rPr>
              <a:t>standard form</a:t>
            </a:r>
            <a:r>
              <a:rPr lang="en-US"/>
              <a:t> IOT </a:t>
            </a:r>
            <a:r>
              <a:rPr lang="en-US">
                <a:highlight>
                  <a:srgbClr val="FFFF00"/>
                </a:highlight>
              </a:rPr>
              <a:t>model </a:t>
            </a:r>
            <a:r>
              <a:rPr lang="en-US"/>
              <a:t> (fit a function to) real world data in </a:t>
            </a:r>
            <a:r>
              <a:rPr lang="en-US">
                <a:highlight>
                  <a:srgbClr val="FF00FF"/>
                </a:highlight>
              </a:rPr>
              <a:t>context.</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7B7373-209C-40D3-94E8-64EAA9666C81}"/>
                  </a:ext>
                </a:extLst>
              </p:cNvPr>
              <p:cNvSpPr txBox="1"/>
              <p:nvPr/>
            </p:nvSpPr>
            <p:spPr>
              <a:xfrm>
                <a:off x="3921352" y="3606454"/>
                <a:ext cx="2524539" cy="369332"/>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b="0" i="1" smtClean="0">
                        <a:highlight>
                          <a:srgbClr val="00FF00"/>
                        </a:highlight>
                        <a:latin typeface="Cambria Math" panose="02040503050406030204" pitchFamily="18" charset="0"/>
                      </a:rPr>
                      <m:t>𝑎</m:t>
                    </m:r>
                    <m:sSup>
                      <m:sSupPr>
                        <m:ctrlPr>
                          <a:rPr lang="en-US" b="0" i="1" smtClean="0">
                            <a:highlight>
                              <a:srgbClr val="00FF00"/>
                            </a:highlight>
                            <a:latin typeface="Cambria Math" panose="02040503050406030204" pitchFamily="18" charset="0"/>
                          </a:rPr>
                        </m:ctrlPr>
                      </m:sSupPr>
                      <m:e>
                        <m:r>
                          <a:rPr lang="en-US" b="0" i="1" smtClean="0">
                            <a:highlight>
                              <a:srgbClr val="00FF00"/>
                            </a:highlight>
                            <a:latin typeface="Cambria Math" panose="02040503050406030204" pitchFamily="18" charset="0"/>
                          </a:rPr>
                          <m:t>𝑥</m:t>
                        </m:r>
                      </m:e>
                      <m:sup>
                        <m:r>
                          <a:rPr lang="en-US" b="0" i="1" smtClean="0">
                            <a:highlight>
                              <a:srgbClr val="00FF00"/>
                            </a:highlight>
                            <a:latin typeface="Cambria Math" panose="02040503050406030204" pitchFamily="18" charset="0"/>
                          </a:rPr>
                          <m:t>2</m:t>
                        </m:r>
                      </m:sup>
                    </m:sSup>
                    <m:r>
                      <a:rPr lang="en-US" b="0" i="1" smtClean="0">
                        <a:highlight>
                          <a:srgbClr val="00FF00"/>
                        </a:highlight>
                        <a:latin typeface="Cambria Math" panose="02040503050406030204" pitchFamily="18" charset="0"/>
                      </a:rPr>
                      <m:t>+</m:t>
                    </m:r>
                    <m:r>
                      <a:rPr lang="en-US" b="0" i="1" smtClean="0">
                        <a:highlight>
                          <a:srgbClr val="00FF00"/>
                        </a:highlight>
                        <a:latin typeface="Cambria Math" panose="02040503050406030204" pitchFamily="18" charset="0"/>
                      </a:rPr>
                      <m:t>𝑏𝑥</m:t>
                    </m:r>
                    <m:r>
                      <a:rPr lang="en-US" b="0" i="1" smtClean="0">
                        <a:highlight>
                          <a:srgbClr val="00FF00"/>
                        </a:highlight>
                        <a:latin typeface="Cambria Math" panose="02040503050406030204" pitchFamily="18" charset="0"/>
                      </a:rPr>
                      <m:t>+</m:t>
                    </m:r>
                    <m:r>
                      <a:rPr lang="en-US" b="0" i="1" smtClean="0">
                        <a:highlight>
                          <a:srgbClr val="00FF00"/>
                        </a:highlight>
                        <a:latin typeface="Cambria Math" panose="02040503050406030204" pitchFamily="18" charset="0"/>
                      </a:rPr>
                      <m:t>𝑐</m:t>
                    </m:r>
                  </m:oMath>
                </a14:m>
                <a:endParaRPr lang="en-US">
                  <a:highlight>
                    <a:srgbClr val="00FF00"/>
                  </a:highlight>
                </a:endParaRPr>
              </a:p>
            </p:txBody>
          </p:sp>
        </mc:Choice>
        <mc:Fallback xmlns="">
          <p:sp>
            <p:nvSpPr>
              <p:cNvPr id="8" name="TextBox 7">
                <a:extLst>
                  <a:ext uri="{FF2B5EF4-FFF2-40B4-BE49-F238E27FC236}">
                    <a16:creationId xmlns:a16="http://schemas.microsoft.com/office/drawing/2014/main" id="{9A7B7373-209C-40D3-94E8-64EAA9666C81}"/>
                  </a:ext>
                </a:extLst>
              </p:cNvPr>
              <p:cNvSpPr txBox="1">
                <a:spLocks noRot="1" noChangeAspect="1" noMove="1" noResize="1" noEditPoints="1" noAdjustHandles="1" noChangeArrowheads="1" noChangeShapeType="1" noTextEdit="1"/>
              </p:cNvSpPr>
              <p:nvPr/>
            </p:nvSpPr>
            <p:spPr>
              <a:xfrm>
                <a:off x="3921352" y="3606454"/>
                <a:ext cx="2524539" cy="369332"/>
              </a:xfrm>
              <a:prstGeom prst="rect">
                <a:avLst/>
              </a:prstGeom>
              <a:blipFill>
                <a:blip r:embed="rId4"/>
                <a:stretch>
                  <a:fillRect l="-1449" t="-5000" b="-20000"/>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B916BA0-95E2-4379-9287-6B45B63B5A8C}"/>
              </a:ext>
            </a:extLst>
          </p:cNvPr>
          <p:cNvCxnSpPr>
            <a:cxnSpLocks/>
            <a:stCxn id="8" idx="0"/>
          </p:cNvCxnSpPr>
          <p:nvPr/>
        </p:nvCxnSpPr>
        <p:spPr>
          <a:xfrm flipV="1">
            <a:off x="5183622" y="2834042"/>
            <a:ext cx="289684" cy="7724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6750202" y="3464486"/>
            <a:ext cx="4447785"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Provide an estimate in equation form of the relationship between two quantities.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C363B3E-AB3D-44C6-8592-5A37DA50EC87}"/>
                  </a:ext>
                </a:extLst>
              </p:cNvPr>
              <p:cNvSpPr txBox="1"/>
              <p:nvPr/>
            </p:nvSpPr>
            <p:spPr>
              <a:xfrm>
                <a:off x="3234710" y="1390481"/>
                <a:ext cx="4712829"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Having an </a:t>
                </a:r>
                <a14:m>
                  <m:oMath xmlns:m="http://schemas.openxmlformats.org/officeDocument/2006/math">
                    <m:sSup>
                      <m:sSupPr>
                        <m:ctrlPr>
                          <a:rPr lang="en-US" i="1" smtClean="0">
                            <a:highlight>
                              <a:srgbClr val="00FFFF"/>
                            </a:highlight>
                            <a:latin typeface="Cambria Math" panose="02040503050406030204" pitchFamily="18" charset="0"/>
                          </a:rPr>
                        </m:ctrlPr>
                      </m:sSupPr>
                      <m:e>
                        <m:r>
                          <a:rPr lang="en-US" b="0" i="1" smtClean="0">
                            <a:highlight>
                              <a:srgbClr val="00FFFF"/>
                            </a:highlight>
                            <a:latin typeface="Cambria Math" panose="02040503050406030204" pitchFamily="18" charset="0"/>
                          </a:rPr>
                          <m:t>𝑥</m:t>
                        </m:r>
                      </m:e>
                      <m:sup>
                        <m:r>
                          <a:rPr lang="en-US" b="0" i="1" smtClean="0">
                            <a:highlight>
                              <a:srgbClr val="00FFFF"/>
                            </a:highlight>
                            <a:latin typeface="Cambria Math" panose="02040503050406030204" pitchFamily="18" charset="0"/>
                          </a:rPr>
                          <m:t>2</m:t>
                        </m:r>
                      </m:sup>
                    </m:sSup>
                  </m:oMath>
                </a14:m>
                <a:r>
                  <a:rPr lang="en-US">
                    <a:highlight>
                      <a:srgbClr val="00FFFF"/>
                    </a:highlight>
                  </a:rPr>
                  <a:t> term and no higher exponent</a:t>
                </a:r>
              </a:p>
            </p:txBody>
          </p:sp>
        </mc:Choice>
        <mc:Fallback xmlns="">
          <p:sp>
            <p:nvSpPr>
              <p:cNvPr id="22" name="TextBox 21">
                <a:extLst>
                  <a:ext uri="{FF2B5EF4-FFF2-40B4-BE49-F238E27FC236}">
                    <a16:creationId xmlns:a16="http://schemas.microsoft.com/office/drawing/2014/main" id="{5C363B3E-AB3D-44C6-8592-5A37DA50EC87}"/>
                  </a:ext>
                </a:extLst>
              </p:cNvPr>
              <p:cNvSpPr txBox="1">
                <a:spLocks noRot="1" noChangeAspect="1" noMove="1" noResize="1" noEditPoints="1" noAdjustHandles="1" noChangeArrowheads="1" noChangeShapeType="1" noTextEdit="1"/>
              </p:cNvSpPr>
              <p:nvPr/>
            </p:nvSpPr>
            <p:spPr>
              <a:xfrm>
                <a:off x="3234710" y="1390481"/>
                <a:ext cx="4712829" cy="369332"/>
              </a:xfrm>
              <a:prstGeom prst="rect">
                <a:avLst/>
              </a:prstGeom>
              <a:blipFill>
                <a:blip r:embed="rId5"/>
                <a:stretch>
                  <a:fillRect l="-906" t="-8197" b="-24590"/>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B74FBF04-C74D-48A0-A08C-7858731EC473}"/>
              </a:ext>
            </a:extLst>
          </p:cNvPr>
          <p:cNvCxnSpPr>
            <a:cxnSpLocks/>
          </p:cNvCxnSpPr>
          <p:nvPr/>
        </p:nvCxnSpPr>
        <p:spPr>
          <a:xfrm flipH="1" flipV="1">
            <a:off x="7089914" y="2823803"/>
            <a:ext cx="1484243" cy="64068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3234710" y="1723390"/>
            <a:ext cx="1948911" cy="77074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F3FC9B82-0AA4-4725-AF12-9D82B15C7EB6}"/>
              </a:ext>
            </a:extLst>
          </p:cNvPr>
          <p:cNvCxnSpPr>
            <a:cxnSpLocks/>
            <a:stCxn id="14" idx="0"/>
          </p:cNvCxnSpPr>
          <p:nvPr/>
        </p:nvCxnSpPr>
        <p:spPr>
          <a:xfrm flipV="1">
            <a:off x="2105084" y="3073411"/>
            <a:ext cx="103204" cy="78397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C490E79A-E548-4DBC-9E41-43E4AAB3C4F6}"/>
              </a:ext>
            </a:extLst>
          </p:cNvPr>
          <p:cNvSpPr txBox="1"/>
          <p:nvPr/>
        </p:nvSpPr>
        <p:spPr>
          <a:xfrm>
            <a:off x="1060663" y="3857381"/>
            <a:ext cx="2088841"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As it applies to this situation</a:t>
            </a:r>
          </a:p>
        </p:txBody>
      </p:sp>
    </p:spTree>
    <p:extLst>
      <p:ext uri="{BB962C8B-B14F-4D97-AF65-F5344CB8AC3E}">
        <p14:creationId xmlns:p14="http://schemas.microsoft.com/office/powerpoint/2010/main" val="377946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4-3 </a:t>
            </a:r>
            <a:r>
              <a:rPr lang="en-US" sz="4000">
                <a:latin typeface="Calibri"/>
                <a:cs typeface="Calibri"/>
              </a:rPr>
              <a:t>Modeling with Quadratic Functions</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3" name="Rectangle 2">
            <a:extLst>
              <a:ext uri="{FF2B5EF4-FFF2-40B4-BE49-F238E27FC236}">
                <a16:creationId xmlns:a16="http://schemas.microsoft.com/office/drawing/2014/main" id="{407FAC59-7EEE-4C51-9C60-8D62EDF054E1}"/>
              </a:ext>
            </a:extLst>
          </p:cNvPr>
          <p:cNvSpPr/>
          <p:nvPr/>
        </p:nvSpPr>
        <p:spPr>
          <a:xfrm>
            <a:off x="755373" y="1860171"/>
            <a:ext cx="9952383" cy="1156022"/>
          </a:xfrm>
          <a:prstGeom prst="rect">
            <a:avLst/>
          </a:prstGeom>
        </p:spPr>
        <p:txBody>
          <a:bodyPr wrap="square">
            <a:spAutoFit/>
          </a:bodyPr>
          <a:lstStyle/>
          <a:p>
            <a:pPr marL="342900" marR="0" lvl="0" indent="-342900">
              <a:lnSpc>
                <a:spcPct val="115000"/>
              </a:lnSpc>
              <a:spcBef>
                <a:spcPts val="0"/>
              </a:spcBef>
              <a:spcAft>
                <a:spcPts val="1000"/>
              </a:spcAft>
              <a:buFont typeface="+mj-lt"/>
              <a:buAutoNum type="arabicPeriod"/>
            </a:pPr>
            <a:r>
              <a:rPr lang="en-US">
                <a:latin typeface="Times New Roman" panose="02020603050405020304" pitchFamily="18" charset="0"/>
                <a:ea typeface="Calibri" panose="020F0502020204030204" pitchFamily="34" charset="0"/>
                <a:cs typeface="Times New Roman" panose="02020603050405020304" pitchFamily="18" charset="0"/>
              </a:rPr>
              <a:t>(I do) A parabola contains the points (0, 0), (-1, -2), and (1, 6). What is the equation of the parabola in standard form?</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F791FD3-AD94-42EF-9F35-4F547F760097}"/>
              </a:ext>
            </a:extLst>
          </p:cNvPr>
          <p:cNvSpPr/>
          <p:nvPr/>
        </p:nvSpPr>
        <p:spPr>
          <a:xfrm>
            <a:off x="755373" y="3715118"/>
            <a:ext cx="9793357" cy="1602811"/>
          </a:xfrm>
          <a:prstGeom prst="rect">
            <a:avLst/>
          </a:prstGeom>
        </p:spPr>
        <p:txBody>
          <a:bodyPr wrap="square">
            <a:spAutoFit/>
          </a:bodyPr>
          <a:lstStyle/>
          <a:p>
            <a:pPr>
              <a:lnSpc>
                <a:spcPct val="115000"/>
              </a:lnSpc>
              <a:spcAft>
                <a:spcPts val="1000"/>
              </a:spcAft>
            </a:pP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AutoNum type="arabicPeriod" startAt="2"/>
            </a:pPr>
            <a:r>
              <a:rPr lang="en-US">
                <a:latin typeface="Times New Roman" panose="02020603050405020304" pitchFamily="18" charset="0"/>
                <a:ea typeface="Calibri" panose="020F0502020204030204" pitchFamily="34" charset="0"/>
                <a:cs typeface="Times New Roman" panose="02020603050405020304" pitchFamily="18" charset="0"/>
              </a:rPr>
              <a:t>(We do) A player throws a basketball toward the hoop. The basketball follows a parabolic path through the points (2, 10), (4, 12), and (10, 12). Find a quadratic function to model this situation.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1FF900DB-826A-4A90-931C-1F4D43E7F046}"/>
                  </a:ext>
                </a:extLst>
              </p14:cNvPr>
              <p14:cNvContentPartPr/>
              <p14:nvPr/>
            </p14:nvContentPartPr>
            <p14:xfrm>
              <a:off x="3413369" y="3337165"/>
              <a:ext cx="360" cy="360"/>
            </p14:xfrm>
          </p:contentPart>
        </mc:Choice>
        <mc:Fallback xmlns="">
          <p:pic>
            <p:nvPicPr>
              <p:cNvPr id="7" name="Ink 6">
                <a:extLst>
                  <a:ext uri="{FF2B5EF4-FFF2-40B4-BE49-F238E27FC236}">
                    <a16:creationId xmlns:a16="http://schemas.microsoft.com/office/drawing/2014/main" id="{1FF900DB-826A-4A90-931C-1F4D43E7F046}"/>
                  </a:ext>
                </a:extLst>
              </p:cNvPr>
              <p:cNvPicPr/>
              <p:nvPr/>
            </p:nvPicPr>
            <p:blipFill>
              <a:blip r:embed="rId4"/>
              <a:stretch>
                <a:fillRect/>
              </a:stretch>
            </p:blipFill>
            <p:spPr>
              <a:xfrm>
                <a:off x="3404369" y="3328165"/>
                <a:ext cx="18000" cy="18000"/>
              </a:xfrm>
              <a:prstGeom prst="rect">
                <a:avLst/>
              </a:prstGeom>
            </p:spPr>
          </p:pic>
        </mc:Fallback>
      </mc:AlternateContent>
      <p:grpSp>
        <p:nvGrpSpPr>
          <p:cNvPr id="20" name="Group 19">
            <a:extLst>
              <a:ext uri="{FF2B5EF4-FFF2-40B4-BE49-F238E27FC236}">
                <a16:creationId xmlns:a16="http://schemas.microsoft.com/office/drawing/2014/main" id="{333D77B9-3061-411B-99FB-1030B12B9E30}"/>
              </a:ext>
            </a:extLst>
          </p:cNvPr>
          <p:cNvGrpSpPr/>
          <p:nvPr/>
        </p:nvGrpSpPr>
        <p:grpSpPr>
          <a:xfrm>
            <a:off x="4631249" y="1760005"/>
            <a:ext cx="123840" cy="126000"/>
            <a:chOff x="4631249" y="1760005"/>
            <a:chExt cx="123840" cy="12600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EE38155-8ADD-4570-87A3-F4C9540FA3FF}"/>
                    </a:ext>
                  </a:extLst>
                </p14:cNvPr>
                <p14:cNvContentPartPr/>
                <p14:nvPr/>
              </p14:nvContentPartPr>
              <p14:xfrm>
                <a:off x="4631249" y="1760005"/>
                <a:ext cx="123840" cy="123840"/>
              </p14:xfrm>
            </p:contentPart>
          </mc:Choice>
          <mc:Fallback xmlns="">
            <p:pic>
              <p:nvPicPr>
                <p:cNvPr id="9" name="Ink 8">
                  <a:extLst>
                    <a:ext uri="{FF2B5EF4-FFF2-40B4-BE49-F238E27FC236}">
                      <a16:creationId xmlns:a16="http://schemas.microsoft.com/office/drawing/2014/main" id="{8EE38155-8ADD-4570-87A3-F4C9540FA3FF}"/>
                    </a:ext>
                  </a:extLst>
                </p:cNvPr>
                <p:cNvPicPr/>
                <p:nvPr/>
              </p:nvPicPr>
              <p:blipFill>
                <a:blip r:embed="rId6"/>
                <a:stretch>
                  <a:fillRect/>
                </a:stretch>
              </p:blipFill>
              <p:spPr>
                <a:xfrm>
                  <a:off x="4613249" y="1742005"/>
                  <a:ext cx="15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C0E0F98-5BB1-47E4-9194-3C77C9E65FDB}"/>
                    </a:ext>
                  </a:extLst>
                </p14:cNvPr>
                <p14:cNvContentPartPr/>
                <p14:nvPr/>
              </p14:nvContentPartPr>
              <p14:xfrm>
                <a:off x="4652129" y="1763605"/>
                <a:ext cx="71640" cy="122400"/>
              </p14:xfrm>
            </p:contentPart>
          </mc:Choice>
          <mc:Fallback xmlns="">
            <p:pic>
              <p:nvPicPr>
                <p:cNvPr id="10" name="Ink 9">
                  <a:extLst>
                    <a:ext uri="{FF2B5EF4-FFF2-40B4-BE49-F238E27FC236}">
                      <a16:creationId xmlns:a16="http://schemas.microsoft.com/office/drawing/2014/main" id="{AC0E0F98-5BB1-47E4-9194-3C77C9E65FDB}"/>
                    </a:ext>
                  </a:extLst>
                </p:cNvPr>
                <p:cNvPicPr/>
                <p:nvPr/>
              </p:nvPicPr>
              <p:blipFill>
                <a:blip r:embed="rId8"/>
                <a:stretch>
                  <a:fillRect/>
                </a:stretch>
              </p:blipFill>
              <p:spPr>
                <a:xfrm>
                  <a:off x="4634038" y="1745605"/>
                  <a:ext cx="10746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F89E519-6132-46D8-B73B-E647995A3734}"/>
                  </a:ext>
                </a:extLst>
              </p14:cNvPr>
              <p14:cNvContentPartPr/>
              <p14:nvPr/>
            </p14:nvContentPartPr>
            <p14:xfrm>
              <a:off x="4881449" y="1788085"/>
              <a:ext cx="85320" cy="177480"/>
            </p14:xfrm>
          </p:contentPart>
        </mc:Choice>
        <mc:Fallback xmlns="">
          <p:pic>
            <p:nvPicPr>
              <p:cNvPr id="11" name="Ink 10">
                <a:extLst>
                  <a:ext uri="{FF2B5EF4-FFF2-40B4-BE49-F238E27FC236}">
                    <a16:creationId xmlns:a16="http://schemas.microsoft.com/office/drawing/2014/main" id="{EF89E519-6132-46D8-B73B-E647995A3734}"/>
                  </a:ext>
                </a:extLst>
              </p:cNvPr>
              <p:cNvPicPr/>
              <p:nvPr/>
            </p:nvPicPr>
            <p:blipFill>
              <a:blip r:embed="rId10"/>
              <a:stretch>
                <a:fillRect/>
              </a:stretch>
            </p:blipFill>
            <p:spPr>
              <a:xfrm>
                <a:off x="4863373" y="1770048"/>
                <a:ext cx="121111" cy="213192"/>
              </a:xfrm>
              <a:prstGeom prst="rect">
                <a:avLst/>
              </a:prstGeom>
            </p:spPr>
          </p:pic>
        </mc:Fallback>
      </mc:AlternateContent>
      <p:grpSp>
        <p:nvGrpSpPr>
          <p:cNvPr id="19" name="Group 18">
            <a:extLst>
              <a:ext uri="{FF2B5EF4-FFF2-40B4-BE49-F238E27FC236}">
                <a16:creationId xmlns:a16="http://schemas.microsoft.com/office/drawing/2014/main" id="{E786A29B-D877-4ECC-AD1A-EF157107297D}"/>
              </a:ext>
            </a:extLst>
          </p:cNvPr>
          <p:cNvGrpSpPr/>
          <p:nvPr/>
        </p:nvGrpSpPr>
        <p:grpSpPr>
          <a:xfrm>
            <a:off x="5334689" y="1784485"/>
            <a:ext cx="110160" cy="128160"/>
            <a:chOff x="5334689" y="1784485"/>
            <a:chExt cx="110160" cy="1281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89F39FC6-12C8-4C74-A9D2-C147CFE7955A}"/>
                    </a:ext>
                  </a:extLst>
                </p14:cNvPr>
                <p14:cNvContentPartPr/>
                <p14:nvPr/>
              </p14:nvContentPartPr>
              <p14:xfrm>
                <a:off x="5334689" y="1794925"/>
                <a:ext cx="110160" cy="100440"/>
              </p14:xfrm>
            </p:contentPart>
          </mc:Choice>
          <mc:Fallback xmlns="">
            <p:pic>
              <p:nvPicPr>
                <p:cNvPr id="12" name="Ink 11">
                  <a:extLst>
                    <a:ext uri="{FF2B5EF4-FFF2-40B4-BE49-F238E27FC236}">
                      <a16:creationId xmlns:a16="http://schemas.microsoft.com/office/drawing/2014/main" id="{89F39FC6-12C8-4C74-A9D2-C147CFE7955A}"/>
                    </a:ext>
                  </a:extLst>
                </p:cNvPr>
                <p:cNvPicPr/>
                <p:nvPr/>
              </p:nvPicPr>
              <p:blipFill>
                <a:blip r:embed="rId12"/>
                <a:stretch>
                  <a:fillRect/>
                </a:stretch>
              </p:blipFill>
              <p:spPr>
                <a:xfrm>
                  <a:off x="5316630" y="1776925"/>
                  <a:ext cx="145917"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D962CEF-78EB-4B5F-9749-9E424971F8E9}"/>
                    </a:ext>
                  </a:extLst>
                </p14:cNvPr>
                <p14:cNvContentPartPr/>
                <p14:nvPr/>
              </p14:nvContentPartPr>
              <p14:xfrm>
                <a:off x="5351969" y="1784485"/>
                <a:ext cx="63360" cy="128160"/>
              </p14:xfrm>
            </p:contentPart>
          </mc:Choice>
          <mc:Fallback xmlns="">
            <p:pic>
              <p:nvPicPr>
                <p:cNvPr id="13" name="Ink 12">
                  <a:extLst>
                    <a:ext uri="{FF2B5EF4-FFF2-40B4-BE49-F238E27FC236}">
                      <a16:creationId xmlns:a16="http://schemas.microsoft.com/office/drawing/2014/main" id="{1D962CEF-78EB-4B5F-9749-9E424971F8E9}"/>
                    </a:ext>
                  </a:extLst>
                </p:cNvPr>
                <p:cNvPicPr/>
                <p:nvPr/>
              </p:nvPicPr>
              <p:blipFill>
                <a:blip r:embed="rId14"/>
                <a:stretch>
                  <a:fillRect/>
                </a:stretch>
              </p:blipFill>
              <p:spPr>
                <a:xfrm>
                  <a:off x="5334071" y="1766485"/>
                  <a:ext cx="98799" cy="16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F6549C65-4AE9-402F-93B3-474CCDA9A917}"/>
                  </a:ext>
                </a:extLst>
              </p14:cNvPr>
              <p14:cNvContentPartPr/>
              <p14:nvPr/>
            </p14:nvContentPartPr>
            <p14:xfrm>
              <a:off x="5687129" y="1791325"/>
              <a:ext cx="97200" cy="225720"/>
            </p14:xfrm>
          </p:contentPart>
        </mc:Choice>
        <mc:Fallback xmlns="">
          <p:pic>
            <p:nvPicPr>
              <p:cNvPr id="14" name="Ink 13">
                <a:extLst>
                  <a:ext uri="{FF2B5EF4-FFF2-40B4-BE49-F238E27FC236}">
                    <a16:creationId xmlns:a16="http://schemas.microsoft.com/office/drawing/2014/main" id="{F6549C65-4AE9-402F-93B3-474CCDA9A917}"/>
                  </a:ext>
                </a:extLst>
              </p:cNvPr>
              <p:cNvPicPr/>
              <p:nvPr/>
            </p:nvPicPr>
            <p:blipFill>
              <a:blip r:embed="rId16"/>
              <a:stretch>
                <a:fillRect/>
              </a:stretch>
            </p:blipFill>
            <p:spPr>
              <a:xfrm>
                <a:off x="5669129" y="1773325"/>
                <a:ext cx="132840" cy="261360"/>
              </a:xfrm>
              <a:prstGeom prst="rect">
                <a:avLst/>
              </a:prstGeom>
            </p:spPr>
          </p:pic>
        </mc:Fallback>
      </mc:AlternateContent>
      <p:grpSp>
        <p:nvGrpSpPr>
          <p:cNvPr id="18" name="Group 17">
            <a:extLst>
              <a:ext uri="{FF2B5EF4-FFF2-40B4-BE49-F238E27FC236}">
                <a16:creationId xmlns:a16="http://schemas.microsoft.com/office/drawing/2014/main" id="{8A7DBAC7-4878-438A-8A11-C25BA9C0ED81}"/>
              </a:ext>
            </a:extLst>
          </p:cNvPr>
          <p:cNvGrpSpPr/>
          <p:nvPr/>
        </p:nvGrpSpPr>
        <p:grpSpPr>
          <a:xfrm>
            <a:off x="6441689" y="1815805"/>
            <a:ext cx="123120" cy="127440"/>
            <a:chOff x="6441689" y="1815805"/>
            <a:chExt cx="123120" cy="127440"/>
          </a:xfrm>
        </p:grpSpPr>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5C71B017-47B5-4ACA-9E9E-FE93A79475A6}"/>
                    </a:ext>
                  </a:extLst>
                </p14:cNvPr>
                <p14:cNvContentPartPr/>
                <p14:nvPr/>
              </p14:nvContentPartPr>
              <p14:xfrm>
                <a:off x="6441689" y="1824085"/>
                <a:ext cx="123120" cy="79920"/>
              </p14:xfrm>
            </p:contentPart>
          </mc:Choice>
          <mc:Fallback xmlns="">
            <p:pic>
              <p:nvPicPr>
                <p:cNvPr id="15" name="Ink 14">
                  <a:extLst>
                    <a:ext uri="{FF2B5EF4-FFF2-40B4-BE49-F238E27FC236}">
                      <a16:creationId xmlns:a16="http://schemas.microsoft.com/office/drawing/2014/main" id="{5C71B017-47B5-4ACA-9E9E-FE93A79475A6}"/>
                    </a:ext>
                  </a:extLst>
                </p:cNvPr>
                <p:cNvPicPr/>
                <p:nvPr/>
              </p:nvPicPr>
              <p:blipFill>
                <a:blip r:embed="rId18"/>
                <a:stretch>
                  <a:fillRect/>
                </a:stretch>
              </p:blipFill>
              <p:spPr>
                <a:xfrm>
                  <a:off x="6423689" y="1806166"/>
                  <a:ext cx="158760" cy="11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5EF4FAEC-C0EA-4D88-97C2-2F65F4CBF12A}"/>
                    </a:ext>
                  </a:extLst>
                </p14:cNvPr>
                <p14:cNvContentPartPr/>
                <p14:nvPr/>
              </p14:nvContentPartPr>
              <p14:xfrm>
                <a:off x="6443129" y="1815805"/>
                <a:ext cx="72720" cy="127440"/>
              </p14:xfrm>
            </p:contentPart>
          </mc:Choice>
          <mc:Fallback xmlns="">
            <p:pic>
              <p:nvPicPr>
                <p:cNvPr id="16" name="Ink 15">
                  <a:extLst>
                    <a:ext uri="{FF2B5EF4-FFF2-40B4-BE49-F238E27FC236}">
                      <a16:creationId xmlns:a16="http://schemas.microsoft.com/office/drawing/2014/main" id="{5EF4FAEC-C0EA-4D88-97C2-2F65F4CBF12A}"/>
                    </a:ext>
                  </a:extLst>
                </p:cNvPr>
                <p:cNvPicPr/>
                <p:nvPr/>
              </p:nvPicPr>
              <p:blipFill>
                <a:blip r:embed="rId20"/>
                <a:stretch>
                  <a:fillRect/>
                </a:stretch>
              </p:blipFill>
              <p:spPr>
                <a:xfrm>
                  <a:off x="6425129" y="1797805"/>
                  <a:ext cx="108360" cy="163080"/>
                </a:xfrm>
                <a:prstGeom prst="rect">
                  <a:avLst/>
                </a:prstGeom>
              </p:spPr>
            </p:pic>
          </mc:Fallback>
        </mc:AlternateContent>
      </p:grpSp>
      <p:grpSp>
        <p:nvGrpSpPr>
          <p:cNvPr id="34" name="Group 33">
            <a:extLst>
              <a:ext uri="{FF2B5EF4-FFF2-40B4-BE49-F238E27FC236}">
                <a16:creationId xmlns:a16="http://schemas.microsoft.com/office/drawing/2014/main" id="{980F4E9B-8ABA-40EA-B4C4-E9FB051DC58D}"/>
              </a:ext>
            </a:extLst>
          </p:cNvPr>
          <p:cNvGrpSpPr/>
          <p:nvPr/>
        </p:nvGrpSpPr>
        <p:grpSpPr>
          <a:xfrm>
            <a:off x="2991809" y="2337085"/>
            <a:ext cx="873360" cy="1473120"/>
            <a:chOff x="2991809" y="2337085"/>
            <a:chExt cx="873360" cy="1473120"/>
          </a:xfrm>
        </p:grpSpPr>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81E9676B-FECA-4BD5-A6BD-238416583B3C}"/>
                    </a:ext>
                  </a:extLst>
                </p14:cNvPr>
                <p14:cNvContentPartPr/>
                <p14:nvPr/>
              </p14:nvContentPartPr>
              <p14:xfrm>
                <a:off x="3358649" y="2398645"/>
                <a:ext cx="65880" cy="1411560"/>
              </p14:xfrm>
            </p:contentPart>
          </mc:Choice>
          <mc:Fallback xmlns="">
            <p:pic>
              <p:nvPicPr>
                <p:cNvPr id="21" name="Ink 20">
                  <a:extLst>
                    <a:ext uri="{FF2B5EF4-FFF2-40B4-BE49-F238E27FC236}">
                      <a16:creationId xmlns:a16="http://schemas.microsoft.com/office/drawing/2014/main" id="{81E9676B-FECA-4BD5-A6BD-238416583B3C}"/>
                    </a:ext>
                  </a:extLst>
                </p:cNvPr>
                <p:cNvPicPr/>
                <p:nvPr/>
              </p:nvPicPr>
              <p:blipFill>
                <a:blip r:embed="rId22"/>
                <a:stretch>
                  <a:fillRect/>
                </a:stretch>
              </p:blipFill>
              <p:spPr>
                <a:xfrm>
                  <a:off x="3340550" y="2380645"/>
                  <a:ext cx="101716" cy="144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A229BEC1-EBCA-41EB-B163-E6F8D0BE8743}"/>
                    </a:ext>
                  </a:extLst>
                </p14:cNvPr>
                <p14:cNvContentPartPr/>
                <p14:nvPr/>
              </p14:nvContentPartPr>
              <p14:xfrm>
                <a:off x="2991809" y="2553085"/>
                <a:ext cx="873360" cy="116640"/>
              </p14:xfrm>
            </p:contentPart>
          </mc:Choice>
          <mc:Fallback xmlns="">
            <p:pic>
              <p:nvPicPr>
                <p:cNvPr id="22" name="Ink 21">
                  <a:extLst>
                    <a:ext uri="{FF2B5EF4-FFF2-40B4-BE49-F238E27FC236}">
                      <a16:creationId xmlns:a16="http://schemas.microsoft.com/office/drawing/2014/main" id="{A229BEC1-EBCA-41EB-B163-E6F8D0BE8743}"/>
                    </a:ext>
                  </a:extLst>
                </p:cNvPr>
                <p:cNvPicPr/>
                <p:nvPr/>
              </p:nvPicPr>
              <p:blipFill>
                <a:blip r:embed="rId24"/>
                <a:stretch>
                  <a:fillRect/>
                </a:stretch>
              </p:blipFill>
              <p:spPr>
                <a:xfrm>
                  <a:off x="2973809" y="2535140"/>
                  <a:ext cx="909000" cy="1521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B5B3BC57-F716-4205-A37E-593CC7103C9D}"/>
                    </a:ext>
                  </a:extLst>
                </p14:cNvPr>
                <p14:cNvContentPartPr/>
                <p14:nvPr/>
              </p14:nvContentPartPr>
              <p14:xfrm>
                <a:off x="3073529" y="2337085"/>
                <a:ext cx="201960" cy="162720"/>
              </p14:xfrm>
            </p:contentPart>
          </mc:Choice>
          <mc:Fallback xmlns="">
            <p:pic>
              <p:nvPicPr>
                <p:cNvPr id="23" name="Ink 22">
                  <a:extLst>
                    <a:ext uri="{FF2B5EF4-FFF2-40B4-BE49-F238E27FC236}">
                      <a16:creationId xmlns:a16="http://schemas.microsoft.com/office/drawing/2014/main" id="{B5B3BC57-F716-4205-A37E-593CC7103C9D}"/>
                    </a:ext>
                  </a:extLst>
                </p:cNvPr>
                <p:cNvPicPr/>
                <p:nvPr/>
              </p:nvPicPr>
              <p:blipFill>
                <a:blip r:embed="rId26"/>
                <a:stretch>
                  <a:fillRect/>
                </a:stretch>
              </p:blipFill>
              <p:spPr>
                <a:xfrm>
                  <a:off x="3055497" y="2319085"/>
                  <a:ext cx="237664"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46B84978-0145-4881-A9A9-30F97B9D4896}"/>
                    </a:ext>
                  </a:extLst>
                </p14:cNvPr>
                <p14:cNvContentPartPr/>
                <p14:nvPr/>
              </p14:nvContentPartPr>
              <p14:xfrm>
                <a:off x="3122849" y="2357245"/>
                <a:ext cx="100440" cy="148320"/>
              </p14:xfrm>
            </p:contentPart>
          </mc:Choice>
          <mc:Fallback xmlns="">
            <p:pic>
              <p:nvPicPr>
                <p:cNvPr id="24" name="Ink 23">
                  <a:extLst>
                    <a:ext uri="{FF2B5EF4-FFF2-40B4-BE49-F238E27FC236}">
                      <a16:creationId xmlns:a16="http://schemas.microsoft.com/office/drawing/2014/main" id="{46B84978-0145-4881-A9A9-30F97B9D4896}"/>
                    </a:ext>
                  </a:extLst>
                </p:cNvPr>
                <p:cNvPicPr/>
                <p:nvPr/>
              </p:nvPicPr>
              <p:blipFill>
                <a:blip r:embed="rId28"/>
                <a:stretch>
                  <a:fillRect/>
                </a:stretch>
              </p:blipFill>
              <p:spPr>
                <a:xfrm>
                  <a:off x="3104849" y="2339245"/>
                  <a:ext cx="136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FCEE55CE-2689-4523-9073-B0C0AE5EA43C}"/>
                    </a:ext>
                  </a:extLst>
                </p14:cNvPr>
                <p14:cNvContentPartPr/>
                <p14:nvPr/>
              </p14:nvContentPartPr>
              <p14:xfrm>
                <a:off x="3579689" y="2337445"/>
                <a:ext cx="127440" cy="236880"/>
              </p14:xfrm>
            </p:contentPart>
          </mc:Choice>
          <mc:Fallback xmlns="">
            <p:pic>
              <p:nvPicPr>
                <p:cNvPr id="25" name="Ink 24">
                  <a:extLst>
                    <a:ext uri="{FF2B5EF4-FFF2-40B4-BE49-F238E27FC236}">
                      <a16:creationId xmlns:a16="http://schemas.microsoft.com/office/drawing/2014/main" id="{FCEE55CE-2689-4523-9073-B0C0AE5EA43C}"/>
                    </a:ext>
                  </a:extLst>
                </p:cNvPr>
                <p:cNvPicPr/>
                <p:nvPr/>
              </p:nvPicPr>
              <p:blipFill>
                <a:blip r:embed="rId30"/>
                <a:stretch>
                  <a:fillRect/>
                </a:stretch>
              </p:blipFill>
              <p:spPr>
                <a:xfrm>
                  <a:off x="3561689" y="2319445"/>
                  <a:ext cx="163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B91164F0-4F5E-4904-86D8-8E36B139F889}"/>
                    </a:ext>
                  </a:extLst>
                </p14:cNvPr>
                <p14:cNvContentPartPr/>
                <p14:nvPr/>
              </p14:nvContentPartPr>
              <p14:xfrm>
                <a:off x="3098729" y="2758645"/>
                <a:ext cx="145800" cy="196200"/>
              </p14:xfrm>
            </p:contentPart>
          </mc:Choice>
          <mc:Fallback xmlns="">
            <p:pic>
              <p:nvPicPr>
                <p:cNvPr id="26" name="Ink 25">
                  <a:extLst>
                    <a:ext uri="{FF2B5EF4-FFF2-40B4-BE49-F238E27FC236}">
                      <a16:creationId xmlns:a16="http://schemas.microsoft.com/office/drawing/2014/main" id="{B91164F0-4F5E-4904-86D8-8E36B139F889}"/>
                    </a:ext>
                  </a:extLst>
                </p:cNvPr>
                <p:cNvPicPr/>
                <p:nvPr/>
              </p:nvPicPr>
              <p:blipFill>
                <a:blip r:embed="rId32"/>
                <a:stretch>
                  <a:fillRect/>
                </a:stretch>
              </p:blipFill>
              <p:spPr>
                <a:xfrm>
                  <a:off x="3080729" y="2740645"/>
                  <a:ext cx="181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D180DCB8-76F4-4214-BBF1-90573F669013}"/>
                    </a:ext>
                  </a:extLst>
                </p14:cNvPr>
                <p14:cNvContentPartPr/>
                <p14:nvPr/>
              </p14:nvContentPartPr>
              <p14:xfrm>
                <a:off x="3021329" y="3183445"/>
                <a:ext cx="92880" cy="21960"/>
              </p14:xfrm>
            </p:contentPart>
          </mc:Choice>
          <mc:Fallback xmlns="">
            <p:pic>
              <p:nvPicPr>
                <p:cNvPr id="27" name="Ink 26">
                  <a:extLst>
                    <a:ext uri="{FF2B5EF4-FFF2-40B4-BE49-F238E27FC236}">
                      <a16:creationId xmlns:a16="http://schemas.microsoft.com/office/drawing/2014/main" id="{D180DCB8-76F4-4214-BBF1-90573F669013}"/>
                    </a:ext>
                  </a:extLst>
                </p:cNvPr>
                <p:cNvPicPr/>
                <p:nvPr/>
              </p:nvPicPr>
              <p:blipFill>
                <a:blip r:embed="rId34"/>
                <a:stretch>
                  <a:fillRect/>
                </a:stretch>
              </p:blipFill>
              <p:spPr>
                <a:xfrm>
                  <a:off x="3003329" y="3165145"/>
                  <a:ext cx="128520" cy="581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8A4BEE6F-7CF1-41E4-9072-1A724AC12D46}"/>
                    </a:ext>
                  </a:extLst>
                </p14:cNvPr>
                <p14:cNvContentPartPr/>
                <p14:nvPr/>
              </p14:nvContentPartPr>
              <p14:xfrm>
                <a:off x="3199529" y="3080845"/>
                <a:ext cx="30240" cy="188640"/>
              </p14:xfrm>
            </p:contentPart>
          </mc:Choice>
          <mc:Fallback xmlns="">
            <p:pic>
              <p:nvPicPr>
                <p:cNvPr id="28" name="Ink 27">
                  <a:extLst>
                    <a:ext uri="{FF2B5EF4-FFF2-40B4-BE49-F238E27FC236}">
                      <a16:creationId xmlns:a16="http://schemas.microsoft.com/office/drawing/2014/main" id="{8A4BEE6F-7CF1-41E4-9072-1A724AC12D46}"/>
                    </a:ext>
                  </a:extLst>
                </p:cNvPr>
                <p:cNvPicPr/>
                <p:nvPr/>
              </p:nvPicPr>
              <p:blipFill>
                <a:blip r:embed="rId36"/>
                <a:stretch>
                  <a:fillRect/>
                </a:stretch>
              </p:blipFill>
              <p:spPr>
                <a:xfrm>
                  <a:off x="3181741" y="3062845"/>
                  <a:ext cx="65461"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9225573F-6F8D-4593-A0E9-3DEBA2AD459E}"/>
                    </a:ext>
                  </a:extLst>
                </p14:cNvPr>
                <p14:cNvContentPartPr/>
                <p14:nvPr/>
              </p14:nvContentPartPr>
              <p14:xfrm>
                <a:off x="3100529" y="3509245"/>
                <a:ext cx="30960" cy="198360"/>
              </p14:xfrm>
            </p:contentPart>
          </mc:Choice>
          <mc:Fallback xmlns="">
            <p:pic>
              <p:nvPicPr>
                <p:cNvPr id="29" name="Ink 28">
                  <a:extLst>
                    <a:ext uri="{FF2B5EF4-FFF2-40B4-BE49-F238E27FC236}">
                      <a16:creationId xmlns:a16="http://schemas.microsoft.com/office/drawing/2014/main" id="{9225573F-6F8D-4593-A0E9-3DEBA2AD459E}"/>
                    </a:ext>
                  </a:extLst>
                </p:cNvPr>
                <p:cNvPicPr/>
                <p:nvPr/>
              </p:nvPicPr>
              <p:blipFill>
                <a:blip r:embed="rId38"/>
                <a:stretch>
                  <a:fillRect/>
                </a:stretch>
              </p:blipFill>
              <p:spPr>
                <a:xfrm>
                  <a:off x="3082317" y="3491245"/>
                  <a:ext cx="67019"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A48BB73B-5420-488C-8A7F-E98A53573EAA}"/>
                    </a:ext>
                  </a:extLst>
                </p14:cNvPr>
                <p14:cNvContentPartPr/>
                <p14:nvPr/>
              </p14:nvContentPartPr>
              <p14:xfrm>
                <a:off x="3526769" y="2730565"/>
                <a:ext cx="131400" cy="198360"/>
              </p14:xfrm>
            </p:contentPart>
          </mc:Choice>
          <mc:Fallback xmlns="">
            <p:pic>
              <p:nvPicPr>
                <p:cNvPr id="30" name="Ink 29">
                  <a:extLst>
                    <a:ext uri="{FF2B5EF4-FFF2-40B4-BE49-F238E27FC236}">
                      <a16:creationId xmlns:a16="http://schemas.microsoft.com/office/drawing/2014/main" id="{A48BB73B-5420-488C-8A7F-E98A53573EAA}"/>
                    </a:ext>
                  </a:extLst>
                </p:cNvPr>
                <p:cNvPicPr/>
                <p:nvPr/>
              </p:nvPicPr>
              <p:blipFill>
                <a:blip r:embed="rId40"/>
                <a:stretch>
                  <a:fillRect/>
                </a:stretch>
              </p:blipFill>
              <p:spPr>
                <a:xfrm>
                  <a:off x="3508720" y="2712598"/>
                  <a:ext cx="167138" cy="23393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3C3A94B0-0D4E-450B-976A-274F0EE300D5}"/>
                    </a:ext>
                  </a:extLst>
                </p14:cNvPr>
                <p14:cNvContentPartPr/>
                <p14:nvPr/>
              </p14:nvContentPartPr>
              <p14:xfrm>
                <a:off x="3522449" y="3123685"/>
                <a:ext cx="60840" cy="11880"/>
              </p14:xfrm>
            </p:contentPart>
          </mc:Choice>
          <mc:Fallback xmlns="">
            <p:pic>
              <p:nvPicPr>
                <p:cNvPr id="31" name="Ink 30">
                  <a:extLst>
                    <a:ext uri="{FF2B5EF4-FFF2-40B4-BE49-F238E27FC236}">
                      <a16:creationId xmlns:a16="http://schemas.microsoft.com/office/drawing/2014/main" id="{3C3A94B0-0D4E-450B-976A-274F0EE300D5}"/>
                    </a:ext>
                  </a:extLst>
                </p:cNvPr>
                <p:cNvPicPr/>
                <p:nvPr/>
              </p:nvPicPr>
              <p:blipFill>
                <a:blip r:embed="rId42"/>
                <a:stretch>
                  <a:fillRect/>
                </a:stretch>
              </p:blipFill>
              <p:spPr>
                <a:xfrm>
                  <a:off x="3504449" y="3105122"/>
                  <a:ext cx="96480" cy="4863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C1944C07-BD7D-4A1B-BB30-B731136CC23C}"/>
                    </a:ext>
                  </a:extLst>
                </p14:cNvPr>
                <p14:cNvContentPartPr/>
                <p14:nvPr/>
              </p14:nvContentPartPr>
              <p14:xfrm>
                <a:off x="3625049" y="3040165"/>
                <a:ext cx="223200" cy="191520"/>
              </p14:xfrm>
            </p:contentPart>
          </mc:Choice>
          <mc:Fallback xmlns="">
            <p:pic>
              <p:nvPicPr>
                <p:cNvPr id="32" name="Ink 31">
                  <a:extLst>
                    <a:ext uri="{FF2B5EF4-FFF2-40B4-BE49-F238E27FC236}">
                      <a16:creationId xmlns:a16="http://schemas.microsoft.com/office/drawing/2014/main" id="{C1944C07-BD7D-4A1B-BB30-B731136CC23C}"/>
                    </a:ext>
                  </a:extLst>
                </p:cNvPr>
                <p:cNvPicPr/>
                <p:nvPr/>
              </p:nvPicPr>
              <p:blipFill>
                <a:blip r:embed="rId44"/>
                <a:stretch>
                  <a:fillRect/>
                </a:stretch>
              </p:blipFill>
              <p:spPr>
                <a:xfrm>
                  <a:off x="3607078" y="3022165"/>
                  <a:ext cx="258783"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C6987065-C1EF-412C-BD51-32CF630D16E9}"/>
                    </a:ext>
                  </a:extLst>
                </p14:cNvPr>
                <p14:cNvContentPartPr/>
                <p14:nvPr/>
              </p14:nvContentPartPr>
              <p14:xfrm>
                <a:off x="3604169" y="3456685"/>
                <a:ext cx="147960" cy="259560"/>
              </p14:xfrm>
            </p:contentPart>
          </mc:Choice>
          <mc:Fallback xmlns="">
            <p:pic>
              <p:nvPicPr>
                <p:cNvPr id="33" name="Ink 32">
                  <a:extLst>
                    <a:ext uri="{FF2B5EF4-FFF2-40B4-BE49-F238E27FC236}">
                      <a16:creationId xmlns:a16="http://schemas.microsoft.com/office/drawing/2014/main" id="{C6987065-C1EF-412C-BD51-32CF630D16E9}"/>
                    </a:ext>
                  </a:extLst>
                </p:cNvPr>
                <p:cNvPicPr/>
                <p:nvPr/>
              </p:nvPicPr>
              <p:blipFill>
                <a:blip r:embed="rId46"/>
                <a:stretch>
                  <a:fillRect/>
                </a:stretch>
              </p:blipFill>
              <p:spPr>
                <a:xfrm>
                  <a:off x="3586169" y="3438660"/>
                  <a:ext cx="183600" cy="29525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52B47999-235D-402D-97FA-ADEC468E15C9}"/>
                  </a:ext>
                </a:extLst>
              </p14:cNvPr>
              <p14:cNvContentPartPr/>
              <p14:nvPr/>
            </p14:nvContentPartPr>
            <p14:xfrm>
              <a:off x="6690449" y="1788805"/>
              <a:ext cx="68760" cy="203400"/>
            </p14:xfrm>
          </p:contentPart>
        </mc:Choice>
        <mc:Fallback xmlns="">
          <p:pic>
            <p:nvPicPr>
              <p:cNvPr id="35" name="Ink 34">
                <a:extLst>
                  <a:ext uri="{FF2B5EF4-FFF2-40B4-BE49-F238E27FC236}">
                    <a16:creationId xmlns:a16="http://schemas.microsoft.com/office/drawing/2014/main" id="{52B47999-235D-402D-97FA-ADEC468E15C9}"/>
                  </a:ext>
                </a:extLst>
              </p:cNvPr>
              <p:cNvPicPr/>
              <p:nvPr/>
            </p:nvPicPr>
            <p:blipFill>
              <a:blip r:embed="rId48"/>
              <a:stretch>
                <a:fillRect/>
              </a:stretch>
            </p:blipFill>
            <p:spPr>
              <a:xfrm>
                <a:off x="6672543" y="1770837"/>
                <a:ext cx="104214" cy="238977"/>
              </a:xfrm>
              <a:prstGeom prst="rect">
                <a:avLst/>
              </a:prstGeom>
            </p:spPr>
          </p:pic>
        </mc:Fallback>
      </mc:AlternateContent>
      <p:grpSp>
        <p:nvGrpSpPr>
          <p:cNvPr id="41" name="Group 40">
            <a:extLst>
              <a:ext uri="{FF2B5EF4-FFF2-40B4-BE49-F238E27FC236}">
                <a16:creationId xmlns:a16="http://schemas.microsoft.com/office/drawing/2014/main" id="{02E7A35A-6636-47F4-A403-598B740007AE}"/>
              </a:ext>
            </a:extLst>
          </p:cNvPr>
          <p:cNvGrpSpPr/>
          <p:nvPr/>
        </p:nvGrpSpPr>
        <p:grpSpPr>
          <a:xfrm>
            <a:off x="4598849" y="2553085"/>
            <a:ext cx="804960" cy="279000"/>
            <a:chOff x="4598849" y="2553085"/>
            <a:chExt cx="804960" cy="279000"/>
          </a:xfrm>
        </p:grpSpPr>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836EF8A6-5047-404E-A14C-1396E85E3052}"/>
                    </a:ext>
                  </a:extLst>
                </p14:cNvPr>
                <p14:cNvContentPartPr/>
                <p14:nvPr/>
              </p14:nvContentPartPr>
              <p14:xfrm>
                <a:off x="4598849" y="2608165"/>
                <a:ext cx="245160" cy="223920"/>
              </p14:xfrm>
            </p:contentPart>
          </mc:Choice>
          <mc:Fallback xmlns="">
            <p:pic>
              <p:nvPicPr>
                <p:cNvPr id="36" name="Ink 35">
                  <a:extLst>
                    <a:ext uri="{FF2B5EF4-FFF2-40B4-BE49-F238E27FC236}">
                      <a16:creationId xmlns:a16="http://schemas.microsoft.com/office/drawing/2014/main" id="{836EF8A6-5047-404E-A14C-1396E85E3052}"/>
                    </a:ext>
                  </a:extLst>
                </p:cNvPr>
                <p:cNvPicPr/>
                <p:nvPr/>
              </p:nvPicPr>
              <p:blipFill>
                <a:blip r:embed="rId50"/>
                <a:stretch>
                  <a:fillRect/>
                </a:stretch>
              </p:blipFill>
              <p:spPr>
                <a:xfrm>
                  <a:off x="4580823" y="2590165"/>
                  <a:ext cx="280852"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59F18119-D04A-4164-B4CD-31EB4D0E808E}"/>
                    </a:ext>
                  </a:extLst>
                </p14:cNvPr>
                <p14:cNvContentPartPr/>
                <p14:nvPr/>
              </p14:nvContentPartPr>
              <p14:xfrm>
                <a:off x="4910249" y="2650645"/>
                <a:ext cx="108000" cy="14400"/>
              </p14:xfrm>
            </p:contentPart>
          </mc:Choice>
          <mc:Fallback xmlns="">
            <p:pic>
              <p:nvPicPr>
                <p:cNvPr id="37" name="Ink 36">
                  <a:extLst>
                    <a:ext uri="{FF2B5EF4-FFF2-40B4-BE49-F238E27FC236}">
                      <a16:creationId xmlns:a16="http://schemas.microsoft.com/office/drawing/2014/main" id="{59F18119-D04A-4164-B4CD-31EB4D0E808E}"/>
                    </a:ext>
                  </a:extLst>
                </p:cNvPr>
                <p:cNvPicPr/>
                <p:nvPr/>
              </p:nvPicPr>
              <p:blipFill>
                <a:blip r:embed="rId52"/>
                <a:stretch>
                  <a:fillRect/>
                </a:stretch>
              </p:blipFill>
              <p:spPr>
                <a:xfrm>
                  <a:off x="4892249" y="2632645"/>
                  <a:ext cx="143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36AB32DB-A986-4C65-9093-CC9B4C3687CA}"/>
                    </a:ext>
                  </a:extLst>
                </p14:cNvPr>
                <p14:cNvContentPartPr/>
                <p14:nvPr/>
              </p14:nvContentPartPr>
              <p14:xfrm>
                <a:off x="4913489" y="2736685"/>
                <a:ext cx="128160" cy="15480"/>
              </p14:xfrm>
            </p:contentPart>
          </mc:Choice>
          <mc:Fallback xmlns="">
            <p:pic>
              <p:nvPicPr>
                <p:cNvPr id="38" name="Ink 37">
                  <a:extLst>
                    <a:ext uri="{FF2B5EF4-FFF2-40B4-BE49-F238E27FC236}">
                      <a16:creationId xmlns:a16="http://schemas.microsoft.com/office/drawing/2014/main" id="{36AB32DB-A986-4C65-9093-CC9B4C3687CA}"/>
                    </a:ext>
                  </a:extLst>
                </p:cNvPr>
                <p:cNvPicPr/>
                <p:nvPr/>
              </p:nvPicPr>
              <p:blipFill>
                <a:blip r:embed="rId54"/>
                <a:stretch>
                  <a:fillRect/>
                </a:stretch>
              </p:blipFill>
              <p:spPr>
                <a:xfrm>
                  <a:off x="4895489" y="2718685"/>
                  <a:ext cx="163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C10A2F89-926B-43CD-AD5B-4B71BBD69BAD}"/>
                    </a:ext>
                  </a:extLst>
                </p14:cNvPr>
                <p14:cNvContentPartPr/>
                <p14:nvPr/>
              </p14:nvContentPartPr>
              <p14:xfrm>
                <a:off x="5191049" y="2553085"/>
                <a:ext cx="212760" cy="254520"/>
              </p14:xfrm>
            </p:contentPart>
          </mc:Choice>
          <mc:Fallback xmlns="">
            <p:pic>
              <p:nvPicPr>
                <p:cNvPr id="40" name="Ink 39">
                  <a:extLst>
                    <a:ext uri="{FF2B5EF4-FFF2-40B4-BE49-F238E27FC236}">
                      <a16:creationId xmlns:a16="http://schemas.microsoft.com/office/drawing/2014/main" id="{C10A2F89-926B-43CD-AD5B-4B71BBD69BAD}"/>
                    </a:ext>
                  </a:extLst>
                </p:cNvPr>
                <p:cNvPicPr/>
                <p:nvPr/>
              </p:nvPicPr>
              <p:blipFill>
                <a:blip r:embed="rId56"/>
                <a:stretch>
                  <a:fillRect/>
                </a:stretch>
              </p:blipFill>
              <p:spPr>
                <a:xfrm>
                  <a:off x="5173049" y="2535085"/>
                  <a:ext cx="248400" cy="290160"/>
                </a:xfrm>
                <a:prstGeom prst="rect">
                  <a:avLst/>
                </a:prstGeom>
              </p:spPr>
            </p:pic>
          </mc:Fallback>
        </mc:AlternateContent>
      </p:grpSp>
      <p:grpSp>
        <p:nvGrpSpPr>
          <p:cNvPr id="50" name="Group 49">
            <a:extLst>
              <a:ext uri="{FF2B5EF4-FFF2-40B4-BE49-F238E27FC236}">
                <a16:creationId xmlns:a16="http://schemas.microsoft.com/office/drawing/2014/main" id="{29047763-1B91-4470-B519-6668449B0653}"/>
              </a:ext>
            </a:extLst>
          </p:cNvPr>
          <p:cNvGrpSpPr/>
          <p:nvPr/>
        </p:nvGrpSpPr>
        <p:grpSpPr>
          <a:xfrm>
            <a:off x="4641329" y="3038725"/>
            <a:ext cx="599040" cy="255600"/>
            <a:chOff x="4641329" y="3038725"/>
            <a:chExt cx="599040" cy="255600"/>
          </a:xfrm>
        </p:grpSpPr>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B9B88A75-55BA-4807-AFE1-3A612414AC9E}"/>
                    </a:ext>
                  </a:extLst>
                </p14:cNvPr>
                <p14:cNvContentPartPr/>
                <p14:nvPr/>
              </p14:nvContentPartPr>
              <p14:xfrm>
                <a:off x="4641329" y="3038725"/>
                <a:ext cx="165240" cy="255600"/>
              </p14:xfrm>
            </p:contentPart>
          </mc:Choice>
          <mc:Fallback xmlns="">
            <p:pic>
              <p:nvPicPr>
                <p:cNvPr id="42" name="Ink 41">
                  <a:extLst>
                    <a:ext uri="{FF2B5EF4-FFF2-40B4-BE49-F238E27FC236}">
                      <a16:creationId xmlns:a16="http://schemas.microsoft.com/office/drawing/2014/main" id="{B9B88A75-55BA-4807-AFE1-3A612414AC9E}"/>
                    </a:ext>
                  </a:extLst>
                </p:cNvPr>
                <p:cNvPicPr/>
                <p:nvPr/>
              </p:nvPicPr>
              <p:blipFill>
                <a:blip r:embed="rId58"/>
                <a:stretch>
                  <a:fillRect/>
                </a:stretch>
              </p:blipFill>
              <p:spPr>
                <a:xfrm>
                  <a:off x="4623329" y="3020700"/>
                  <a:ext cx="200880" cy="29129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799EEA59-A64C-46DF-98B2-BA6FC5EDF8D1}"/>
                    </a:ext>
                  </a:extLst>
                </p14:cNvPr>
                <p14:cNvContentPartPr/>
                <p14:nvPr/>
              </p14:nvContentPartPr>
              <p14:xfrm>
                <a:off x="4907009" y="3113605"/>
                <a:ext cx="80280" cy="23760"/>
              </p14:xfrm>
            </p:contentPart>
          </mc:Choice>
          <mc:Fallback xmlns="">
            <p:pic>
              <p:nvPicPr>
                <p:cNvPr id="43" name="Ink 42">
                  <a:extLst>
                    <a:ext uri="{FF2B5EF4-FFF2-40B4-BE49-F238E27FC236}">
                      <a16:creationId xmlns:a16="http://schemas.microsoft.com/office/drawing/2014/main" id="{799EEA59-A64C-46DF-98B2-BA6FC5EDF8D1}"/>
                    </a:ext>
                  </a:extLst>
                </p:cNvPr>
                <p:cNvPicPr/>
                <p:nvPr/>
              </p:nvPicPr>
              <p:blipFill>
                <a:blip r:embed="rId60"/>
                <a:stretch>
                  <a:fillRect/>
                </a:stretch>
              </p:blipFill>
              <p:spPr>
                <a:xfrm>
                  <a:off x="4889009" y="3095605"/>
                  <a:ext cx="115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286090AA-C154-4836-A723-71D9BD60767F}"/>
                    </a:ext>
                  </a:extLst>
                </p14:cNvPr>
                <p14:cNvContentPartPr/>
                <p14:nvPr/>
              </p14:nvContentPartPr>
              <p14:xfrm>
                <a:off x="4913489" y="3210085"/>
                <a:ext cx="109800" cy="5760"/>
              </p14:xfrm>
            </p:contentPart>
          </mc:Choice>
          <mc:Fallback xmlns="">
            <p:pic>
              <p:nvPicPr>
                <p:cNvPr id="44" name="Ink 43">
                  <a:extLst>
                    <a:ext uri="{FF2B5EF4-FFF2-40B4-BE49-F238E27FC236}">
                      <a16:creationId xmlns:a16="http://schemas.microsoft.com/office/drawing/2014/main" id="{286090AA-C154-4836-A723-71D9BD60767F}"/>
                    </a:ext>
                  </a:extLst>
                </p:cNvPr>
                <p:cNvPicPr/>
                <p:nvPr/>
              </p:nvPicPr>
              <p:blipFill>
                <a:blip r:embed="rId62"/>
                <a:stretch>
                  <a:fillRect/>
                </a:stretch>
              </p:blipFill>
              <p:spPr>
                <a:xfrm>
                  <a:off x="4895548" y="3192085"/>
                  <a:ext cx="145324"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2DE13355-1BC2-464D-B75C-B167D75FF57D}"/>
                    </a:ext>
                  </a:extLst>
                </p14:cNvPr>
                <p14:cNvContentPartPr/>
                <p14:nvPr/>
              </p14:nvContentPartPr>
              <p14:xfrm>
                <a:off x="5135969" y="3056005"/>
                <a:ext cx="104400" cy="234000"/>
              </p14:xfrm>
            </p:contentPart>
          </mc:Choice>
          <mc:Fallback xmlns="">
            <p:pic>
              <p:nvPicPr>
                <p:cNvPr id="45" name="Ink 44">
                  <a:extLst>
                    <a:ext uri="{FF2B5EF4-FFF2-40B4-BE49-F238E27FC236}">
                      <a16:creationId xmlns:a16="http://schemas.microsoft.com/office/drawing/2014/main" id="{2DE13355-1BC2-464D-B75C-B167D75FF57D}"/>
                    </a:ext>
                  </a:extLst>
                </p:cNvPr>
                <p:cNvPicPr/>
                <p:nvPr/>
              </p:nvPicPr>
              <p:blipFill>
                <a:blip r:embed="rId64"/>
                <a:stretch>
                  <a:fillRect/>
                </a:stretch>
              </p:blipFill>
              <p:spPr>
                <a:xfrm>
                  <a:off x="5117969" y="3038005"/>
                  <a:ext cx="140040" cy="269640"/>
                </a:xfrm>
                <a:prstGeom prst="rect">
                  <a:avLst/>
                </a:prstGeom>
              </p:spPr>
            </p:pic>
          </mc:Fallback>
        </mc:AlternateContent>
      </p:grpSp>
      <p:grpSp>
        <p:nvGrpSpPr>
          <p:cNvPr id="52" name="Group 51">
            <a:extLst>
              <a:ext uri="{FF2B5EF4-FFF2-40B4-BE49-F238E27FC236}">
                <a16:creationId xmlns:a16="http://schemas.microsoft.com/office/drawing/2014/main" id="{4B9F5930-5A34-4C4E-A41D-58A7961D7497}"/>
              </a:ext>
            </a:extLst>
          </p:cNvPr>
          <p:cNvGrpSpPr/>
          <p:nvPr/>
        </p:nvGrpSpPr>
        <p:grpSpPr>
          <a:xfrm>
            <a:off x="4535489" y="3434005"/>
            <a:ext cx="771120" cy="264600"/>
            <a:chOff x="4535489" y="3434005"/>
            <a:chExt cx="771120" cy="264600"/>
          </a:xfrm>
        </p:grpSpPr>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ED8BD08C-05A7-4DD9-821C-6B41508588EB}"/>
                    </a:ext>
                  </a:extLst>
                </p14:cNvPr>
                <p14:cNvContentPartPr/>
                <p14:nvPr/>
              </p14:nvContentPartPr>
              <p14:xfrm>
                <a:off x="4535489" y="3434005"/>
                <a:ext cx="252360" cy="218160"/>
              </p14:xfrm>
            </p:contentPart>
          </mc:Choice>
          <mc:Fallback xmlns="">
            <p:pic>
              <p:nvPicPr>
                <p:cNvPr id="46" name="Ink 45">
                  <a:extLst>
                    <a:ext uri="{FF2B5EF4-FFF2-40B4-BE49-F238E27FC236}">
                      <a16:creationId xmlns:a16="http://schemas.microsoft.com/office/drawing/2014/main" id="{ED8BD08C-05A7-4DD9-821C-6B41508588EB}"/>
                    </a:ext>
                  </a:extLst>
                </p:cNvPr>
                <p:cNvPicPr/>
                <p:nvPr/>
              </p:nvPicPr>
              <p:blipFill>
                <a:blip r:embed="rId66"/>
                <a:stretch>
                  <a:fillRect/>
                </a:stretch>
              </p:blipFill>
              <p:spPr>
                <a:xfrm>
                  <a:off x="4517515" y="3416005"/>
                  <a:ext cx="287949"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1B2AE717-ACF6-4DA5-965A-8D468FE2F81C}"/>
                    </a:ext>
                  </a:extLst>
                </p14:cNvPr>
                <p14:cNvContentPartPr/>
                <p14:nvPr/>
              </p14:nvContentPartPr>
              <p14:xfrm>
                <a:off x="4864889" y="3457405"/>
                <a:ext cx="82800" cy="12600"/>
              </p14:xfrm>
            </p:contentPart>
          </mc:Choice>
          <mc:Fallback xmlns="">
            <p:pic>
              <p:nvPicPr>
                <p:cNvPr id="47" name="Ink 46">
                  <a:extLst>
                    <a:ext uri="{FF2B5EF4-FFF2-40B4-BE49-F238E27FC236}">
                      <a16:creationId xmlns:a16="http://schemas.microsoft.com/office/drawing/2014/main" id="{1B2AE717-ACF6-4DA5-965A-8D468FE2F81C}"/>
                    </a:ext>
                  </a:extLst>
                </p:cNvPr>
                <p:cNvPicPr/>
                <p:nvPr/>
              </p:nvPicPr>
              <p:blipFill>
                <a:blip r:embed="rId68"/>
                <a:stretch>
                  <a:fillRect/>
                </a:stretch>
              </p:blipFill>
              <p:spPr>
                <a:xfrm>
                  <a:off x="4846889" y="3439405"/>
                  <a:ext cx="11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9B63E418-960F-4C8E-B47F-FC7C0A79B51E}"/>
                    </a:ext>
                  </a:extLst>
                </p14:cNvPr>
                <p14:cNvContentPartPr/>
                <p14:nvPr/>
              </p14:nvContentPartPr>
              <p14:xfrm>
                <a:off x="4876409" y="3538765"/>
                <a:ext cx="119880" cy="15120"/>
              </p14:xfrm>
            </p:contentPart>
          </mc:Choice>
          <mc:Fallback xmlns="">
            <p:pic>
              <p:nvPicPr>
                <p:cNvPr id="48" name="Ink 47">
                  <a:extLst>
                    <a:ext uri="{FF2B5EF4-FFF2-40B4-BE49-F238E27FC236}">
                      <a16:creationId xmlns:a16="http://schemas.microsoft.com/office/drawing/2014/main" id="{9B63E418-960F-4C8E-B47F-FC7C0A79B51E}"/>
                    </a:ext>
                  </a:extLst>
                </p:cNvPr>
                <p:cNvPicPr/>
                <p:nvPr/>
              </p:nvPicPr>
              <p:blipFill>
                <a:blip r:embed="rId70"/>
                <a:stretch>
                  <a:fillRect/>
                </a:stretch>
              </p:blipFill>
              <p:spPr>
                <a:xfrm>
                  <a:off x="4858409" y="3521184"/>
                  <a:ext cx="155520" cy="4993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EEBED826-A25C-467C-A365-EDC379B536F3}"/>
                    </a:ext>
                  </a:extLst>
                </p14:cNvPr>
                <p14:cNvContentPartPr/>
                <p14:nvPr/>
              </p14:nvContentPartPr>
              <p14:xfrm>
                <a:off x="5146409" y="3446605"/>
                <a:ext cx="160200" cy="252000"/>
              </p14:xfrm>
            </p:contentPart>
          </mc:Choice>
          <mc:Fallback xmlns="">
            <p:pic>
              <p:nvPicPr>
                <p:cNvPr id="51" name="Ink 50">
                  <a:extLst>
                    <a:ext uri="{FF2B5EF4-FFF2-40B4-BE49-F238E27FC236}">
                      <a16:creationId xmlns:a16="http://schemas.microsoft.com/office/drawing/2014/main" id="{EEBED826-A25C-467C-A365-EDC379B536F3}"/>
                    </a:ext>
                  </a:extLst>
                </p:cNvPr>
                <p:cNvPicPr/>
                <p:nvPr/>
              </p:nvPicPr>
              <p:blipFill>
                <a:blip r:embed="rId72"/>
                <a:stretch>
                  <a:fillRect/>
                </a:stretch>
              </p:blipFill>
              <p:spPr>
                <a:xfrm>
                  <a:off x="5128449" y="3428605"/>
                  <a:ext cx="195760" cy="287640"/>
                </a:xfrm>
                <a:prstGeom prst="rect">
                  <a:avLst/>
                </a:prstGeom>
              </p:spPr>
            </p:pic>
          </mc:Fallback>
        </mc:AlternateContent>
      </p:grpSp>
      <p:grpSp>
        <p:nvGrpSpPr>
          <p:cNvPr id="70" name="Group 69">
            <a:extLst>
              <a:ext uri="{FF2B5EF4-FFF2-40B4-BE49-F238E27FC236}">
                <a16:creationId xmlns:a16="http://schemas.microsoft.com/office/drawing/2014/main" id="{77B5E855-6BFF-4A10-9FCF-5B79DCFF2465}"/>
              </a:ext>
            </a:extLst>
          </p:cNvPr>
          <p:cNvGrpSpPr/>
          <p:nvPr/>
        </p:nvGrpSpPr>
        <p:grpSpPr>
          <a:xfrm>
            <a:off x="7144049" y="2675125"/>
            <a:ext cx="2482560" cy="742680"/>
            <a:chOff x="7144049" y="2675125"/>
            <a:chExt cx="2482560" cy="742680"/>
          </a:xfrm>
        </p:grpSpPr>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CC9E63C4-08C7-4538-AC31-AEDECD591BA0}"/>
                    </a:ext>
                  </a:extLst>
                </p14:cNvPr>
                <p14:cNvContentPartPr/>
                <p14:nvPr/>
              </p14:nvContentPartPr>
              <p14:xfrm>
                <a:off x="7369049" y="2905885"/>
                <a:ext cx="171000" cy="498600"/>
              </p14:xfrm>
            </p:contentPart>
          </mc:Choice>
          <mc:Fallback xmlns="">
            <p:pic>
              <p:nvPicPr>
                <p:cNvPr id="53" name="Ink 52">
                  <a:extLst>
                    <a:ext uri="{FF2B5EF4-FFF2-40B4-BE49-F238E27FC236}">
                      <a16:creationId xmlns:a16="http://schemas.microsoft.com/office/drawing/2014/main" id="{CC9E63C4-08C7-4538-AC31-AEDECD591BA0}"/>
                    </a:ext>
                  </a:extLst>
                </p:cNvPr>
                <p:cNvPicPr/>
                <p:nvPr/>
              </p:nvPicPr>
              <p:blipFill>
                <a:blip r:embed="rId74"/>
                <a:stretch>
                  <a:fillRect/>
                </a:stretch>
              </p:blipFill>
              <p:spPr>
                <a:xfrm>
                  <a:off x="7351049" y="2887885"/>
                  <a:ext cx="20664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CCEFD9AA-E5E4-4D25-82E4-F4477984113F}"/>
                    </a:ext>
                  </a:extLst>
                </p14:cNvPr>
                <p14:cNvContentPartPr/>
                <p14:nvPr/>
              </p14:nvContentPartPr>
              <p14:xfrm>
                <a:off x="7628969" y="2962765"/>
                <a:ext cx="104760" cy="21240"/>
              </p14:xfrm>
            </p:contentPart>
          </mc:Choice>
          <mc:Fallback xmlns="">
            <p:pic>
              <p:nvPicPr>
                <p:cNvPr id="54" name="Ink 53">
                  <a:extLst>
                    <a:ext uri="{FF2B5EF4-FFF2-40B4-BE49-F238E27FC236}">
                      <a16:creationId xmlns:a16="http://schemas.microsoft.com/office/drawing/2014/main" id="{CCEFD9AA-E5E4-4D25-82E4-F4477984113F}"/>
                    </a:ext>
                  </a:extLst>
                </p:cNvPr>
                <p:cNvPicPr/>
                <p:nvPr/>
              </p:nvPicPr>
              <p:blipFill>
                <a:blip r:embed="rId76"/>
                <a:stretch>
                  <a:fillRect/>
                </a:stretch>
              </p:blipFill>
              <p:spPr>
                <a:xfrm>
                  <a:off x="7610969" y="2944765"/>
                  <a:ext cx="140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558D7901-CB13-4D90-B170-2AC892B423EE}"/>
                    </a:ext>
                  </a:extLst>
                </p14:cNvPr>
                <p14:cNvContentPartPr/>
                <p14:nvPr/>
              </p14:nvContentPartPr>
              <p14:xfrm>
                <a:off x="7621409" y="3048445"/>
                <a:ext cx="94680" cy="16560"/>
              </p14:xfrm>
            </p:contentPart>
          </mc:Choice>
          <mc:Fallback xmlns="">
            <p:pic>
              <p:nvPicPr>
                <p:cNvPr id="55" name="Ink 54">
                  <a:extLst>
                    <a:ext uri="{FF2B5EF4-FFF2-40B4-BE49-F238E27FC236}">
                      <a16:creationId xmlns:a16="http://schemas.microsoft.com/office/drawing/2014/main" id="{558D7901-CB13-4D90-B170-2AC892B423EE}"/>
                    </a:ext>
                  </a:extLst>
                </p:cNvPr>
                <p:cNvPicPr/>
                <p:nvPr/>
              </p:nvPicPr>
              <p:blipFill>
                <a:blip r:embed="rId78"/>
                <a:stretch>
                  <a:fillRect/>
                </a:stretch>
              </p:blipFill>
              <p:spPr>
                <a:xfrm>
                  <a:off x="7603409" y="3030445"/>
                  <a:ext cx="130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ADEDE9CD-F8EA-4E05-94E3-710207FD29DB}"/>
                    </a:ext>
                  </a:extLst>
                </p14:cNvPr>
                <p14:cNvContentPartPr/>
                <p14:nvPr/>
              </p14:nvContentPartPr>
              <p14:xfrm>
                <a:off x="7922369" y="2873485"/>
                <a:ext cx="211680" cy="266040"/>
              </p14:xfrm>
            </p:contentPart>
          </mc:Choice>
          <mc:Fallback xmlns="">
            <p:pic>
              <p:nvPicPr>
                <p:cNvPr id="56" name="Ink 55">
                  <a:extLst>
                    <a:ext uri="{FF2B5EF4-FFF2-40B4-BE49-F238E27FC236}">
                      <a16:creationId xmlns:a16="http://schemas.microsoft.com/office/drawing/2014/main" id="{ADEDE9CD-F8EA-4E05-94E3-710207FD29DB}"/>
                    </a:ext>
                  </a:extLst>
                </p:cNvPr>
                <p:cNvPicPr/>
                <p:nvPr/>
              </p:nvPicPr>
              <p:blipFill>
                <a:blip r:embed="rId80"/>
                <a:stretch>
                  <a:fillRect/>
                </a:stretch>
              </p:blipFill>
              <p:spPr>
                <a:xfrm>
                  <a:off x="7904369" y="2855485"/>
                  <a:ext cx="2473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553DFBFB-D08D-428B-A2FF-03DE4B180541}"/>
                    </a:ext>
                  </a:extLst>
                </p14:cNvPr>
                <p14:cNvContentPartPr/>
                <p14:nvPr/>
              </p14:nvContentPartPr>
              <p14:xfrm>
                <a:off x="8207849" y="2940805"/>
                <a:ext cx="174600" cy="164880"/>
              </p14:xfrm>
            </p:contentPart>
          </mc:Choice>
          <mc:Fallback xmlns="">
            <p:pic>
              <p:nvPicPr>
                <p:cNvPr id="57" name="Ink 56">
                  <a:extLst>
                    <a:ext uri="{FF2B5EF4-FFF2-40B4-BE49-F238E27FC236}">
                      <a16:creationId xmlns:a16="http://schemas.microsoft.com/office/drawing/2014/main" id="{553DFBFB-D08D-428B-A2FF-03DE4B180541}"/>
                    </a:ext>
                  </a:extLst>
                </p:cNvPr>
                <p:cNvPicPr/>
                <p:nvPr/>
              </p:nvPicPr>
              <p:blipFill>
                <a:blip r:embed="rId82"/>
                <a:stretch>
                  <a:fillRect/>
                </a:stretch>
              </p:blipFill>
              <p:spPr>
                <a:xfrm>
                  <a:off x="8189849" y="2922805"/>
                  <a:ext cx="210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Ink 57">
                  <a:extLst>
                    <a:ext uri="{FF2B5EF4-FFF2-40B4-BE49-F238E27FC236}">
                      <a16:creationId xmlns:a16="http://schemas.microsoft.com/office/drawing/2014/main" id="{CF6F3D4C-8863-4FE8-9C15-82DFCEE216FF}"/>
                    </a:ext>
                  </a:extLst>
                </p14:cNvPr>
                <p14:cNvContentPartPr/>
                <p14:nvPr/>
              </p14:nvContentPartPr>
              <p14:xfrm>
                <a:off x="8235929" y="2938285"/>
                <a:ext cx="102960" cy="191520"/>
              </p14:xfrm>
            </p:contentPart>
          </mc:Choice>
          <mc:Fallback xmlns="">
            <p:pic>
              <p:nvPicPr>
                <p:cNvPr id="58" name="Ink 57">
                  <a:extLst>
                    <a:ext uri="{FF2B5EF4-FFF2-40B4-BE49-F238E27FC236}">
                      <a16:creationId xmlns:a16="http://schemas.microsoft.com/office/drawing/2014/main" id="{CF6F3D4C-8863-4FE8-9C15-82DFCEE216FF}"/>
                    </a:ext>
                  </a:extLst>
                </p:cNvPr>
                <p:cNvPicPr/>
                <p:nvPr/>
              </p:nvPicPr>
              <p:blipFill>
                <a:blip r:embed="rId84"/>
                <a:stretch>
                  <a:fillRect/>
                </a:stretch>
              </p:blipFill>
              <p:spPr>
                <a:xfrm>
                  <a:off x="8217929" y="2920285"/>
                  <a:ext cx="138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Ink 58">
                  <a:extLst>
                    <a:ext uri="{FF2B5EF4-FFF2-40B4-BE49-F238E27FC236}">
                      <a16:creationId xmlns:a16="http://schemas.microsoft.com/office/drawing/2014/main" id="{2A05BBB1-D030-436A-8F6F-F7E3E8DD4EA9}"/>
                    </a:ext>
                  </a:extLst>
                </p14:cNvPr>
                <p14:cNvContentPartPr/>
                <p14:nvPr/>
              </p14:nvContentPartPr>
              <p14:xfrm>
                <a:off x="8368409" y="2795005"/>
                <a:ext cx="117360" cy="128880"/>
              </p14:xfrm>
            </p:contentPart>
          </mc:Choice>
          <mc:Fallback xmlns="">
            <p:pic>
              <p:nvPicPr>
                <p:cNvPr id="59" name="Ink 58">
                  <a:extLst>
                    <a:ext uri="{FF2B5EF4-FFF2-40B4-BE49-F238E27FC236}">
                      <a16:creationId xmlns:a16="http://schemas.microsoft.com/office/drawing/2014/main" id="{2A05BBB1-D030-436A-8F6F-F7E3E8DD4EA9}"/>
                    </a:ext>
                  </a:extLst>
                </p:cNvPr>
                <p:cNvPicPr/>
                <p:nvPr/>
              </p:nvPicPr>
              <p:blipFill>
                <a:blip r:embed="rId86"/>
                <a:stretch>
                  <a:fillRect/>
                </a:stretch>
              </p:blipFill>
              <p:spPr>
                <a:xfrm>
                  <a:off x="8350409" y="2777005"/>
                  <a:ext cx="153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BD23B565-E25D-4DE2-A14F-04F5608B86CF}"/>
                    </a:ext>
                  </a:extLst>
                </p14:cNvPr>
                <p14:cNvContentPartPr/>
                <p14:nvPr/>
              </p14:nvContentPartPr>
              <p14:xfrm>
                <a:off x="8697449" y="2904805"/>
                <a:ext cx="31680" cy="178920"/>
              </p14:xfrm>
            </p:contentPart>
          </mc:Choice>
          <mc:Fallback xmlns="">
            <p:pic>
              <p:nvPicPr>
                <p:cNvPr id="62" name="Ink 61">
                  <a:extLst>
                    <a:ext uri="{FF2B5EF4-FFF2-40B4-BE49-F238E27FC236}">
                      <a16:creationId xmlns:a16="http://schemas.microsoft.com/office/drawing/2014/main" id="{BD23B565-E25D-4DE2-A14F-04F5608B86CF}"/>
                    </a:ext>
                  </a:extLst>
                </p:cNvPr>
                <p:cNvPicPr/>
                <p:nvPr/>
              </p:nvPicPr>
              <p:blipFill>
                <a:blip r:embed="rId88"/>
                <a:stretch>
                  <a:fillRect/>
                </a:stretch>
              </p:blipFill>
              <p:spPr>
                <a:xfrm>
                  <a:off x="8679449" y="2886805"/>
                  <a:ext cx="67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1AC05A34-3895-4A0D-B680-5D69017BDE5B}"/>
                    </a:ext>
                  </a:extLst>
                </p14:cNvPr>
                <p14:cNvContentPartPr/>
                <p14:nvPr/>
              </p14:nvContentPartPr>
              <p14:xfrm>
                <a:off x="8643809" y="2994805"/>
                <a:ext cx="131040" cy="23040"/>
              </p14:xfrm>
            </p:contentPart>
          </mc:Choice>
          <mc:Fallback xmlns="">
            <p:pic>
              <p:nvPicPr>
                <p:cNvPr id="63" name="Ink 62">
                  <a:extLst>
                    <a:ext uri="{FF2B5EF4-FFF2-40B4-BE49-F238E27FC236}">
                      <a16:creationId xmlns:a16="http://schemas.microsoft.com/office/drawing/2014/main" id="{1AC05A34-3895-4A0D-B680-5D69017BDE5B}"/>
                    </a:ext>
                  </a:extLst>
                </p:cNvPr>
                <p:cNvPicPr/>
                <p:nvPr/>
              </p:nvPicPr>
              <p:blipFill>
                <a:blip r:embed="rId90"/>
                <a:stretch>
                  <a:fillRect/>
                </a:stretch>
              </p:blipFill>
              <p:spPr>
                <a:xfrm>
                  <a:off x="8625759" y="2976805"/>
                  <a:ext cx="166778"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23893D8F-1DF6-4D04-AF54-6BB71DAB7BC8}"/>
                    </a:ext>
                  </a:extLst>
                </p14:cNvPr>
                <p14:cNvContentPartPr/>
                <p14:nvPr/>
              </p14:nvContentPartPr>
              <p14:xfrm>
                <a:off x="8933969" y="2845045"/>
                <a:ext cx="101880" cy="162360"/>
              </p14:xfrm>
            </p:contentPart>
          </mc:Choice>
          <mc:Fallback xmlns="">
            <p:pic>
              <p:nvPicPr>
                <p:cNvPr id="64" name="Ink 63">
                  <a:extLst>
                    <a:ext uri="{FF2B5EF4-FFF2-40B4-BE49-F238E27FC236}">
                      <a16:creationId xmlns:a16="http://schemas.microsoft.com/office/drawing/2014/main" id="{23893D8F-1DF6-4D04-AF54-6BB71DAB7BC8}"/>
                    </a:ext>
                  </a:extLst>
                </p:cNvPr>
                <p:cNvPicPr/>
                <p:nvPr/>
              </p:nvPicPr>
              <p:blipFill>
                <a:blip r:embed="rId92"/>
                <a:stretch>
                  <a:fillRect/>
                </a:stretch>
              </p:blipFill>
              <p:spPr>
                <a:xfrm>
                  <a:off x="8915969" y="2827045"/>
                  <a:ext cx="137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A4E67AEA-D206-4A48-A91D-9697C1FEDC4D}"/>
                    </a:ext>
                  </a:extLst>
                </p14:cNvPr>
                <p14:cNvContentPartPr/>
                <p14:nvPr/>
              </p14:nvContentPartPr>
              <p14:xfrm>
                <a:off x="9023969" y="2854405"/>
                <a:ext cx="321120" cy="255600"/>
              </p14:xfrm>
            </p:contentPart>
          </mc:Choice>
          <mc:Fallback xmlns="">
            <p:pic>
              <p:nvPicPr>
                <p:cNvPr id="65" name="Ink 64">
                  <a:extLst>
                    <a:ext uri="{FF2B5EF4-FFF2-40B4-BE49-F238E27FC236}">
                      <a16:creationId xmlns:a16="http://schemas.microsoft.com/office/drawing/2014/main" id="{A4E67AEA-D206-4A48-A91D-9697C1FEDC4D}"/>
                    </a:ext>
                  </a:extLst>
                </p:cNvPr>
                <p:cNvPicPr/>
                <p:nvPr/>
              </p:nvPicPr>
              <p:blipFill>
                <a:blip r:embed="rId94"/>
                <a:stretch>
                  <a:fillRect/>
                </a:stretch>
              </p:blipFill>
              <p:spPr>
                <a:xfrm>
                  <a:off x="9005969" y="2836380"/>
                  <a:ext cx="356760" cy="29129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Ink 65">
                  <a:extLst>
                    <a:ext uri="{FF2B5EF4-FFF2-40B4-BE49-F238E27FC236}">
                      <a16:creationId xmlns:a16="http://schemas.microsoft.com/office/drawing/2014/main" id="{58E8DE38-A7CB-4BC0-81F2-B149DA3806A0}"/>
                    </a:ext>
                  </a:extLst>
                </p14:cNvPr>
                <p14:cNvContentPartPr/>
                <p14:nvPr/>
              </p14:nvContentPartPr>
              <p14:xfrm>
                <a:off x="9179849" y="2923525"/>
                <a:ext cx="124920" cy="161640"/>
              </p14:xfrm>
            </p:contentPart>
          </mc:Choice>
          <mc:Fallback xmlns="">
            <p:pic>
              <p:nvPicPr>
                <p:cNvPr id="66" name="Ink 65">
                  <a:extLst>
                    <a:ext uri="{FF2B5EF4-FFF2-40B4-BE49-F238E27FC236}">
                      <a16:creationId xmlns:a16="http://schemas.microsoft.com/office/drawing/2014/main" id="{58E8DE38-A7CB-4BC0-81F2-B149DA3806A0}"/>
                    </a:ext>
                  </a:extLst>
                </p:cNvPr>
                <p:cNvPicPr/>
                <p:nvPr/>
              </p:nvPicPr>
              <p:blipFill>
                <a:blip r:embed="rId96"/>
                <a:stretch>
                  <a:fillRect/>
                </a:stretch>
              </p:blipFill>
              <p:spPr>
                <a:xfrm>
                  <a:off x="9161849" y="2905525"/>
                  <a:ext cx="160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Ink 68">
                  <a:extLst>
                    <a:ext uri="{FF2B5EF4-FFF2-40B4-BE49-F238E27FC236}">
                      <a16:creationId xmlns:a16="http://schemas.microsoft.com/office/drawing/2014/main" id="{F8DF7968-2D20-4E43-89D0-350532F62104}"/>
                    </a:ext>
                  </a:extLst>
                </p14:cNvPr>
                <p14:cNvContentPartPr/>
                <p14:nvPr/>
              </p14:nvContentPartPr>
              <p14:xfrm>
                <a:off x="7144049" y="2675125"/>
                <a:ext cx="2482560" cy="742680"/>
              </p14:xfrm>
            </p:contentPart>
          </mc:Choice>
          <mc:Fallback xmlns="">
            <p:pic>
              <p:nvPicPr>
                <p:cNvPr id="69" name="Ink 68">
                  <a:extLst>
                    <a:ext uri="{FF2B5EF4-FFF2-40B4-BE49-F238E27FC236}">
                      <a16:creationId xmlns:a16="http://schemas.microsoft.com/office/drawing/2014/main" id="{F8DF7968-2D20-4E43-89D0-350532F62104}"/>
                    </a:ext>
                  </a:extLst>
                </p:cNvPr>
                <p:cNvPicPr/>
                <p:nvPr/>
              </p:nvPicPr>
              <p:blipFill>
                <a:blip r:embed="rId98"/>
                <a:stretch>
                  <a:fillRect/>
                </a:stretch>
              </p:blipFill>
              <p:spPr>
                <a:xfrm>
                  <a:off x="7126046" y="2657125"/>
                  <a:ext cx="2518205" cy="778320"/>
                </a:xfrm>
                <a:prstGeom prst="rect">
                  <a:avLst/>
                </a:prstGeom>
              </p:spPr>
            </p:pic>
          </mc:Fallback>
        </mc:AlternateContent>
      </p:grpSp>
      <p:grpSp>
        <p:nvGrpSpPr>
          <p:cNvPr id="88" name="Group 87">
            <a:extLst>
              <a:ext uri="{FF2B5EF4-FFF2-40B4-BE49-F238E27FC236}">
                <a16:creationId xmlns:a16="http://schemas.microsoft.com/office/drawing/2014/main" id="{21737EB7-FC0C-4D65-A7D3-1B787754707A}"/>
              </a:ext>
            </a:extLst>
          </p:cNvPr>
          <p:cNvGrpSpPr/>
          <p:nvPr/>
        </p:nvGrpSpPr>
        <p:grpSpPr>
          <a:xfrm>
            <a:off x="2188649" y="4976965"/>
            <a:ext cx="1139760" cy="1528200"/>
            <a:chOff x="2188649" y="4976965"/>
            <a:chExt cx="1139760" cy="1528200"/>
          </a:xfrm>
        </p:grpSpPr>
        <mc:AlternateContent xmlns:mc="http://schemas.openxmlformats.org/markup-compatibility/2006" xmlns:p14="http://schemas.microsoft.com/office/powerpoint/2010/main">
          <mc:Choice Requires="p14">
            <p:contentPart p14:bwMode="auto" r:id="rId99">
              <p14:nvContentPartPr>
                <p14:cNvPr id="71" name="Ink 70">
                  <a:extLst>
                    <a:ext uri="{FF2B5EF4-FFF2-40B4-BE49-F238E27FC236}">
                      <a16:creationId xmlns:a16="http://schemas.microsoft.com/office/drawing/2014/main" id="{A0F2EBA9-CD2C-4642-919F-D87FA506CFAA}"/>
                    </a:ext>
                  </a:extLst>
                </p14:cNvPr>
                <p14:cNvContentPartPr/>
                <p14:nvPr/>
              </p14:nvContentPartPr>
              <p14:xfrm>
                <a:off x="2475569" y="4990285"/>
                <a:ext cx="198720" cy="120240"/>
              </p14:xfrm>
            </p:contentPart>
          </mc:Choice>
          <mc:Fallback xmlns="">
            <p:pic>
              <p:nvPicPr>
                <p:cNvPr id="71" name="Ink 70">
                  <a:extLst>
                    <a:ext uri="{FF2B5EF4-FFF2-40B4-BE49-F238E27FC236}">
                      <a16:creationId xmlns:a16="http://schemas.microsoft.com/office/drawing/2014/main" id="{A0F2EBA9-CD2C-4642-919F-D87FA506CFAA}"/>
                    </a:ext>
                  </a:extLst>
                </p:cNvPr>
                <p:cNvPicPr/>
                <p:nvPr/>
              </p:nvPicPr>
              <p:blipFill>
                <a:blip r:embed="rId100"/>
                <a:stretch>
                  <a:fillRect/>
                </a:stretch>
              </p:blipFill>
              <p:spPr>
                <a:xfrm>
                  <a:off x="2457536" y="4972339"/>
                  <a:ext cx="234425" cy="15577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Ink 71">
                  <a:extLst>
                    <a:ext uri="{FF2B5EF4-FFF2-40B4-BE49-F238E27FC236}">
                      <a16:creationId xmlns:a16="http://schemas.microsoft.com/office/drawing/2014/main" id="{CB7F4470-A683-4CA3-901A-CE89C866DFBE}"/>
                    </a:ext>
                  </a:extLst>
                </p14:cNvPr>
                <p14:cNvContentPartPr/>
                <p14:nvPr/>
              </p14:nvContentPartPr>
              <p14:xfrm>
                <a:off x="2501129" y="4983805"/>
                <a:ext cx="106560" cy="143280"/>
              </p14:xfrm>
            </p:contentPart>
          </mc:Choice>
          <mc:Fallback xmlns="">
            <p:pic>
              <p:nvPicPr>
                <p:cNvPr id="72" name="Ink 71">
                  <a:extLst>
                    <a:ext uri="{FF2B5EF4-FFF2-40B4-BE49-F238E27FC236}">
                      <a16:creationId xmlns:a16="http://schemas.microsoft.com/office/drawing/2014/main" id="{CB7F4470-A683-4CA3-901A-CE89C866DFBE}"/>
                    </a:ext>
                  </a:extLst>
                </p:cNvPr>
                <p:cNvPicPr/>
                <p:nvPr/>
              </p:nvPicPr>
              <p:blipFill>
                <a:blip r:embed="rId102"/>
                <a:stretch>
                  <a:fillRect/>
                </a:stretch>
              </p:blipFill>
              <p:spPr>
                <a:xfrm>
                  <a:off x="2483129" y="4965805"/>
                  <a:ext cx="142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3" name="Ink 72">
                  <a:extLst>
                    <a:ext uri="{FF2B5EF4-FFF2-40B4-BE49-F238E27FC236}">
                      <a16:creationId xmlns:a16="http://schemas.microsoft.com/office/drawing/2014/main" id="{3CE51608-F014-4A81-8FAD-6157A6E4BBA1}"/>
                    </a:ext>
                  </a:extLst>
                </p14:cNvPr>
                <p14:cNvContentPartPr/>
                <p14:nvPr/>
              </p14:nvContentPartPr>
              <p14:xfrm>
                <a:off x="2924489" y="5003245"/>
                <a:ext cx="147960" cy="352800"/>
              </p14:xfrm>
            </p:contentPart>
          </mc:Choice>
          <mc:Fallback xmlns="">
            <p:pic>
              <p:nvPicPr>
                <p:cNvPr id="73" name="Ink 72">
                  <a:extLst>
                    <a:ext uri="{FF2B5EF4-FFF2-40B4-BE49-F238E27FC236}">
                      <a16:creationId xmlns:a16="http://schemas.microsoft.com/office/drawing/2014/main" id="{3CE51608-F014-4A81-8FAD-6157A6E4BBA1}"/>
                    </a:ext>
                  </a:extLst>
                </p:cNvPr>
                <p:cNvPicPr/>
                <p:nvPr/>
              </p:nvPicPr>
              <p:blipFill>
                <a:blip r:embed="rId104"/>
                <a:stretch>
                  <a:fillRect/>
                </a:stretch>
              </p:blipFill>
              <p:spPr>
                <a:xfrm>
                  <a:off x="2906489" y="4985227"/>
                  <a:ext cx="183600" cy="388476"/>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Ink 73">
                  <a:extLst>
                    <a:ext uri="{FF2B5EF4-FFF2-40B4-BE49-F238E27FC236}">
                      <a16:creationId xmlns:a16="http://schemas.microsoft.com/office/drawing/2014/main" id="{BC00900A-8599-4BE3-B2E4-D413C00FFB12}"/>
                    </a:ext>
                  </a:extLst>
                </p14:cNvPr>
                <p14:cNvContentPartPr/>
                <p14:nvPr/>
              </p14:nvContentPartPr>
              <p14:xfrm>
                <a:off x="2709929" y="4976965"/>
                <a:ext cx="69840" cy="1528200"/>
              </p14:xfrm>
            </p:contentPart>
          </mc:Choice>
          <mc:Fallback xmlns="">
            <p:pic>
              <p:nvPicPr>
                <p:cNvPr id="74" name="Ink 73">
                  <a:extLst>
                    <a:ext uri="{FF2B5EF4-FFF2-40B4-BE49-F238E27FC236}">
                      <a16:creationId xmlns:a16="http://schemas.microsoft.com/office/drawing/2014/main" id="{BC00900A-8599-4BE3-B2E4-D413C00FFB12}"/>
                    </a:ext>
                  </a:extLst>
                </p:cNvPr>
                <p:cNvPicPr/>
                <p:nvPr/>
              </p:nvPicPr>
              <p:blipFill>
                <a:blip r:embed="rId106"/>
                <a:stretch>
                  <a:fillRect/>
                </a:stretch>
              </p:blipFill>
              <p:spPr>
                <a:xfrm>
                  <a:off x="2691929" y="4958969"/>
                  <a:ext cx="105480" cy="156383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Ink 74">
                  <a:extLst>
                    <a:ext uri="{FF2B5EF4-FFF2-40B4-BE49-F238E27FC236}">
                      <a16:creationId xmlns:a16="http://schemas.microsoft.com/office/drawing/2014/main" id="{18EF49A3-9C0B-48C0-8429-5A2FDCD63B71}"/>
                    </a:ext>
                  </a:extLst>
                </p14:cNvPr>
                <p14:cNvContentPartPr/>
                <p14:nvPr/>
              </p14:nvContentPartPr>
              <p14:xfrm>
                <a:off x="2188649" y="5269645"/>
                <a:ext cx="1139760" cy="63360"/>
              </p14:xfrm>
            </p:contentPart>
          </mc:Choice>
          <mc:Fallback xmlns="">
            <p:pic>
              <p:nvPicPr>
                <p:cNvPr id="75" name="Ink 74">
                  <a:extLst>
                    <a:ext uri="{FF2B5EF4-FFF2-40B4-BE49-F238E27FC236}">
                      <a16:creationId xmlns:a16="http://schemas.microsoft.com/office/drawing/2014/main" id="{18EF49A3-9C0B-48C0-8429-5A2FDCD63B71}"/>
                    </a:ext>
                  </a:extLst>
                </p:cNvPr>
                <p:cNvPicPr/>
                <p:nvPr/>
              </p:nvPicPr>
              <p:blipFill>
                <a:blip r:embed="rId108"/>
                <a:stretch>
                  <a:fillRect/>
                </a:stretch>
              </p:blipFill>
              <p:spPr>
                <a:xfrm>
                  <a:off x="2170649" y="5251645"/>
                  <a:ext cx="1175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Ink 75">
                  <a:extLst>
                    <a:ext uri="{FF2B5EF4-FFF2-40B4-BE49-F238E27FC236}">
                      <a16:creationId xmlns:a16="http://schemas.microsoft.com/office/drawing/2014/main" id="{351DC695-5E46-4318-9BB0-727434C27696}"/>
                    </a:ext>
                  </a:extLst>
                </p14:cNvPr>
                <p14:cNvContentPartPr/>
                <p14:nvPr/>
              </p14:nvContentPartPr>
              <p14:xfrm>
                <a:off x="2398889" y="5446405"/>
                <a:ext cx="161640" cy="189000"/>
              </p14:xfrm>
            </p:contentPart>
          </mc:Choice>
          <mc:Fallback xmlns="">
            <p:pic>
              <p:nvPicPr>
                <p:cNvPr id="76" name="Ink 75">
                  <a:extLst>
                    <a:ext uri="{FF2B5EF4-FFF2-40B4-BE49-F238E27FC236}">
                      <a16:creationId xmlns:a16="http://schemas.microsoft.com/office/drawing/2014/main" id="{351DC695-5E46-4318-9BB0-727434C27696}"/>
                    </a:ext>
                  </a:extLst>
                </p:cNvPr>
                <p:cNvPicPr/>
                <p:nvPr/>
              </p:nvPicPr>
              <p:blipFill>
                <a:blip r:embed="rId110"/>
                <a:stretch>
                  <a:fillRect/>
                </a:stretch>
              </p:blipFill>
              <p:spPr>
                <a:xfrm>
                  <a:off x="2380889" y="5428405"/>
                  <a:ext cx="197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Ink 76">
                  <a:extLst>
                    <a:ext uri="{FF2B5EF4-FFF2-40B4-BE49-F238E27FC236}">
                      <a16:creationId xmlns:a16="http://schemas.microsoft.com/office/drawing/2014/main" id="{FE1847D0-B2D6-4A12-8C84-A4474E8E738C}"/>
                    </a:ext>
                  </a:extLst>
                </p14:cNvPr>
                <p14:cNvContentPartPr/>
                <p14:nvPr/>
              </p14:nvContentPartPr>
              <p14:xfrm>
                <a:off x="2393849" y="5844205"/>
                <a:ext cx="121680" cy="83160"/>
              </p14:xfrm>
            </p:contentPart>
          </mc:Choice>
          <mc:Fallback xmlns="">
            <p:pic>
              <p:nvPicPr>
                <p:cNvPr id="77" name="Ink 76">
                  <a:extLst>
                    <a:ext uri="{FF2B5EF4-FFF2-40B4-BE49-F238E27FC236}">
                      <a16:creationId xmlns:a16="http://schemas.microsoft.com/office/drawing/2014/main" id="{FE1847D0-B2D6-4A12-8C84-A4474E8E738C}"/>
                    </a:ext>
                  </a:extLst>
                </p:cNvPr>
                <p:cNvPicPr/>
                <p:nvPr/>
              </p:nvPicPr>
              <p:blipFill>
                <a:blip r:embed="rId112"/>
                <a:stretch>
                  <a:fillRect/>
                </a:stretch>
              </p:blipFill>
              <p:spPr>
                <a:xfrm>
                  <a:off x="2375902" y="5826127"/>
                  <a:ext cx="157215" cy="11895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Ink 77">
                  <a:extLst>
                    <a:ext uri="{FF2B5EF4-FFF2-40B4-BE49-F238E27FC236}">
                      <a16:creationId xmlns:a16="http://schemas.microsoft.com/office/drawing/2014/main" id="{E8FAAB7D-7A82-4026-9F9A-C2CC3BD6875B}"/>
                    </a:ext>
                  </a:extLst>
                </p14:cNvPr>
                <p14:cNvContentPartPr/>
                <p14:nvPr/>
              </p14:nvContentPartPr>
              <p14:xfrm>
                <a:off x="2512649" y="5834845"/>
                <a:ext cx="18000" cy="229320"/>
              </p14:xfrm>
            </p:contentPart>
          </mc:Choice>
          <mc:Fallback xmlns="">
            <p:pic>
              <p:nvPicPr>
                <p:cNvPr id="78" name="Ink 77">
                  <a:extLst>
                    <a:ext uri="{FF2B5EF4-FFF2-40B4-BE49-F238E27FC236}">
                      <a16:creationId xmlns:a16="http://schemas.microsoft.com/office/drawing/2014/main" id="{E8FAAB7D-7A82-4026-9F9A-C2CC3BD6875B}"/>
                    </a:ext>
                  </a:extLst>
                </p:cNvPr>
                <p:cNvPicPr/>
                <p:nvPr/>
              </p:nvPicPr>
              <p:blipFill>
                <a:blip r:embed="rId114"/>
                <a:stretch>
                  <a:fillRect/>
                </a:stretch>
              </p:blipFill>
              <p:spPr>
                <a:xfrm>
                  <a:off x="2494649" y="5816845"/>
                  <a:ext cx="53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Ink 78">
                  <a:extLst>
                    <a:ext uri="{FF2B5EF4-FFF2-40B4-BE49-F238E27FC236}">
                      <a16:creationId xmlns:a16="http://schemas.microsoft.com/office/drawing/2014/main" id="{8ACFC68D-9D89-4908-B718-12F890C6450A}"/>
                    </a:ext>
                  </a:extLst>
                </p14:cNvPr>
                <p14:cNvContentPartPr/>
                <p14:nvPr/>
              </p14:nvContentPartPr>
              <p14:xfrm>
                <a:off x="2277929" y="6223285"/>
                <a:ext cx="7560" cy="198000"/>
              </p14:xfrm>
            </p:contentPart>
          </mc:Choice>
          <mc:Fallback xmlns="">
            <p:pic>
              <p:nvPicPr>
                <p:cNvPr id="79" name="Ink 78">
                  <a:extLst>
                    <a:ext uri="{FF2B5EF4-FFF2-40B4-BE49-F238E27FC236}">
                      <a16:creationId xmlns:a16="http://schemas.microsoft.com/office/drawing/2014/main" id="{8ACFC68D-9D89-4908-B718-12F890C6450A}"/>
                    </a:ext>
                  </a:extLst>
                </p:cNvPr>
                <p:cNvPicPr/>
                <p:nvPr/>
              </p:nvPicPr>
              <p:blipFill>
                <a:blip r:embed="rId116"/>
                <a:stretch>
                  <a:fillRect/>
                </a:stretch>
              </p:blipFill>
              <p:spPr>
                <a:xfrm>
                  <a:off x="2259929" y="6205285"/>
                  <a:ext cx="43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Ink 79">
                  <a:extLst>
                    <a:ext uri="{FF2B5EF4-FFF2-40B4-BE49-F238E27FC236}">
                      <a16:creationId xmlns:a16="http://schemas.microsoft.com/office/drawing/2014/main" id="{D44CA742-6D73-499D-B9DD-835BFE08A87D}"/>
                    </a:ext>
                  </a:extLst>
                </p14:cNvPr>
                <p14:cNvContentPartPr/>
                <p14:nvPr/>
              </p14:nvContentPartPr>
              <p14:xfrm>
                <a:off x="2451089" y="6186925"/>
                <a:ext cx="104760" cy="234720"/>
              </p14:xfrm>
            </p:contentPart>
          </mc:Choice>
          <mc:Fallback xmlns="">
            <p:pic>
              <p:nvPicPr>
                <p:cNvPr id="80" name="Ink 79">
                  <a:extLst>
                    <a:ext uri="{FF2B5EF4-FFF2-40B4-BE49-F238E27FC236}">
                      <a16:creationId xmlns:a16="http://schemas.microsoft.com/office/drawing/2014/main" id="{D44CA742-6D73-499D-B9DD-835BFE08A87D}"/>
                    </a:ext>
                  </a:extLst>
                </p:cNvPr>
                <p:cNvPicPr/>
                <p:nvPr/>
              </p:nvPicPr>
              <p:blipFill>
                <a:blip r:embed="rId118"/>
                <a:stretch>
                  <a:fillRect/>
                </a:stretch>
              </p:blipFill>
              <p:spPr>
                <a:xfrm>
                  <a:off x="2433089" y="6168925"/>
                  <a:ext cx="140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Ink 81">
                  <a:extLst>
                    <a:ext uri="{FF2B5EF4-FFF2-40B4-BE49-F238E27FC236}">
                      <a16:creationId xmlns:a16="http://schemas.microsoft.com/office/drawing/2014/main" id="{3F76DD3A-A27B-4881-AAC7-11392D0784AC}"/>
                    </a:ext>
                  </a:extLst>
                </p14:cNvPr>
                <p14:cNvContentPartPr/>
                <p14:nvPr/>
              </p14:nvContentPartPr>
              <p14:xfrm>
                <a:off x="2889929" y="5425525"/>
                <a:ext cx="44280" cy="175320"/>
              </p14:xfrm>
            </p:contentPart>
          </mc:Choice>
          <mc:Fallback xmlns="">
            <p:pic>
              <p:nvPicPr>
                <p:cNvPr id="82" name="Ink 81">
                  <a:extLst>
                    <a:ext uri="{FF2B5EF4-FFF2-40B4-BE49-F238E27FC236}">
                      <a16:creationId xmlns:a16="http://schemas.microsoft.com/office/drawing/2014/main" id="{3F76DD3A-A27B-4881-AAC7-11392D0784AC}"/>
                    </a:ext>
                  </a:extLst>
                </p:cNvPr>
                <p:cNvPicPr/>
                <p:nvPr/>
              </p:nvPicPr>
              <p:blipFill>
                <a:blip r:embed="rId120"/>
                <a:stretch>
                  <a:fillRect/>
                </a:stretch>
              </p:blipFill>
              <p:spPr>
                <a:xfrm>
                  <a:off x="2871929" y="5407488"/>
                  <a:ext cx="79920" cy="211033"/>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Ink 82">
                  <a:extLst>
                    <a:ext uri="{FF2B5EF4-FFF2-40B4-BE49-F238E27FC236}">
                      <a16:creationId xmlns:a16="http://schemas.microsoft.com/office/drawing/2014/main" id="{AA6F7389-4727-4629-AAB8-E9C34807964D}"/>
                    </a:ext>
                  </a:extLst>
                </p14:cNvPr>
                <p14:cNvContentPartPr/>
                <p14:nvPr/>
              </p14:nvContentPartPr>
              <p14:xfrm>
                <a:off x="2996489" y="5421565"/>
                <a:ext cx="144360" cy="179640"/>
              </p14:xfrm>
            </p:contentPart>
          </mc:Choice>
          <mc:Fallback xmlns="">
            <p:pic>
              <p:nvPicPr>
                <p:cNvPr id="83" name="Ink 82">
                  <a:extLst>
                    <a:ext uri="{FF2B5EF4-FFF2-40B4-BE49-F238E27FC236}">
                      <a16:creationId xmlns:a16="http://schemas.microsoft.com/office/drawing/2014/main" id="{AA6F7389-4727-4629-AAB8-E9C34807964D}"/>
                    </a:ext>
                  </a:extLst>
                </p:cNvPr>
                <p:cNvPicPr/>
                <p:nvPr/>
              </p:nvPicPr>
              <p:blipFill>
                <a:blip r:embed="rId122"/>
                <a:stretch>
                  <a:fillRect/>
                </a:stretch>
              </p:blipFill>
              <p:spPr>
                <a:xfrm>
                  <a:off x="2978489" y="5403565"/>
                  <a:ext cx="180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Ink 83">
                  <a:extLst>
                    <a:ext uri="{FF2B5EF4-FFF2-40B4-BE49-F238E27FC236}">
                      <a16:creationId xmlns:a16="http://schemas.microsoft.com/office/drawing/2014/main" id="{EB301714-9949-4942-82BF-5445F8892AC7}"/>
                    </a:ext>
                  </a:extLst>
                </p14:cNvPr>
                <p14:cNvContentPartPr/>
                <p14:nvPr/>
              </p14:nvContentPartPr>
              <p14:xfrm>
                <a:off x="2901809" y="5879485"/>
                <a:ext cx="17280" cy="164880"/>
              </p14:xfrm>
            </p:contentPart>
          </mc:Choice>
          <mc:Fallback xmlns="">
            <p:pic>
              <p:nvPicPr>
                <p:cNvPr id="84" name="Ink 83">
                  <a:extLst>
                    <a:ext uri="{FF2B5EF4-FFF2-40B4-BE49-F238E27FC236}">
                      <a16:creationId xmlns:a16="http://schemas.microsoft.com/office/drawing/2014/main" id="{EB301714-9949-4942-82BF-5445F8892AC7}"/>
                    </a:ext>
                  </a:extLst>
                </p:cNvPr>
                <p:cNvPicPr/>
                <p:nvPr/>
              </p:nvPicPr>
              <p:blipFill>
                <a:blip r:embed="rId124"/>
                <a:stretch>
                  <a:fillRect/>
                </a:stretch>
              </p:blipFill>
              <p:spPr>
                <a:xfrm>
                  <a:off x="2883426" y="5861485"/>
                  <a:ext cx="53678"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Ink 84">
                  <a:extLst>
                    <a:ext uri="{FF2B5EF4-FFF2-40B4-BE49-F238E27FC236}">
                      <a16:creationId xmlns:a16="http://schemas.microsoft.com/office/drawing/2014/main" id="{F857651F-2FBC-4367-BC52-B4764DA44445}"/>
                    </a:ext>
                  </a:extLst>
                </p14:cNvPr>
                <p14:cNvContentPartPr/>
                <p14:nvPr/>
              </p14:nvContentPartPr>
              <p14:xfrm>
                <a:off x="2991809" y="5845645"/>
                <a:ext cx="209880" cy="183600"/>
              </p14:xfrm>
            </p:contentPart>
          </mc:Choice>
          <mc:Fallback xmlns="">
            <p:pic>
              <p:nvPicPr>
                <p:cNvPr id="85" name="Ink 84">
                  <a:extLst>
                    <a:ext uri="{FF2B5EF4-FFF2-40B4-BE49-F238E27FC236}">
                      <a16:creationId xmlns:a16="http://schemas.microsoft.com/office/drawing/2014/main" id="{F857651F-2FBC-4367-BC52-B4764DA44445}"/>
                    </a:ext>
                  </a:extLst>
                </p:cNvPr>
                <p:cNvPicPr/>
                <p:nvPr/>
              </p:nvPicPr>
              <p:blipFill>
                <a:blip r:embed="rId126"/>
                <a:stretch>
                  <a:fillRect/>
                </a:stretch>
              </p:blipFill>
              <p:spPr>
                <a:xfrm>
                  <a:off x="2973840" y="5827645"/>
                  <a:ext cx="245459"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Ink 85">
                  <a:extLst>
                    <a:ext uri="{FF2B5EF4-FFF2-40B4-BE49-F238E27FC236}">
                      <a16:creationId xmlns:a16="http://schemas.microsoft.com/office/drawing/2014/main" id="{AA85A3D3-865E-48D7-B7C6-06047BBEEF20}"/>
                    </a:ext>
                  </a:extLst>
                </p14:cNvPr>
                <p14:cNvContentPartPr/>
                <p14:nvPr/>
              </p14:nvContentPartPr>
              <p14:xfrm>
                <a:off x="3040049" y="6226525"/>
                <a:ext cx="228960" cy="226440"/>
              </p14:xfrm>
            </p:contentPart>
          </mc:Choice>
          <mc:Fallback xmlns="">
            <p:pic>
              <p:nvPicPr>
                <p:cNvPr id="86" name="Ink 85">
                  <a:extLst>
                    <a:ext uri="{FF2B5EF4-FFF2-40B4-BE49-F238E27FC236}">
                      <a16:creationId xmlns:a16="http://schemas.microsoft.com/office/drawing/2014/main" id="{AA85A3D3-865E-48D7-B7C6-06047BBEEF20}"/>
                    </a:ext>
                  </a:extLst>
                </p:cNvPr>
                <p:cNvPicPr/>
                <p:nvPr/>
              </p:nvPicPr>
              <p:blipFill>
                <a:blip r:embed="rId128"/>
                <a:stretch>
                  <a:fillRect/>
                </a:stretch>
              </p:blipFill>
              <p:spPr>
                <a:xfrm>
                  <a:off x="3022049" y="6208525"/>
                  <a:ext cx="264600" cy="262080"/>
                </a:xfrm>
                <a:prstGeom prst="rect">
                  <a:avLst/>
                </a:prstGeom>
              </p:spPr>
            </p:pic>
          </mc:Fallback>
        </mc:AlternateContent>
      </p:grpSp>
      <p:grpSp>
        <p:nvGrpSpPr>
          <p:cNvPr id="92" name="Group 91">
            <a:extLst>
              <a:ext uri="{FF2B5EF4-FFF2-40B4-BE49-F238E27FC236}">
                <a16:creationId xmlns:a16="http://schemas.microsoft.com/office/drawing/2014/main" id="{BE691328-C85B-49CF-A6D3-F5AA4EF15935}"/>
              </a:ext>
            </a:extLst>
          </p:cNvPr>
          <p:cNvGrpSpPr/>
          <p:nvPr/>
        </p:nvGrpSpPr>
        <p:grpSpPr>
          <a:xfrm>
            <a:off x="4095569" y="5297005"/>
            <a:ext cx="455040" cy="201600"/>
            <a:chOff x="4095569" y="5297005"/>
            <a:chExt cx="455040" cy="201600"/>
          </a:xfrm>
        </p:grpSpPr>
        <mc:AlternateContent xmlns:mc="http://schemas.openxmlformats.org/markup-compatibility/2006" xmlns:p14="http://schemas.microsoft.com/office/powerpoint/2010/main">
          <mc:Choice Requires="p14">
            <p:contentPart p14:bwMode="auto" r:id="rId129">
              <p14:nvContentPartPr>
                <p14:cNvPr id="89" name="Ink 88">
                  <a:extLst>
                    <a:ext uri="{FF2B5EF4-FFF2-40B4-BE49-F238E27FC236}">
                      <a16:creationId xmlns:a16="http://schemas.microsoft.com/office/drawing/2014/main" id="{54C68BAF-04BE-4EBE-AC82-57E6B8F25B3B}"/>
                    </a:ext>
                  </a:extLst>
                </p14:cNvPr>
                <p14:cNvContentPartPr/>
                <p14:nvPr/>
              </p14:nvContentPartPr>
              <p14:xfrm>
                <a:off x="4095569" y="5297005"/>
                <a:ext cx="232920" cy="201600"/>
              </p14:xfrm>
            </p:contentPart>
          </mc:Choice>
          <mc:Fallback xmlns="">
            <p:pic>
              <p:nvPicPr>
                <p:cNvPr id="89" name="Ink 88">
                  <a:extLst>
                    <a:ext uri="{FF2B5EF4-FFF2-40B4-BE49-F238E27FC236}">
                      <a16:creationId xmlns:a16="http://schemas.microsoft.com/office/drawing/2014/main" id="{54C68BAF-04BE-4EBE-AC82-57E6B8F25B3B}"/>
                    </a:ext>
                  </a:extLst>
                </p:cNvPr>
                <p:cNvPicPr/>
                <p:nvPr/>
              </p:nvPicPr>
              <p:blipFill>
                <a:blip r:embed="rId130"/>
                <a:stretch>
                  <a:fillRect/>
                </a:stretch>
              </p:blipFill>
              <p:spPr>
                <a:xfrm>
                  <a:off x="4077541" y="5278973"/>
                  <a:ext cx="268615" cy="237304"/>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Ink 89">
                  <a:extLst>
                    <a:ext uri="{FF2B5EF4-FFF2-40B4-BE49-F238E27FC236}">
                      <a16:creationId xmlns:a16="http://schemas.microsoft.com/office/drawing/2014/main" id="{3F9D36F4-714D-405C-99E9-04F40EE24C01}"/>
                    </a:ext>
                  </a:extLst>
                </p14:cNvPr>
                <p14:cNvContentPartPr/>
                <p14:nvPr/>
              </p14:nvContentPartPr>
              <p14:xfrm>
                <a:off x="4419929" y="5348845"/>
                <a:ext cx="97200" cy="19800"/>
              </p14:xfrm>
            </p:contentPart>
          </mc:Choice>
          <mc:Fallback xmlns="">
            <p:pic>
              <p:nvPicPr>
                <p:cNvPr id="90" name="Ink 89">
                  <a:extLst>
                    <a:ext uri="{FF2B5EF4-FFF2-40B4-BE49-F238E27FC236}">
                      <a16:creationId xmlns:a16="http://schemas.microsoft.com/office/drawing/2014/main" id="{3F9D36F4-714D-405C-99E9-04F40EE24C01}"/>
                    </a:ext>
                  </a:extLst>
                </p:cNvPr>
                <p:cNvPicPr/>
                <p:nvPr/>
              </p:nvPicPr>
              <p:blipFill>
                <a:blip r:embed="rId132"/>
                <a:stretch>
                  <a:fillRect/>
                </a:stretch>
              </p:blipFill>
              <p:spPr>
                <a:xfrm>
                  <a:off x="4401929" y="5330845"/>
                  <a:ext cx="132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Ink 90">
                  <a:extLst>
                    <a:ext uri="{FF2B5EF4-FFF2-40B4-BE49-F238E27FC236}">
                      <a16:creationId xmlns:a16="http://schemas.microsoft.com/office/drawing/2014/main" id="{F11F0283-0A7F-45F8-AE48-8D3819CAD545}"/>
                    </a:ext>
                  </a:extLst>
                </p14:cNvPr>
                <p14:cNvContentPartPr/>
                <p14:nvPr/>
              </p14:nvContentPartPr>
              <p14:xfrm>
                <a:off x="4417409" y="5439205"/>
                <a:ext cx="133200" cy="6480"/>
              </p14:xfrm>
            </p:contentPart>
          </mc:Choice>
          <mc:Fallback xmlns="">
            <p:pic>
              <p:nvPicPr>
                <p:cNvPr id="91" name="Ink 90">
                  <a:extLst>
                    <a:ext uri="{FF2B5EF4-FFF2-40B4-BE49-F238E27FC236}">
                      <a16:creationId xmlns:a16="http://schemas.microsoft.com/office/drawing/2014/main" id="{F11F0283-0A7F-45F8-AE48-8D3819CAD545}"/>
                    </a:ext>
                  </a:extLst>
                </p:cNvPr>
                <p:cNvPicPr/>
                <p:nvPr/>
              </p:nvPicPr>
              <p:blipFill>
                <a:blip r:embed="rId134"/>
                <a:stretch>
                  <a:fillRect/>
                </a:stretch>
              </p:blipFill>
              <p:spPr>
                <a:xfrm>
                  <a:off x="4399409" y="5420146"/>
                  <a:ext cx="168840" cy="44216"/>
                </a:xfrm>
                <a:prstGeom prst="rect">
                  <a:avLst/>
                </a:prstGeom>
              </p:spPr>
            </p:pic>
          </mc:Fallback>
        </mc:AlternateContent>
      </p:grpSp>
      <p:grpSp>
        <p:nvGrpSpPr>
          <p:cNvPr id="99" name="Group 98">
            <a:extLst>
              <a:ext uri="{FF2B5EF4-FFF2-40B4-BE49-F238E27FC236}">
                <a16:creationId xmlns:a16="http://schemas.microsoft.com/office/drawing/2014/main" id="{E7D155A4-FE75-454A-A835-38F061A8751C}"/>
              </a:ext>
            </a:extLst>
          </p:cNvPr>
          <p:cNvGrpSpPr/>
          <p:nvPr/>
        </p:nvGrpSpPr>
        <p:grpSpPr>
          <a:xfrm>
            <a:off x="4823489" y="5190805"/>
            <a:ext cx="1221120" cy="312480"/>
            <a:chOff x="4823489" y="5190805"/>
            <a:chExt cx="1221120" cy="312480"/>
          </a:xfrm>
        </p:grpSpPr>
        <mc:AlternateContent xmlns:mc="http://schemas.openxmlformats.org/markup-compatibility/2006" xmlns:p14="http://schemas.microsoft.com/office/powerpoint/2010/main">
          <mc:Choice Requires="p14">
            <p:contentPart p14:bwMode="auto" r:id="rId135">
              <p14:nvContentPartPr>
                <p14:cNvPr id="93" name="Ink 92">
                  <a:extLst>
                    <a:ext uri="{FF2B5EF4-FFF2-40B4-BE49-F238E27FC236}">
                      <a16:creationId xmlns:a16="http://schemas.microsoft.com/office/drawing/2014/main" id="{22345882-2D2E-49BF-ADB3-25F6D2AFF7BD}"/>
                    </a:ext>
                  </a:extLst>
                </p14:cNvPr>
                <p14:cNvContentPartPr/>
                <p14:nvPr/>
              </p14:nvContentPartPr>
              <p14:xfrm>
                <a:off x="4823489" y="5379805"/>
                <a:ext cx="162720" cy="23400"/>
              </p14:xfrm>
            </p:contentPart>
          </mc:Choice>
          <mc:Fallback xmlns="">
            <p:pic>
              <p:nvPicPr>
                <p:cNvPr id="93" name="Ink 92">
                  <a:extLst>
                    <a:ext uri="{FF2B5EF4-FFF2-40B4-BE49-F238E27FC236}">
                      <a16:creationId xmlns:a16="http://schemas.microsoft.com/office/drawing/2014/main" id="{22345882-2D2E-49BF-ADB3-25F6D2AFF7BD}"/>
                    </a:ext>
                  </a:extLst>
                </p:cNvPr>
                <p:cNvPicPr/>
                <p:nvPr/>
              </p:nvPicPr>
              <p:blipFill>
                <a:blip r:embed="rId136"/>
                <a:stretch>
                  <a:fillRect/>
                </a:stretch>
              </p:blipFill>
              <p:spPr>
                <a:xfrm>
                  <a:off x="4805489" y="5361805"/>
                  <a:ext cx="198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Ink 93">
                  <a:extLst>
                    <a:ext uri="{FF2B5EF4-FFF2-40B4-BE49-F238E27FC236}">
                      <a16:creationId xmlns:a16="http://schemas.microsoft.com/office/drawing/2014/main" id="{9B7CF61C-4597-464C-97D9-0C18E14CECD8}"/>
                    </a:ext>
                  </a:extLst>
                </p14:cNvPr>
                <p14:cNvContentPartPr/>
                <p14:nvPr/>
              </p14:nvContentPartPr>
              <p14:xfrm>
                <a:off x="5089529" y="5271445"/>
                <a:ext cx="150840" cy="231840"/>
              </p14:xfrm>
            </p:contentPart>
          </mc:Choice>
          <mc:Fallback xmlns="">
            <p:pic>
              <p:nvPicPr>
                <p:cNvPr id="94" name="Ink 93">
                  <a:extLst>
                    <a:ext uri="{FF2B5EF4-FFF2-40B4-BE49-F238E27FC236}">
                      <a16:creationId xmlns:a16="http://schemas.microsoft.com/office/drawing/2014/main" id="{9B7CF61C-4597-464C-97D9-0C18E14CECD8}"/>
                    </a:ext>
                  </a:extLst>
                </p:cNvPr>
                <p:cNvPicPr/>
                <p:nvPr/>
              </p:nvPicPr>
              <p:blipFill>
                <a:blip r:embed="rId138"/>
                <a:stretch>
                  <a:fillRect/>
                </a:stretch>
              </p:blipFill>
              <p:spPr>
                <a:xfrm>
                  <a:off x="5071529" y="5253445"/>
                  <a:ext cx="186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Ink 94">
                  <a:extLst>
                    <a:ext uri="{FF2B5EF4-FFF2-40B4-BE49-F238E27FC236}">
                      <a16:creationId xmlns:a16="http://schemas.microsoft.com/office/drawing/2014/main" id="{999B159B-7C50-4A63-B1F8-0349B3BF100F}"/>
                    </a:ext>
                  </a:extLst>
                </p14:cNvPr>
                <p14:cNvContentPartPr/>
                <p14:nvPr/>
              </p14:nvContentPartPr>
              <p14:xfrm>
                <a:off x="5327489" y="5421925"/>
                <a:ext cx="16920" cy="11880"/>
              </p14:xfrm>
            </p:contentPart>
          </mc:Choice>
          <mc:Fallback xmlns="">
            <p:pic>
              <p:nvPicPr>
                <p:cNvPr id="95" name="Ink 94">
                  <a:extLst>
                    <a:ext uri="{FF2B5EF4-FFF2-40B4-BE49-F238E27FC236}">
                      <a16:creationId xmlns:a16="http://schemas.microsoft.com/office/drawing/2014/main" id="{999B159B-7C50-4A63-B1F8-0349B3BF100F}"/>
                    </a:ext>
                  </a:extLst>
                </p:cNvPr>
                <p:cNvPicPr/>
                <p:nvPr/>
              </p:nvPicPr>
              <p:blipFill>
                <a:blip r:embed="rId140"/>
                <a:stretch>
                  <a:fillRect/>
                </a:stretch>
              </p:blipFill>
              <p:spPr>
                <a:xfrm>
                  <a:off x="5309489" y="5403925"/>
                  <a:ext cx="52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Ink 95">
                  <a:extLst>
                    <a:ext uri="{FF2B5EF4-FFF2-40B4-BE49-F238E27FC236}">
                      <a16:creationId xmlns:a16="http://schemas.microsoft.com/office/drawing/2014/main" id="{9417A4BF-A940-43A4-8E2B-90C56CBB3D30}"/>
                    </a:ext>
                  </a:extLst>
                </p14:cNvPr>
                <p14:cNvContentPartPr/>
                <p14:nvPr/>
              </p14:nvContentPartPr>
              <p14:xfrm>
                <a:off x="5432609" y="5267125"/>
                <a:ext cx="36720" cy="226800"/>
              </p14:xfrm>
            </p:contentPart>
          </mc:Choice>
          <mc:Fallback xmlns="">
            <p:pic>
              <p:nvPicPr>
                <p:cNvPr id="96" name="Ink 95">
                  <a:extLst>
                    <a:ext uri="{FF2B5EF4-FFF2-40B4-BE49-F238E27FC236}">
                      <a16:creationId xmlns:a16="http://schemas.microsoft.com/office/drawing/2014/main" id="{9417A4BF-A940-43A4-8E2B-90C56CBB3D30}"/>
                    </a:ext>
                  </a:extLst>
                </p:cNvPr>
                <p:cNvPicPr/>
                <p:nvPr/>
              </p:nvPicPr>
              <p:blipFill>
                <a:blip r:embed="rId142"/>
                <a:stretch>
                  <a:fillRect/>
                </a:stretch>
              </p:blipFill>
              <p:spPr>
                <a:xfrm>
                  <a:off x="5414609" y="5249154"/>
                  <a:ext cx="72360" cy="262384"/>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Ink 96">
                  <a:extLst>
                    <a:ext uri="{FF2B5EF4-FFF2-40B4-BE49-F238E27FC236}">
                      <a16:creationId xmlns:a16="http://schemas.microsoft.com/office/drawing/2014/main" id="{ACE140A6-C227-4CA6-9374-FA0FD2814064}"/>
                    </a:ext>
                  </a:extLst>
                </p14:cNvPr>
                <p14:cNvContentPartPr/>
                <p14:nvPr/>
              </p14:nvContentPartPr>
              <p14:xfrm>
                <a:off x="5579489" y="5238325"/>
                <a:ext cx="214920" cy="225360"/>
              </p14:xfrm>
            </p:contentPart>
          </mc:Choice>
          <mc:Fallback xmlns="">
            <p:pic>
              <p:nvPicPr>
                <p:cNvPr id="97" name="Ink 96">
                  <a:extLst>
                    <a:ext uri="{FF2B5EF4-FFF2-40B4-BE49-F238E27FC236}">
                      <a16:creationId xmlns:a16="http://schemas.microsoft.com/office/drawing/2014/main" id="{ACE140A6-C227-4CA6-9374-FA0FD2814064}"/>
                    </a:ext>
                  </a:extLst>
                </p:cNvPr>
                <p:cNvPicPr/>
                <p:nvPr/>
              </p:nvPicPr>
              <p:blipFill>
                <a:blip r:embed="rId144"/>
                <a:stretch>
                  <a:fillRect/>
                </a:stretch>
              </p:blipFill>
              <p:spPr>
                <a:xfrm>
                  <a:off x="5561489" y="5220325"/>
                  <a:ext cx="250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Ink 97">
                  <a:extLst>
                    <a:ext uri="{FF2B5EF4-FFF2-40B4-BE49-F238E27FC236}">
                      <a16:creationId xmlns:a16="http://schemas.microsoft.com/office/drawing/2014/main" id="{B4F1651F-44BF-4105-BAF5-2E2E13BCB249}"/>
                    </a:ext>
                  </a:extLst>
                </p14:cNvPr>
                <p14:cNvContentPartPr/>
                <p14:nvPr/>
              </p14:nvContentPartPr>
              <p14:xfrm>
                <a:off x="5893409" y="5190805"/>
                <a:ext cx="151200" cy="223560"/>
              </p14:xfrm>
            </p:contentPart>
          </mc:Choice>
          <mc:Fallback xmlns="">
            <p:pic>
              <p:nvPicPr>
                <p:cNvPr id="98" name="Ink 97">
                  <a:extLst>
                    <a:ext uri="{FF2B5EF4-FFF2-40B4-BE49-F238E27FC236}">
                      <a16:creationId xmlns:a16="http://schemas.microsoft.com/office/drawing/2014/main" id="{B4F1651F-44BF-4105-BAF5-2E2E13BCB249}"/>
                    </a:ext>
                  </a:extLst>
                </p:cNvPr>
                <p:cNvPicPr/>
                <p:nvPr/>
              </p:nvPicPr>
              <p:blipFill>
                <a:blip r:embed="rId146"/>
                <a:stretch>
                  <a:fillRect/>
                </a:stretch>
              </p:blipFill>
              <p:spPr>
                <a:xfrm>
                  <a:off x="5875366" y="5172805"/>
                  <a:ext cx="186925" cy="259200"/>
                </a:xfrm>
                <a:prstGeom prst="rect">
                  <a:avLst/>
                </a:prstGeom>
              </p:spPr>
            </p:pic>
          </mc:Fallback>
        </mc:AlternateContent>
      </p:grpSp>
      <p:grpSp>
        <p:nvGrpSpPr>
          <p:cNvPr id="115" name="Group 114">
            <a:extLst>
              <a:ext uri="{FF2B5EF4-FFF2-40B4-BE49-F238E27FC236}">
                <a16:creationId xmlns:a16="http://schemas.microsoft.com/office/drawing/2014/main" id="{0DFED2A8-A9E2-4B90-B03F-9053B651F6CD}"/>
              </a:ext>
            </a:extLst>
          </p:cNvPr>
          <p:cNvGrpSpPr/>
          <p:nvPr/>
        </p:nvGrpSpPr>
        <p:grpSpPr>
          <a:xfrm>
            <a:off x="4089809" y="5707765"/>
            <a:ext cx="395640" cy="299160"/>
            <a:chOff x="4089809" y="5707765"/>
            <a:chExt cx="395640" cy="299160"/>
          </a:xfrm>
        </p:grpSpPr>
        <mc:AlternateContent xmlns:mc="http://schemas.openxmlformats.org/markup-compatibility/2006" xmlns:p14="http://schemas.microsoft.com/office/powerpoint/2010/main">
          <mc:Choice Requires="p14">
            <p:contentPart p14:bwMode="auto" r:id="rId147">
              <p14:nvContentPartPr>
                <p14:cNvPr id="100" name="Ink 99">
                  <a:extLst>
                    <a:ext uri="{FF2B5EF4-FFF2-40B4-BE49-F238E27FC236}">
                      <a16:creationId xmlns:a16="http://schemas.microsoft.com/office/drawing/2014/main" id="{3DEBCDBD-C086-41D6-B94F-9E3DFC333ABA}"/>
                    </a:ext>
                  </a:extLst>
                </p14:cNvPr>
                <p14:cNvContentPartPr/>
                <p14:nvPr/>
              </p14:nvContentPartPr>
              <p14:xfrm>
                <a:off x="4089809" y="5707765"/>
                <a:ext cx="170640" cy="299160"/>
              </p14:xfrm>
            </p:contentPart>
          </mc:Choice>
          <mc:Fallback xmlns="">
            <p:pic>
              <p:nvPicPr>
                <p:cNvPr id="100" name="Ink 99">
                  <a:extLst>
                    <a:ext uri="{FF2B5EF4-FFF2-40B4-BE49-F238E27FC236}">
                      <a16:creationId xmlns:a16="http://schemas.microsoft.com/office/drawing/2014/main" id="{3DEBCDBD-C086-41D6-B94F-9E3DFC333ABA}"/>
                    </a:ext>
                  </a:extLst>
                </p:cNvPr>
                <p:cNvPicPr/>
                <p:nvPr/>
              </p:nvPicPr>
              <p:blipFill>
                <a:blip r:embed="rId148"/>
                <a:stretch>
                  <a:fillRect/>
                </a:stretch>
              </p:blipFill>
              <p:spPr>
                <a:xfrm>
                  <a:off x="4071809" y="5689765"/>
                  <a:ext cx="2062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Ink 100">
                  <a:extLst>
                    <a:ext uri="{FF2B5EF4-FFF2-40B4-BE49-F238E27FC236}">
                      <a16:creationId xmlns:a16="http://schemas.microsoft.com/office/drawing/2014/main" id="{18B79BAD-EC6B-4C2D-B81A-B0F8BC310F07}"/>
                    </a:ext>
                  </a:extLst>
                </p14:cNvPr>
                <p14:cNvContentPartPr/>
                <p14:nvPr/>
              </p14:nvContentPartPr>
              <p14:xfrm>
                <a:off x="4371329" y="5800285"/>
                <a:ext cx="114120" cy="24120"/>
              </p14:xfrm>
            </p:contentPart>
          </mc:Choice>
          <mc:Fallback xmlns="">
            <p:pic>
              <p:nvPicPr>
                <p:cNvPr id="101" name="Ink 100">
                  <a:extLst>
                    <a:ext uri="{FF2B5EF4-FFF2-40B4-BE49-F238E27FC236}">
                      <a16:creationId xmlns:a16="http://schemas.microsoft.com/office/drawing/2014/main" id="{18B79BAD-EC6B-4C2D-B81A-B0F8BC310F07}"/>
                    </a:ext>
                  </a:extLst>
                </p:cNvPr>
                <p:cNvPicPr/>
                <p:nvPr/>
              </p:nvPicPr>
              <p:blipFill>
                <a:blip r:embed="rId150"/>
                <a:stretch>
                  <a:fillRect/>
                </a:stretch>
              </p:blipFill>
              <p:spPr>
                <a:xfrm>
                  <a:off x="4353329" y="5782550"/>
                  <a:ext cx="149760" cy="59236"/>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Ink 101">
                  <a:extLst>
                    <a:ext uri="{FF2B5EF4-FFF2-40B4-BE49-F238E27FC236}">
                      <a16:creationId xmlns:a16="http://schemas.microsoft.com/office/drawing/2014/main" id="{E7889E12-8B12-47C7-BABE-169A9FBC7B29}"/>
                    </a:ext>
                  </a:extLst>
                </p14:cNvPr>
                <p14:cNvContentPartPr/>
                <p14:nvPr/>
              </p14:nvContentPartPr>
              <p14:xfrm>
                <a:off x="4370249" y="5882725"/>
                <a:ext cx="111600" cy="25200"/>
              </p14:xfrm>
            </p:contentPart>
          </mc:Choice>
          <mc:Fallback xmlns="">
            <p:pic>
              <p:nvPicPr>
                <p:cNvPr id="102" name="Ink 101">
                  <a:extLst>
                    <a:ext uri="{FF2B5EF4-FFF2-40B4-BE49-F238E27FC236}">
                      <a16:creationId xmlns:a16="http://schemas.microsoft.com/office/drawing/2014/main" id="{E7889E12-8B12-47C7-BABE-169A9FBC7B29}"/>
                    </a:ext>
                  </a:extLst>
                </p:cNvPr>
                <p:cNvPicPr/>
                <p:nvPr/>
              </p:nvPicPr>
              <p:blipFill>
                <a:blip r:embed="rId152"/>
                <a:stretch>
                  <a:fillRect/>
                </a:stretch>
              </p:blipFill>
              <p:spPr>
                <a:xfrm>
                  <a:off x="4352249" y="5864725"/>
                  <a:ext cx="147240" cy="60840"/>
                </a:xfrm>
                <a:prstGeom prst="rect">
                  <a:avLst/>
                </a:prstGeom>
              </p:spPr>
            </p:pic>
          </mc:Fallback>
        </mc:AlternateContent>
      </p:grpSp>
      <p:grpSp>
        <p:nvGrpSpPr>
          <p:cNvPr id="114" name="Group 113">
            <a:extLst>
              <a:ext uri="{FF2B5EF4-FFF2-40B4-BE49-F238E27FC236}">
                <a16:creationId xmlns:a16="http://schemas.microsoft.com/office/drawing/2014/main" id="{6E02A6D8-CF39-490E-ABE8-5C174C84B827}"/>
              </a:ext>
            </a:extLst>
          </p:cNvPr>
          <p:cNvGrpSpPr/>
          <p:nvPr/>
        </p:nvGrpSpPr>
        <p:grpSpPr>
          <a:xfrm>
            <a:off x="4926809" y="5717125"/>
            <a:ext cx="1006200" cy="280080"/>
            <a:chOff x="4926809" y="5717125"/>
            <a:chExt cx="1006200" cy="280080"/>
          </a:xfrm>
        </p:grpSpPr>
        <mc:AlternateContent xmlns:mc="http://schemas.openxmlformats.org/markup-compatibility/2006" xmlns:p14="http://schemas.microsoft.com/office/powerpoint/2010/main">
          <mc:Choice Requires="p14">
            <p:contentPart p14:bwMode="auto" r:id="rId153">
              <p14:nvContentPartPr>
                <p14:cNvPr id="103" name="Ink 102">
                  <a:extLst>
                    <a:ext uri="{FF2B5EF4-FFF2-40B4-BE49-F238E27FC236}">
                      <a16:creationId xmlns:a16="http://schemas.microsoft.com/office/drawing/2014/main" id="{037B6AE5-5A04-4A82-AE01-1D7C0256E045}"/>
                    </a:ext>
                  </a:extLst>
                </p14:cNvPr>
                <p14:cNvContentPartPr/>
                <p14:nvPr/>
              </p14:nvContentPartPr>
              <p14:xfrm>
                <a:off x="4926809" y="5755645"/>
                <a:ext cx="23400" cy="217440"/>
              </p14:xfrm>
            </p:contentPart>
          </mc:Choice>
          <mc:Fallback xmlns="">
            <p:pic>
              <p:nvPicPr>
                <p:cNvPr id="103" name="Ink 102">
                  <a:extLst>
                    <a:ext uri="{FF2B5EF4-FFF2-40B4-BE49-F238E27FC236}">
                      <a16:creationId xmlns:a16="http://schemas.microsoft.com/office/drawing/2014/main" id="{037B6AE5-5A04-4A82-AE01-1D7C0256E045}"/>
                    </a:ext>
                  </a:extLst>
                </p:cNvPr>
                <p:cNvPicPr/>
                <p:nvPr/>
              </p:nvPicPr>
              <p:blipFill>
                <a:blip r:embed="rId154"/>
                <a:stretch>
                  <a:fillRect/>
                </a:stretch>
              </p:blipFill>
              <p:spPr>
                <a:xfrm>
                  <a:off x="4908809" y="5737645"/>
                  <a:ext cx="59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Ink 103">
                  <a:extLst>
                    <a:ext uri="{FF2B5EF4-FFF2-40B4-BE49-F238E27FC236}">
                      <a16:creationId xmlns:a16="http://schemas.microsoft.com/office/drawing/2014/main" id="{DA217DDF-BB5A-4E35-9F33-DE9AE8EF6815}"/>
                    </a:ext>
                  </a:extLst>
                </p14:cNvPr>
                <p14:cNvContentPartPr/>
                <p14:nvPr/>
              </p14:nvContentPartPr>
              <p14:xfrm>
                <a:off x="5081969" y="5915845"/>
                <a:ext cx="25560" cy="21600"/>
              </p14:xfrm>
            </p:contentPart>
          </mc:Choice>
          <mc:Fallback xmlns="">
            <p:pic>
              <p:nvPicPr>
                <p:cNvPr id="104" name="Ink 103">
                  <a:extLst>
                    <a:ext uri="{FF2B5EF4-FFF2-40B4-BE49-F238E27FC236}">
                      <a16:creationId xmlns:a16="http://schemas.microsoft.com/office/drawing/2014/main" id="{DA217DDF-BB5A-4E35-9F33-DE9AE8EF6815}"/>
                    </a:ext>
                  </a:extLst>
                </p:cNvPr>
                <p:cNvPicPr/>
                <p:nvPr/>
              </p:nvPicPr>
              <p:blipFill>
                <a:blip r:embed="rId156"/>
                <a:stretch>
                  <a:fillRect/>
                </a:stretch>
              </p:blipFill>
              <p:spPr>
                <a:xfrm>
                  <a:off x="5063969" y="5897845"/>
                  <a:ext cx="61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Ink 104">
                  <a:extLst>
                    <a:ext uri="{FF2B5EF4-FFF2-40B4-BE49-F238E27FC236}">
                      <a16:creationId xmlns:a16="http://schemas.microsoft.com/office/drawing/2014/main" id="{D475F819-57FB-43D4-A204-F9506B547495}"/>
                    </a:ext>
                  </a:extLst>
                </p14:cNvPr>
                <p14:cNvContentPartPr/>
                <p14:nvPr/>
              </p14:nvContentPartPr>
              <p14:xfrm>
                <a:off x="5165129" y="5743405"/>
                <a:ext cx="192240" cy="253800"/>
              </p14:xfrm>
            </p:contentPart>
          </mc:Choice>
          <mc:Fallback xmlns="">
            <p:pic>
              <p:nvPicPr>
                <p:cNvPr id="105" name="Ink 104">
                  <a:extLst>
                    <a:ext uri="{FF2B5EF4-FFF2-40B4-BE49-F238E27FC236}">
                      <a16:creationId xmlns:a16="http://schemas.microsoft.com/office/drawing/2014/main" id="{D475F819-57FB-43D4-A204-F9506B547495}"/>
                    </a:ext>
                  </a:extLst>
                </p:cNvPr>
                <p:cNvPicPr/>
                <p:nvPr/>
              </p:nvPicPr>
              <p:blipFill>
                <a:blip r:embed="rId158"/>
                <a:stretch>
                  <a:fillRect/>
                </a:stretch>
              </p:blipFill>
              <p:spPr>
                <a:xfrm>
                  <a:off x="5147095" y="5725405"/>
                  <a:ext cx="227947"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Ink 105">
                  <a:extLst>
                    <a:ext uri="{FF2B5EF4-FFF2-40B4-BE49-F238E27FC236}">
                      <a16:creationId xmlns:a16="http://schemas.microsoft.com/office/drawing/2014/main" id="{BCD33BF6-2047-4086-BD1C-5BA2284D3588}"/>
                    </a:ext>
                  </a:extLst>
                </p14:cNvPr>
                <p14:cNvContentPartPr/>
                <p14:nvPr/>
              </p14:nvContentPartPr>
              <p14:xfrm>
                <a:off x="5453849" y="5717125"/>
                <a:ext cx="174240" cy="217080"/>
              </p14:xfrm>
            </p:contentPart>
          </mc:Choice>
          <mc:Fallback xmlns="">
            <p:pic>
              <p:nvPicPr>
                <p:cNvPr id="106" name="Ink 105">
                  <a:extLst>
                    <a:ext uri="{FF2B5EF4-FFF2-40B4-BE49-F238E27FC236}">
                      <a16:creationId xmlns:a16="http://schemas.microsoft.com/office/drawing/2014/main" id="{BCD33BF6-2047-4086-BD1C-5BA2284D3588}"/>
                    </a:ext>
                  </a:extLst>
                </p:cNvPr>
                <p:cNvPicPr/>
                <p:nvPr/>
              </p:nvPicPr>
              <p:blipFill>
                <a:blip r:embed="rId160"/>
                <a:stretch>
                  <a:fillRect/>
                </a:stretch>
              </p:blipFill>
              <p:spPr>
                <a:xfrm>
                  <a:off x="5435849" y="5699125"/>
                  <a:ext cx="2098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Ink 106">
                  <a:extLst>
                    <a:ext uri="{FF2B5EF4-FFF2-40B4-BE49-F238E27FC236}">
                      <a16:creationId xmlns:a16="http://schemas.microsoft.com/office/drawing/2014/main" id="{76E78987-12C0-49B0-9FFD-E8566A77C52E}"/>
                    </a:ext>
                  </a:extLst>
                </p14:cNvPr>
                <p14:cNvContentPartPr/>
                <p14:nvPr/>
              </p14:nvContentPartPr>
              <p14:xfrm>
                <a:off x="5697209" y="5756365"/>
                <a:ext cx="235800" cy="139680"/>
              </p14:xfrm>
            </p:contentPart>
          </mc:Choice>
          <mc:Fallback xmlns="">
            <p:pic>
              <p:nvPicPr>
                <p:cNvPr id="107" name="Ink 106">
                  <a:extLst>
                    <a:ext uri="{FF2B5EF4-FFF2-40B4-BE49-F238E27FC236}">
                      <a16:creationId xmlns:a16="http://schemas.microsoft.com/office/drawing/2014/main" id="{76E78987-12C0-49B0-9FFD-E8566A77C52E}"/>
                    </a:ext>
                  </a:extLst>
                </p:cNvPr>
                <p:cNvPicPr/>
                <p:nvPr/>
              </p:nvPicPr>
              <p:blipFill>
                <a:blip r:embed="rId162"/>
                <a:stretch>
                  <a:fillRect/>
                </a:stretch>
              </p:blipFill>
              <p:spPr>
                <a:xfrm>
                  <a:off x="5679209" y="5738365"/>
                  <a:ext cx="271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8" name="Ink 107">
                  <a:extLst>
                    <a:ext uri="{FF2B5EF4-FFF2-40B4-BE49-F238E27FC236}">
                      <a16:creationId xmlns:a16="http://schemas.microsoft.com/office/drawing/2014/main" id="{13298CFC-63FF-4598-96C1-7F6875E1C13A}"/>
                    </a:ext>
                  </a:extLst>
                </p14:cNvPr>
                <p14:cNvContentPartPr/>
                <p14:nvPr/>
              </p14:nvContentPartPr>
              <p14:xfrm>
                <a:off x="5712689" y="5744125"/>
                <a:ext cx="177840" cy="169920"/>
              </p14:xfrm>
            </p:contentPart>
          </mc:Choice>
          <mc:Fallback xmlns="">
            <p:pic>
              <p:nvPicPr>
                <p:cNvPr id="108" name="Ink 107">
                  <a:extLst>
                    <a:ext uri="{FF2B5EF4-FFF2-40B4-BE49-F238E27FC236}">
                      <a16:creationId xmlns:a16="http://schemas.microsoft.com/office/drawing/2014/main" id="{13298CFC-63FF-4598-96C1-7F6875E1C13A}"/>
                    </a:ext>
                  </a:extLst>
                </p:cNvPr>
                <p:cNvPicPr/>
                <p:nvPr/>
              </p:nvPicPr>
              <p:blipFill>
                <a:blip r:embed="rId164"/>
                <a:stretch>
                  <a:fillRect/>
                </a:stretch>
              </p:blipFill>
              <p:spPr>
                <a:xfrm>
                  <a:off x="5694689" y="5726125"/>
                  <a:ext cx="213480" cy="205560"/>
                </a:xfrm>
                <a:prstGeom prst="rect">
                  <a:avLst/>
                </a:prstGeom>
              </p:spPr>
            </p:pic>
          </mc:Fallback>
        </mc:AlternateContent>
      </p:grpSp>
      <p:grpSp>
        <p:nvGrpSpPr>
          <p:cNvPr id="113" name="Group 112">
            <a:extLst>
              <a:ext uri="{FF2B5EF4-FFF2-40B4-BE49-F238E27FC236}">
                <a16:creationId xmlns:a16="http://schemas.microsoft.com/office/drawing/2014/main" id="{EBDF726C-BB7D-4E51-9C2E-3C27B8349A66}"/>
              </a:ext>
            </a:extLst>
          </p:cNvPr>
          <p:cNvGrpSpPr/>
          <p:nvPr/>
        </p:nvGrpSpPr>
        <p:grpSpPr>
          <a:xfrm>
            <a:off x="4064249" y="6221845"/>
            <a:ext cx="409320" cy="236160"/>
            <a:chOff x="4064249" y="6221845"/>
            <a:chExt cx="409320" cy="236160"/>
          </a:xfrm>
        </p:grpSpPr>
        <mc:AlternateContent xmlns:mc="http://schemas.openxmlformats.org/markup-compatibility/2006" xmlns:p14="http://schemas.microsoft.com/office/powerpoint/2010/main">
          <mc:Choice Requires="p14">
            <p:contentPart p14:bwMode="auto" r:id="rId165">
              <p14:nvContentPartPr>
                <p14:cNvPr id="109" name="Ink 108">
                  <a:extLst>
                    <a:ext uri="{FF2B5EF4-FFF2-40B4-BE49-F238E27FC236}">
                      <a16:creationId xmlns:a16="http://schemas.microsoft.com/office/drawing/2014/main" id="{066CE444-0A31-455C-9CBC-8DB7B82F7254}"/>
                    </a:ext>
                  </a:extLst>
                </p14:cNvPr>
                <p14:cNvContentPartPr/>
                <p14:nvPr/>
              </p14:nvContentPartPr>
              <p14:xfrm>
                <a:off x="4064249" y="6221845"/>
                <a:ext cx="183600" cy="236160"/>
              </p14:xfrm>
            </p:contentPart>
          </mc:Choice>
          <mc:Fallback xmlns="">
            <p:pic>
              <p:nvPicPr>
                <p:cNvPr id="109" name="Ink 108">
                  <a:extLst>
                    <a:ext uri="{FF2B5EF4-FFF2-40B4-BE49-F238E27FC236}">
                      <a16:creationId xmlns:a16="http://schemas.microsoft.com/office/drawing/2014/main" id="{066CE444-0A31-455C-9CBC-8DB7B82F7254}"/>
                    </a:ext>
                  </a:extLst>
                </p:cNvPr>
                <p:cNvPicPr/>
                <p:nvPr/>
              </p:nvPicPr>
              <p:blipFill>
                <a:blip r:embed="rId166"/>
                <a:stretch>
                  <a:fillRect/>
                </a:stretch>
              </p:blipFill>
              <p:spPr>
                <a:xfrm>
                  <a:off x="4046249" y="6203845"/>
                  <a:ext cx="219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Ink 109">
                  <a:extLst>
                    <a:ext uri="{FF2B5EF4-FFF2-40B4-BE49-F238E27FC236}">
                      <a16:creationId xmlns:a16="http://schemas.microsoft.com/office/drawing/2014/main" id="{7604A2DB-2122-4000-977A-349994E502B1}"/>
                    </a:ext>
                  </a:extLst>
                </p14:cNvPr>
                <p14:cNvContentPartPr/>
                <p14:nvPr/>
              </p14:nvContentPartPr>
              <p14:xfrm>
                <a:off x="4353329" y="6298525"/>
                <a:ext cx="100440" cy="14040"/>
              </p14:xfrm>
            </p:contentPart>
          </mc:Choice>
          <mc:Fallback xmlns="">
            <p:pic>
              <p:nvPicPr>
                <p:cNvPr id="110" name="Ink 109">
                  <a:extLst>
                    <a:ext uri="{FF2B5EF4-FFF2-40B4-BE49-F238E27FC236}">
                      <a16:creationId xmlns:a16="http://schemas.microsoft.com/office/drawing/2014/main" id="{7604A2DB-2122-4000-977A-349994E502B1}"/>
                    </a:ext>
                  </a:extLst>
                </p:cNvPr>
                <p:cNvPicPr/>
                <p:nvPr/>
              </p:nvPicPr>
              <p:blipFill>
                <a:blip r:embed="rId168"/>
                <a:stretch>
                  <a:fillRect/>
                </a:stretch>
              </p:blipFill>
              <p:spPr>
                <a:xfrm>
                  <a:off x="4335329" y="6280525"/>
                  <a:ext cx="136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Ink 110">
                  <a:extLst>
                    <a:ext uri="{FF2B5EF4-FFF2-40B4-BE49-F238E27FC236}">
                      <a16:creationId xmlns:a16="http://schemas.microsoft.com/office/drawing/2014/main" id="{E3566777-0B77-468C-BF0F-E39606615E76}"/>
                    </a:ext>
                  </a:extLst>
                </p14:cNvPr>
                <p14:cNvContentPartPr/>
                <p14:nvPr/>
              </p14:nvContentPartPr>
              <p14:xfrm>
                <a:off x="4348649" y="6392485"/>
                <a:ext cx="124920" cy="9720"/>
              </p14:xfrm>
            </p:contentPart>
          </mc:Choice>
          <mc:Fallback xmlns="">
            <p:pic>
              <p:nvPicPr>
                <p:cNvPr id="111" name="Ink 110">
                  <a:extLst>
                    <a:ext uri="{FF2B5EF4-FFF2-40B4-BE49-F238E27FC236}">
                      <a16:creationId xmlns:a16="http://schemas.microsoft.com/office/drawing/2014/main" id="{E3566777-0B77-468C-BF0F-E39606615E76}"/>
                    </a:ext>
                  </a:extLst>
                </p:cNvPr>
                <p:cNvPicPr/>
                <p:nvPr/>
              </p:nvPicPr>
              <p:blipFill>
                <a:blip r:embed="rId170"/>
                <a:stretch>
                  <a:fillRect/>
                </a:stretch>
              </p:blipFill>
              <p:spPr>
                <a:xfrm>
                  <a:off x="4330649" y="6374485"/>
                  <a:ext cx="16056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12" name="Ink 111">
                <a:extLst>
                  <a:ext uri="{FF2B5EF4-FFF2-40B4-BE49-F238E27FC236}">
                    <a16:creationId xmlns:a16="http://schemas.microsoft.com/office/drawing/2014/main" id="{023DDDB4-4D51-4DDD-9CD9-5E025246BDEC}"/>
                  </a:ext>
                </a:extLst>
              </p14:cNvPr>
              <p14:cNvContentPartPr/>
              <p14:nvPr/>
            </p14:nvContentPartPr>
            <p14:xfrm>
              <a:off x="4921769" y="6216445"/>
              <a:ext cx="201240" cy="304920"/>
            </p14:xfrm>
          </p:contentPart>
        </mc:Choice>
        <mc:Fallback xmlns="">
          <p:pic>
            <p:nvPicPr>
              <p:cNvPr id="112" name="Ink 111">
                <a:extLst>
                  <a:ext uri="{FF2B5EF4-FFF2-40B4-BE49-F238E27FC236}">
                    <a16:creationId xmlns:a16="http://schemas.microsoft.com/office/drawing/2014/main" id="{023DDDB4-4D51-4DDD-9CD9-5E025246BDEC}"/>
                  </a:ext>
                </a:extLst>
              </p:cNvPr>
              <p:cNvPicPr/>
              <p:nvPr/>
            </p:nvPicPr>
            <p:blipFill>
              <a:blip r:embed="rId172"/>
              <a:stretch>
                <a:fillRect/>
              </a:stretch>
            </p:blipFill>
            <p:spPr>
              <a:xfrm>
                <a:off x="4903769" y="6198445"/>
                <a:ext cx="236880" cy="340560"/>
              </a:xfrm>
              <a:prstGeom prst="rect">
                <a:avLst/>
              </a:prstGeom>
            </p:spPr>
          </p:pic>
        </mc:Fallback>
      </mc:AlternateContent>
      <p:grpSp>
        <p:nvGrpSpPr>
          <p:cNvPr id="142" name="Group 141">
            <a:extLst>
              <a:ext uri="{FF2B5EF4-FFF2-40B4-BE49-F238E27FC236}">
                <a16:creationId xmlns:a16="http://schemas.microsoft.com/office/drawing/2014/main" id="{B06E3082-9434-4895-BFC9-1BEB6BAE49A9}"/>
              </a:ext>
            </a:extLst>
          </p:cNvPr>
          <p:cNvGrpSpPr/>
          <p:nvPr/>
        </p:nvGrpSpPr>
        <p:grpSpPr>
          <a:xfrm>
            <a:off x="6887369" y="5224285"/>
            <a:ext cx="5256000" cy="942480"/>
            <a:chOff x="6887369" y="5224285"/>
            <a:chExt cx="5256000" cy="942480"/>
          </a:xfrm>
        </p:grpSpPr>
        <mc:AlternateContent xmlns:mc="http://schemas.openxmlformats.org/markup-compatibility/2006" xmlns:p14="http://schemas.microsoft.com/office/powerpoint/2010/main">
          <mc:Choice Requires="p14">
            <p:contentPart p14:bwMode="auto" r:id="rId173">
              <p14:nvContentPartPr>
                <p14:cNvPr id="116" name="Ink 115">
                  <a:extLst>
                    <a:ext uri="{FF2B5EF4-FFF2-40B4-BE49-F238E27FC236}">
                      <a16:creationId xmlns:a16="http://schemas.microsoft.com/office/drawing/2014/main" id="{64641DAC-3FE3-46CC-99FF-9DEFE0CEFA28}"/>
                    </a:ext>
                  </a:extLst>
                </p14:cNvPr>
                <p14:cNvContentPartPr/>
                <p14:nvPr/>
              </p14:nvContentPartPr>
              <p14:xfrm>
                <a:off x="7272209" y="5621365"/>
                <a:ext cx="190080" cy="478800"/>
              </p14:xfrm>
            </p:contentPart>
          </mc:Choice>
          <mc:Fallback xmlns="">
            <p:pic>
              <p:nvPicPr>
                <p:cNvPr id="116" name="Ink 115">
                  <a:extLst>
                    <a:ext uri="{FF2B5EF4-FFF2-40B4-BE49-F238E27FC236}">
                      <a16:creationId xmlns:a16="http://schemas.microsoft.com/office/drawing/2014/main" id="{64641DAC-3FE3-46CC-99FF-9DEFE0CEFA28}"/>
                    </a:ext>
                  </a:extLst>
                </p:cNvPr>
                <p:cNvPicPr/>
                <p:nvPr/>
              </p:nvPicPr>
              <p:blipFill>
                <a:blip r:embed="rId174"/>
                <a:stretch>
                  <a:fillRect/>
                </a:stretch>
              </p:blipFill>
              <p:spPr>
                <a:xfrm>
                  <a:off x="7254243" y="5603351"/>
                  <a:ext cx="225653" cy="51446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Ink 116">
                  <a:extLst>
                    <a:ext uri="{FF2B5EF4-FFF2-40B4-BE49-F238E27FC236}">
                      <a16:creationId xmlns:a16="http://schemas.microsoft.com/office/drawing/2014/main" id="{2522EEEB-E92A-43F5-9D75-5F06196E0BDB}"/>
                    </a:ext>
                  </a:extLst>
                </p14:cNvPr>
                <p14:cNvContentPartPr/>
                <p14:nvPr/>
              </p14:nvContentPartPr>
              <p14:xfrm>
                <a:off x="7635089" y="5637205"/>
                <a:ext cx="136080" cy="27360"/>
              </p14:xfrm>
            </p:contentPart>
          </mc:Choice>
          <mc:Fallback xmlns="">
            <p:pic>
              <p:nvPicPr>
                <p:cNvPr id="117" name="Ink 116">
                  <a:extLst>
                    <a:ext uri="{FF2B5EF4-FFF2-40B4-BE49-F238E27FC236}">
                      <a16:creationId xmlns:a16="http://schemas.microsoft.com/office/drawing/2014/main" id="{2522EEEB-E92A-43F5-9D75-5F06196E0BDB}"/>
                    </a:ext>
                  </a:extLst>
                </p:cNvPr>
                <p:cNvPicPr/>
                <p:nvPr/>
              </p:nvPicPr>
              <p:blipFill>
                <a:blip r:embed="rId176"/>
                <a:stretch>
                  <a:fillRect/>
                </a:stretch>
              </p:blipFill>
              <p:spPr>
                <a:xfrm>
                  <a:off x="7617041" y="5618965"/>
                  <a:ext cx="171815" cy="63475"/>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Ink 117">
                  <a:extLst>
                    <a:ext uri="{FF2B5EF4-FFF2-40B4-BE49-F238E27FC236}">
                      <a16:creationId xmlns:a16="http://schemas.microsoft.com/office/drawing/2014/main" id="{E365114B-200C-45ED-9746-8298E30677B6}"/>
                    </a:ext>
                  </a:extLst>
                </p14:cNvPr>
                <p14:cNvContentPartPr/>
                <p14:nvPr/>
              </p14:nvContentPartPr>
              <p14:xfrm>
                <a:off x="7667129" y="5719645"/>
                <a:ext cx="123120" cy="28440"/>
              </p14:xfrm>
            </p:contentPart>
          </mc:Choice>
          <mc:Fallback xmlns="">
            <p:pic>
              <p:nvPicPr>
                <p:cNvPr id="118" name="Ink 117">
                  <a:extLst>
                    <a:ext uri="{FF2B5EF4-FFF2-40B4-BE49-F238E27FC236}">
                      <a16:creationId xmlns:a16="http://schemas.microsoft.com/office/drawing/2014/main" id="{E365114B-200C-45ED-9746-8298E30677B6}"/>
                    </a:ext>
                  </a:extLst>
                </p:cNvPr>
                <p:cNvPicPr/>
                <p:nvPr/>
              </p:nvPicPr>
              <p:blipFill>
                <a:blip r:embed="rId178"/>
                <a:stretch>
                  <a:fillRect/>
                </a:stretch>
              </p:blipFill>
              <p:spPr>
                <a:xfrm>
                  <a:off x="7649129" y="5701645"/>
                  <a:ext cx="158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Ink 118">
                  <a:extLst>
                    <a:ext uri="{FF2B5EF4-FFF2-40B4-BE49-F238E27FC236}">
                      <a16:creationId xmlns:a16="http://schemas.microsoft.com/office/drawing/2014/main" id="{6BFC710D-0442-425A-9A9E-FA6E799732DF}"/>
                    </a:ext>
                  </a:extLst>
                </p14:cNvPr>
                <p14:cNvContentPartPr/>
                <p14:nvPr/>
              </p14:nvContentPartPr>
              <p14:xfrm>
                <a:off x="8168969" y="5662405"/>
                <a:ext cx="138960" cy="18000"/>
              </p14:xfrm>
            </p:contentPart>
          </mc:Choice>
          <mc:Fallback xmlns="">
            <p:pic>
              <p:nvPicPr>
                <p:cNvPr id="119" name="Ink 118">
                  <a:extLst>
                    <a:ext uri="{FF2B5EF4-FFF2-40B4-BE49-F238E27FC236}">
                      <a16:creationId xmlns:a16="http://schemas.microsoft.com/office/drawing/2014/main" id="{6BFC710D-0442-425A-9A9E-FA6E799732DF}"/>
                    </a:ext>
                  </a:extLst>
                </p:cNvPr>
                <p:cNvPicPr/>
                <p:nvPr/>
              </p:nvPicPr>
              <p:blipFill>
                <a:blip r:embed="rId180"/>
                <a:stretch>
                  <a:fillRect/>
                </a:stretch>
              </p:blipFill>
              <p:spPr>
                <a:xfrm>
                  <a:off x="8150969" y="5644038"/>
                  <a:ext cx="174600" cy="54367"/>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Ink 119">
                  <a:extLst>
                    <a:ext uri="{FF2B5EF4-FFF2-40B4-BE49-F238E27FC236}">
                      <a16:creationId xmlns:a16="http://schemas.microsoft.com/office/drawing/2014/main" id="{AEACA555-D044-4C4F-A949-88064C93827F}"/>
                    </a:ext>
                  </a:extLst>
                </p14:cNvPr>
                <p14:cNvContentPartPr/>
                <p14:nvPr/>
              </p14:nvContentPartPr>
              <p14:xfrm>
                <a:off x="8437889" y="5592925"/>
                <a:ext cx="200160" cy="223920"/>
              </p14:xfrm>
            </p:contentPart>
          </mc:Choice>
          <mc:Fallback xmlns="">
            <p:pic>
              <p:nvPicPr>
                <p:cNvPr id="120" name="Ink 119">
                  <a:extLst>
                    <a:ext uri="{FF2B5EF4-FFF2-40B4-BE49-F238E27FC236}">
                      <a16:creationId xmlns:a16="http://schemas.microsoft.com/office/drawing/2014/main" id="{AEACA555-D044-4C4F-A949-88064C93827F}"/>
                    </a:ext>
                  </a:extLst>
                </p:cNvPr>
                <p:cNvPicPr/>
                <p:nvPr/>
              </p:nvPicPr>
              <p:blipFill>
                <a:blip r:embed="rId182"/>
                <a:stretch>
                  <a:fillRect/>
                </a:stretch>
              </p:blipFill>
              <p:spPr>
                <a:xfrm>
                  <a:off x="8419889" y="5574896"/>
                  <a:ext cx="235800" cy="259617"/>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Ink 120">
                  <a:extLst>
                    <a:ext uri="{FF2B5EF4-FFF2-40B4-BE49-F238E27FC236}">
                      <a16:creationId xmlns:a16="http://schemas.microsoft.com/office/drawing/2014/main" id="{E58B71C7-FEE1-474E-9036-3E825BC56380}"/>
                    </a:ext>
                  </a:extLst>
                </p14:cNvPr>
                <p14:cNvContentPartPr/>
                <p14:nvPr/>
              </p14:nvContentPartPr>
              <p14:xfrm>
                <a:off x="8702129" y="5754925"/>
                <a:ext cx="38160" cy="17280"/>
              </p14:xfrm>
            </p:contentPart>
          </mc:Choice>
          <mc:Fallback xmlns="">
            <p:pic>
              <p:nvPicPr>
                <p:cNvPr id="121" name="Ink 120">
                  <a:extLst>
                    <a:ext uri="{FF2B5EF4-FFF2-40B4-BE49-F238E27FC236}">
                      <a16:creationId xmlns:a16="http://schemas.microsoft.com/office/drawing/2014/main" id="{E58B71C7-FEE1-474E-9036-3E825BC56380}"/>
                    </a:ext>
                  </a:extLst>
                </p:cNvPr>
                <p:cNvPicPr/>
                <p:nvPr/>
              </p:nvPicPr>
              <p:blipFill>
                <a:blip r:embed="rId184"/>
                <a:stretch>
                  <a:fillRect/>
                </a:stretch>
              </p:blipFill>
              <p:spPr>
                <a:xfrm>
                  <a:off x="8684129" y="5736925"/>
                  <a:ext cx="73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Ink 121">
                  <a:extLst>
                    <a:ext uri="{FF2B5EF4-FFF2-40B4-BE49-F238E27FC236}">
                      <a16:creationId xmlns:a16="http://schemas.microsoft.com/office/drawing/2014/main" id="{2EFCD6F6-A906-44BD-B3A0-1DAEE1692B84}"/>
                    </a:ext>
                  </a:extLst>
                </p14:cNvPr>
                <p14:cNvContentPartPr/>
                <p14:nvPr/>
              </p14:nvContentPartPr>
              <p14:xfrm>
                <a:off x="8842169" y="5577445"/>
                <a:ext cx="42840" cy="204480"/>
              </p14:xfrm>
            </p:contentPart>
          </mc:Choice>
          <mc:Fallback xmlns="">
            <p:pic>
              <p:nvPicPr>
                <p:cNvPr id="122" name="Ink 121">
                  <a:extLst>
                    <a:ext uri="{FF2B5EF4-FFF2-40B4-BE49-F238E27FC236}">
                      <a16:creationId xmlns:a16="http://schemas.microsoft.com/office/drawing/2014/main" id="{2EFCD6F6-A906-44BD-B3A0-1DAEE1692B84}"/>
                    </a:ext>
                  </a:extLst>
                </p:cNvPr>
                <p:cNvPicPr/>
                <p:nvPr/>
              </p:nvPicPr>
              <p:blipFill>
                <a:blip r:embed="rId186"/>
                <a:stretch>
                  <a:fillRect/>
                </a:stretch>
              </p:blipFill>
              <p:spPr>
                <a:xfrm>
                  <a:off x="8824016" y="5559445"/>
                  <a:ext cx="78782"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Ink 122">
                  <a:extLst>
                    <a:ext uri="{FF2B5EF4-FFF2-40B4-BE49-F238E27FC236}">
                      <a16:creationId xmlns:a16="http://schemas.microsoft.com/office/drawing/2014/main" id="{6AC83B43-B614-455D-AB49-B44591615E22}"/>
                    </a:ext>
                  </a:extLst>
                </p14:cNvPr>
                <p14:cNvContentPartPr/>
                <p14:nvPr/>
              </p14:nvContentPartPr>
              <p14:xfrm>
                <a:off x="8983289" y="5592925"/>
                <a:ext cx="200160" cy="222840"/>
              </p14:xfrm>
            </p:contentPart>
          </mc:Choice>
          <mc:Fallback xmlns="">
            <p:pic>
              <p:nvPicPr>
                <p:cNvPr id="123" name="Ink 122">
                  <a:extLst>
                    <a:ext uri="{FF2B5EF4-FFF2-40B4-BE49-F238E27FC236}">
                      <a16:creationId xmlns:a16="http://schemas.microsoft.com/office/drawing/2014/main" id="{6AC83B43-B614-455D-AB49-B44591615E22}"/>
                    </a:ext>
                  </a:extLst>
                </p:cNvPr>
                <p:cNvPicPr/>
                <p:nvPr/>
              </p:nvPicPr>
              <p:blipFill>
                <a:blip r:embed="rId188"/>
                <a:stretch>
                  <a:fillRect/>
                </a:stretch>
              </p:blipFill>
              <p:spPr>
                <a:xfrm>
                  <a:off x="8965289" y="5574925"/>
                  <a:ext cx="235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Ink 123">
                  <a:extLst>
                    <a:ext uri="{FF2B5EF4-FFF2-40B4-BE49-F238E27FC236}">
                      <a16:creationId xmlns:a16="http://schemas.microsoft.com/office/drawing/2014/main" id="{D2E4D06B-84E7-4451-97A0-6F24C68441AA}"/>
                    </a:ext>
                  </a:extLst>
                </p14:cNvPr>
                <p14:cNvContentPartPr/>
                <p14:nvPr/>
              </p14:nvContentPartPr>
              <p14:xfrm>
                <a:off x="9227729" y="5576725"/>
                <a:ext cx="169920" cy="232920"/>
              </p14:xfrm>
            </p:contentPart>
          </mc:Choice>
          <mc:Fallback xmlns="">
            <p:pic>
              <p:nvPicPr>
                <p:cNvPr id="124" name="Ink 123">
                  <a:extLst>
                    <a:ext uri="{FF2B5EF4-FFF2-40B4-BE49-F238E27FC236}">
                      <a16:creationId xmlns:a16="http://schemas.microsoft.com/office/drawing/2014/main" id="{D2E4D06B-84E7-4451-97A0-6F24C68441AA}"/>
                    </a:ext>
                  </a:extLst>
                </p:cNvPr>
                <p:cNvPicPr/>
                <p:nvPr/>
              </p:nvPicPr>
              <p:blipFill>
                <a:blip r:embed="rId190"/>
                <a:stretch>
                  <a:fillRect/>
                </a:stretch>
              </p:blipFill>
              <p:spPr>
                <a:xfrm>
                  <a:off x="9209767" y="5558753"/>
                  <a:ext cx="205485" cy="268505"/>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Ink 124">
                  <a:extLst>
                    <a:ext uri="{FF2B5EF4-FFF2-40B4-BE49-F238E27FC236}">
                      <a16:creationId xmlns:a16="http://schemas.microsoft.com/office/drawing/2014/main" id="{E0A3D7F9-A7C5-4BA7-A3E3-022502FB74BA}"/>
                    </a:ext>
                  </a:extLst>
                </p14:cNvPr>
                <p14:cNvContentPartPr/>
                <p14:nvPr/>
              </p14:nvContentPartPr>
              <p14:xfrm>
                <a:off x="9502769" y="5599045"/>
                <a:ext cx="226440" cy="190080"/>
              </p14:xfrm>
            </p:contentPart>
          </mc:Choice>
          <mc:Fallback xmlns="">
            <p:pic>
              <p:nvPicPr>
                <p:cNvPr id="125" name="Ink 124">
                  <a:extLst>
                    <a:ext uri="{FF2B5EF4-FFF2-40B4-BE49-F238E27FC236}">
                      <a16:creationId xmlns:a16="http://schemas.microsoft.com/office/drawing/2014/main" id="{E0A3D7F9-A7C5-4BA7-A3E3-022502FB74BA}"/>
                    </a:ext>
                  </a:extLst>
                </p:cNvPr>
                <p:cNvPicPr/>
                <p:nvPr/>
              </p:nvPicPr>
              <p:blipFill>
                <a:blip r:embed="rId192"/>
                <a:stretch>
                  <a:fillRect/>
                </a:stretch>
              </p:blipFill>
              <p:spPr>
                <a:xfrm>
                  <a:off x="9484769" y="5581045"/>
                  <a:ext cx="2620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6" name="Ink 125">
                  <a:extLst>
                    <a:ext uri="{FF2B5EF4-FFF2-40B4-BE49-F238E27FC236}">
                      <a16:creationId xmlns:a16="http://schemas.microsoft.com/office/drawing/2014/main" id="{7CADC119-D23A-490E-B8A9-D5A8A560E464}"/>
                    </a:ext>
                  </a:extLst>
                </p14:cNvPr>
                <p14:cNvContentPartPr/>
                <p14:nvPr/>
              </p14:nvContentPartPr>
              <p14:xfrm>
                <a:off x="9518969" y="5597605"/>
                <a:ext cx="176760" cy="213840"/>
              </p14:xfrm>
            </p:contentPart>
          </mc:Choice>
          <mc:Fallback xmlns="">
            <p:pic>
              <p:nvPicPr>
                <p:cNvPr id="126" name="Ink 125">
                  <a:extLst>
                    <a:ext uri="{FF2B5EF4-FFF2-40B4-BE49-F238E27FC236}">
                      <a16:creationId xmlns:a16="http://schemas.microsoft.com/office/drawing/2014/main" id="{7CADC119-D23A-490E-B8A9-D5A8A560E464}"/>
                    </a:ext>
                  </a:extLst>
                </p:cNvPr>
                <p:cNvPicPr/>
                <p:nvPr/>
              </p:nvPicPr>
              <p:blipFill>
                <a:blip r:embed="rId194"/>
                <a:stretch>
                  <a:fillRect/>
                </a:stretch>
              </p:blipFill>
              <p:spPr>
                <a:xfrm>
                  <a:off x="9500932" y="5579605"/>
                  <a:ext cx="212473"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Ink 126">
                  <a:extLst>
                    <a:ext uri="{FF2B5EF4-FFF2-40B4-BE49-F238E27FC236}">
                      <a16:creationId xmlns:a16="http://schemas.microsoft.com/office/drawing/2014/main" id="{ED3DD6A0-1725-4C45-AB53-23DF0D2989C8}"/>
                    </a:ext>
                  </a:extLst>
                </p14:cNvPr>
                <p14:cNvContentPartPr/>
                <p14:nvPr/>
              </p14:nvContentPartPr>
              <p14:xfrm>
                <a:off x="9770609" y="5441365"/>
                <a:ext cx="150840" cy="173880"/>
              </p14:xfrm>
            </p:contentPart>
          </mc:Choice>
          <mc:Fallback xmlns="">
            <p:pic>
              <p:nvPicPr>
                <p:cNvPr id="127" name="Ink 126">
                  <a:extLst>
                    <a:ext uri="{FF2B5EF4-FFF2-40B4-BE49-F238E27FC236}">
                      <a16:creationId xmlns:a16="http://schemas.microsoft.com/office/drawing/2014/main" id="{ED3DD6A0-1725-4C45-AB53-23DF0D2989C8}"/>
                    </a:ext>
                  </a:extLst>
                </p:cNvPr>
                <p:cNvPicPr/>
                <p:nvPr/>
              </p:nvPicPr>
              <p:blipFill>
                <a:blip r:embed="rId196"/>
                <a:stretch>
                  <a:fillRect/>
                </a:stretch>
              </p:blipFill>
              <p:spPr>
                <a:xfrm>
                  <a:off x="9752609" y="5423402"/>
                  <a:ext cx="186480" cy="2094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Ink 129">
                  <a:extLst>
                    <a:ext uri="{FF2B5EF4-FFF2-40B4-BE49-F238E27FC236}">
                      <a16:creationId xmlns:a16="http://schemas.microsoft.com/office/drawing/2014/main" id="{AA47FAE0-C320-46A3-8E42-19EC40FA2E51}"/>
                    </a:ext>
                  </a:extLst>
                </p14:cNvPr>
                <p14:cNvContentPartPr/>
                <p14:nvPr/>
              </p14:nvContentPartPr>
              <p14:xfrm>
                <a:off x="10228529" y="5596165"/>
                <a:ext cx="15120" cy="169200"/>
              </p14:xfrm>
            </p:contentPart>
          </mc:Choice>
          <mc:Fallback xmlns="">
            <p:pic>
              <p:nvPicPr>
                <p:cNvPr id="130" name="Ink 129">
                  <a:extLst>
                    <a:ext uri="{FF2B5EF4-FFF2-40B4-BE49-F238E27FC236}">
                      <a16:creationId xmlns:a16="http://schemas.microsoft.com/office/drawing/2014/main" id="{AA47FAE0-C320-46A3-8E42-19EC40FA2E51}"/>
                    </a:ext>
                  </a:extLst>
                </p:cNvPr>
                <p:cNvPicPr/>
                <p:nvPr/>
              </p:nvPicPr>
              <p:blipFill>
                <a:blip r:embed="rId198"/>
                <a:stretch>
                  <a:fillRect/>
                </a:stretch>
              </p:blipFill>
              <p:spPr>
                <a:xfrm>
                  <a:off x="10210529" y="5578165"/>
                  <a:ext cx="50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Ink 130">
                  <a:extLst>
                    <a:ext uri="{FF2B5EF4-FFF2-40B4-BE49-F238E27FC236}">
                      <a16:creationId xmlns:a16="http://schemas.microsoft.com/office/drawing/2014/main" id="{C850ABBA-9B3E-4934-9582-8FE249D6342A}"/>
                    </a:ext>
                  </a:extLst>
                </p14:cNvPr>
                <p14:cNvContentPartPr/>
                <p14:nvPr/>
              </p14:nvContentPartPr>
              <p14:xfrm>
                <a:off x="10143569" y="5666725"/>
                <a:ext cx="179280" cy="14040"/>
              </p14:xfrm>
            </p:contentPart>
          </mc:Choice>
          <mc:Fallback xmlns="">
            <p:pic>
              <p:nvPicPr>
                <p:cNvPr id="131" name="Ink 130">
                  <a:extLst>
                    <a:ext uri="{FF2B5EF4-FFF2-40B4-BE49-F238E27FC236}">
                      <a16:creationId xmlns:a16="http://schemas.microsoft.com/office/drawing/2014/main" id="{C850ABBA-9B3E-4934-9582-8FE249D6342A}"/>
                    </a:ext>
                  </a:extLst>
                </p:cNvPr>
                <p:cNvPicPr/>
                <p:nvPr/>
              </p:nvPicPr>
              <p:blipFill>
                <a:blip r:embed="rId200"/>
                <a:stretch>
                  <a:fillRect/>
                </a:stretch>
              </p:blipFill>
              <p:spPr>
                <a:xfrm>
                  <a:off x="10125569" y="5649175"/>
                  <a:ext cx="214920" cy="48789"/>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Ink 131">
                  <a:extLst>
                    <a:ext uri="{FF2B5EF4-FFF2-40B4-BE49-F238E27FC236}">
                      <a16:creationId xmlns:a16="http://schemas.microsoft.com/office/drawing/2014/main" id="{A447A32A-8D6D-4104-B5EA-6DC5F242377F}"/>
                    </a:ext>
                  </a:extLst>
                </p14:cNvPr>
                <p14:cNvContentPartPr/>
                <p14:nvPr/>
              </p14:nvContentPartPr>
              <p14:xfrm>
                <a:off x="10516169" y="5562685"/>
                <a:ext cx="66960" cy="227160"/>
              </p14:xfrm>
            </p:contentPart>
          </mc:Choice>
          <mc:Fallback xmlns="">
            <p:pic>
              <p:nvPicPr>
                <p:cNvPr id="132" name="Ink 131">
                  <a:extLst>
                    <a:ext uri="{FF2B5EF4-FFF2-40B4-BE49-F238E27FC236}">
                      <a16:creationId xmlns:a16="http://schemas.microsoft.com/office/drawing/2014/main" id="{A447A32A-8D6D-4104-B5EA-6DC5F242377F}"/>
                    </a:ext>
                  </a:extLst>
                </p:cNvPr>
                <p:cNvPicPr/>
                <p:nvPr/>
              </p:nvPicPr>
              <p:blipFill>
                <a:blip r:embed="rId202"/>
                <a:stretch>
                  <a:fillRect/>
                </a:stretch>
              </p:blipFill>
              <p:spPr>
                <a:xfrm>
                  <a:off x="10498169" y="5544685"/>
                  <a:ext cx="1026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Ink 132">
                  <a:extLst>
                    <a:ext uri="{FF2B5EF4-FFF2-40B4-BE49-F238E27FC236}">
                      <a16:creationId xmlns:a16="http://schemas.microsoft.com/office/drawing/2014/main" id="{82DC6D95-3DF8-47E2-8516-FB2BF6CD56DF}"/>
                    </a:ext>
                  </a:extLst>
                </p14:cNvPr>
                <p14:cNvContentPartPr/>
                <p14:nvPr/>
              </p14:nvContentPartPr>
              <p14:xfrm>
                <a:off x="10642529" y="5717125"/>
                <a:ext cx="24120" cy="36720"/>
              </p14:xfrm>
            </p:contentPart>
          </mc:Choice>
          <mc:Fallback xmlns="">
            <p:pic>
              <p:nvPicPr>
                <p:cNvPr id="133" name="Ink 132">
                  <a:extLst>
                    <a:ext uri="{FF2B5EF4-FFF2-40B4-BE49-F238E27FC236}">
                      <a16:creationId xmlns:a16="http://schemas.microsoft.com/office/drawing/2014/main" id="{82DC6D95-3DF8-47E2-8516-FB2BF6CD56DF}"/>
                    </a:ext>
                  </a:extLst>
                </p:cNvPr>
                <p:cNvPicPr/>
                <p:nvPr/>
              </p:nvPicPr>
              <p:blipFill>
                <a:blip r:embed="rId204"/>
                <a:stretch>
                  <a:fillRect/>
                </a:stretch>
              </p:blipFill>
              <p:spPr>
                <a:xfrm>
                  <a:off x="10624529" y="5699300"/>
                  <a:ext cx="59760" cy="72014"/>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Ink 133">
                  <a:extLst>
                    <a:ext uri="{FF2B5EF4-FFF2-40B4-BE49-F238E27FC236}">
                      <a16:creationId xmlns:a16="http://schemas.microsoft.com/office/drawing/2014/main" id="{97EBACDC-6978-43CF-9B45-993DCBA2504B}"/>
                    </a:ext>
                  </a:extLst>
                </p14:cNvPr>
                <p14:cNvContentPartPr/>
                <p14:nvPr/>
              </p14:nvContentPartPr>
              <p14:xfrm>
                <a:off x="10771769" y="5549725"/>
                <a:ext cx="127440" cy="231840"/>
              </p14:xfrm>
            </p:contentPart>
          </mc:Choice>
          <mc:Fallback xmlns="">
            <p:pic>
              <p:nvPicPr>
                <p:cNvPr id="134" name="Ink 133">
                  <a:extLst>
                    <a:ext uri="{FF2B5EF4-FFF2-40B4-BE49-F238E27FC236}">
                      <a16:creationId xmlns:a16="http://schemas.microsoft.com/office/drawing/2014/main" id="{97EBACDC-6978-43CF-9B45-993DCBA2504B}"/>
                    </a:ext>
                  </a:extLst>
                </p:cNvPr>
                <p:cNvPicPr/>
                <p:nvPr/>
              </p:nvPicPr>
              <p:blipFill>
                <a:blip r:embed="rId206"/>
                <a:stretch>
                  <a:fillRect/>
                </a:stretch>
              </p:blipFill>
              <p:spPr>
                <a:xfrm>
                  <a:off x="10753769" y="5531753"/>
                  <a:ext cx="163080" cy="267425"/>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Ink 134">
                  <a:extLst>
                    <a:ext uri="{FF2B5EF4-FFF2-40B4-BE49-F238E27FC236}">
                      <a16:creationId xmlns:a16="http://schemas.microsoft.com/office/drawing/2014/main" id="{3E6218D1-8659-45AB-9B52-4200F517FE8F}"/>
                    </a:ext>
                  </a:extLst>
                </p14:cNvPr>
                <p14:cNvContentPartPr/>
                <p14:nvPr/>
              </p14:nvContentPartPr>
              <p14:xfrm>
                <a:off x="10974089" y="5538205"/>
                <a:ext cx="170640" cy="281160"/>
              </p14:xfrm>
            </p:contentPart>
          </mc:Choice>
          <mc:Fallback xmlns="">
            <p:pic>
              <p:nvPicPr>
                <p:cNvPr id="135" name="Ink 134">
                  <a:extLst>
                    <a:ext uri="{FF2B5EF4-FFF2-40B4-BE49-F238E27FC236}">
                      <a16:creationId xmlns:a16="http://schemas.microsoft.com/office/drawing/2014/main" id="{3E6218D1-8659-45AB-9B52-4200F517FE8F}"/>
                    </a:ext>
                  </a:extLst>
                </p:cNvPr>
                <p:cNvPicPr/>
                <p:nvPr/>
              </p:nvPicPr>
              <p:blipFill>
                <a:blip r:embed="rId208"/>
                <a:stretch>
                  <a:fillRect/>
                </a:stretch>
              </p:blipFill>
              <p:spPr>
                <a:xfrm>
                  <a:off x="10956089" y="5520205"/>
                  <a:ext cx="206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Ink 135">
                  <a:extLst>
                    <a:ext uri="{FF2B5EF4-FFF2-40B4-BE49-F238E27FC236}">
                      <a16:creationId xmlns:a16="http://schemas.microsoft.com/office/drawing/2014/main" id="{C6209963-6066-42B4-A805-F6F65FCD9BFF}"/>
                    </a:ext>
                  </a:extLst>
                </p14:cNvPr>
                <p14:cNvContentPartPr/>
                <p14:nvPr/>
              </p14:nvContentPartPr>
              <p14:xfrm>
                <a:off x="11263169" y="5610205"/>
                <a:ext cx="146160" cy="187920"/>
              </p14:xfrm>
            </p:contentPart>
          </mc:Choice>
          <mc:Fallback xmlns="">
            <p:pic>
              <p:nvPicPr>
                <p:cNvPr id="136" name="Ink 135">
                  <a:extLst>
                    <a:ext uri="{FF2B5EF4-FFF2-40B4-BE49-F238E27FC236}">
                      <a16:creationId xmlns:a16="http://schemas.microsoft.com/office/drawing/2014/main" id="{C6209963-6066-42B4-A805-F6F65FCD9BFF}"/>
                    </a:ext>
                  </a:extLst>
                </p:cNvPr>
                <p:cNvPicPr/>
                <p:nvPr/>
              </p:nvPicPr>
              <p:blipFill>
                <a:blip r:embed="rId210"/>
                <a:stretch>
                  <a:fillRect/>
                </a:stretch>
              </p:blipFill>
              <p:spPr>
                <a:xfrm>
                  <a:off x="11245169" y="5592205"/>
                  <a:ext cx="181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Ink 136">
                  <a:extLst>
                    <a:ext uri="{FF2B5EF4-FFF2-40B4-BE49-F238E27FC236}">
                      <a16:creationId xmlns:a16="http://schemas.microsoft.com/office/drawing/2014/main" id="{085D596C-50B8-458C-9171-4F6AC09C0E47}"/>
                    </a:ext>
                  </a:extLst>
                </p14:cNvPr>
                <p14:cNvContentPartPr/>
                <p14:nvPr/>
              </p14:nvContentPartPr>
              <p14:xfrm>
                <a:off x="11225729" y="5625685"/>
                <a:ext cx="184680" cy="205560"/>
              </p14:xfrm>
            </p:contentPart>
          </mc:Choice>
          <mc:Fallback xmlns="">
            <p:pic>
              <p:nvPicPr>
                <p:cNvPr id="137" name="Ink 136">
                  <a:extLst>
                    <a:ext uri="{FF2B5EF4-FFF2-40B4-BE49-F238E27FC236}">
                      <a16:creationId xmlns:a16="http://schemas.microsoft.com/office/drawing/2014/main" id="{085D596C-50B8-458C-9171-4F6AC09C0E47}"/>
                    </a:ext>
                  </a:extLst>
                </p:cNvPr>
                <p:cNvPicPr/>
                <p:nvPr/>
              </p:nvPicPr>
              <p:blipFill>
                <a:blip r:embed="rId212"/>
                <a:stretch>
                  <a:fillRect/>
                </a:stretch>
              </p:blipFill>
              <p:spPr>
                <a:xfrm>
                  <a:off x="11207729" y="5607685"/>
                  <a:ext cx="22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Ink 137">
                  <a:extLst>
                    <a:ext uri="{FF2B5EF4-FFF2-40B4-BE49-F238E27FC236}">
                      <a16:creationId xmlns:a16="http://schemas.microsoft.com/office/drawing/2014/main" id="{9C8F456C-2321-4A6F-AC07-840B7F419F77}"/>
                    </a:ext>
                  </a:extLst>
                </p14:cNvPr>
                <p14:cNvContentPartPr/>
                <p14:nvPr/>
              </p14:nvContentPartPr>
              <p14:xfrm>
                <a:off x="11634689" y="5601925"/>
                <a:ext cx="23400" cy="160200"/>
              </p14:xfrm>
            </p:contentPart>
          </mc:Choice>
          <mc:Fallback xmlns="">
            <p:pic>
              <p:nvPicPr>
                <p:cNvPr id="138" name="Ink 137">
                  <a:extLst>
                    <a:ext uri="{FF2B5EF4-FFF2-40B4-BE49-F238E27FC236}">
                      <a16:creationId xmlns:a16="http://schemas.microsoft.com/office/drawing/2014/main" id="{9C8F456C-2321-4A6F-AC07-840B7F419F77}"/>
                    </a:ext>
                  </a:extLst>
                </p:cNvPr>
                <p:cNvPicPr/>
                <p:nvPr/>
              </p:nvPicPr>
              <p:blipFill>
                <a:blip r:embed="rId214"/>
                <a:stretch>
                  <a:fillRect/>
                </a:stretch>
              </p:blipFill>
              <p:spPr>
                <a:xfrm>
                  <a:off x="11616689" y="5583965"/>
                  <a:ext cx="59040" cy="195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Ink 138">
                  <a:extLst>
                    <a:ext uri="{FF2B5EF4-FFF2-40B4-BE49-F238E27FC236}">
                      <a16:creationId xmlns:a16="http://schemas.microsoft.com/office/drawing/2014/main" id="{F1E01661-B55B-4FFD-A963-6808C9725853}"/>
                    </a:ext>
                  </a:extLst>
                </p14:cNvPr>
                <p14:cNvContentPartPr/>
                <p14:nvPr/>
              </p14:nvContentPartPr>
              <p14:xfrm>
                <a:off x="11567729" y="5680765"/>
                <a:ext cx="141480" cy="23400"/>
              </p14:xfrm>
            </p:contentPart>
          </mc:Choice>
          <mc:Fallback xmlns="">
            <p:pic>
              <p:nvPicPr>
                <p:cNvPr id="139" name="Ink 138">
                  <a:extLst>
                    <a:ext uri="{FF2B5EF4-FFF2-40B4-BE49-F238E27FC236}">
                      <a16:creationId xmlns:a16="http://schemas.microsoft.com/office/drawing/2014/main" id="{F1E01661-B55B-4FFD-A963-6808C9725853}"/>
                    </a:ext>
                  </a:extLst>
                </p:cNvPr>
                <p:cNvPicPr/>
                <p:nvPr/>
              </p:nvPicPr>
              <p:blipFill>
                <a:blip r:embed="rId216"/>
                <a:stretch>
                  <a:fillRect/>
                </a:stretch>
              </p:blipFill>
              <p:spPr>
                <a:xfrm>
                  <a:off x="11549729" y="5663038"/>
                  <a:ext cx="177120" cy="585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Ink 139">
                  <a:extLst>
                    <a:ext uri="{FF2B5EF4-FFF2-40B4-BE49-F238E27FC236}">
                      <a16:creationId xmlns:a16="http://schemas.microsoft.com/office/drawing/2014/main" id="{B47C09BC-6F78-4D63-9C1F-06BB02E93F0F}"/>
                    </a:ext>
                  </a:extLst>
                </p14:cNvPr>
                <p14:cNvContentPartPr/>
                <p14:nvPr/>
              </p14:nvContentPartPr>
              <p14:xfrm>
                <a:off x="11820449" y="5541805"/>
                <a:ext cx="137520" cy="204120"/>
              </p14:xfrm>
            </p:contentPart>
          </mc:Choice>
          <mc:Fallback xmlns="">
            <p:pic>
              <p:nvPicPr>
                <p:cNvPr id="140" name="Ink 139">
                  <a:extLst>
                    <a:ext uri="{FF2B5EF4-FFF2-40B4-BE49-F238E27FC236}">
                      <a16:creationId xmlns:a16="http://schemas.microsoft.com/office/drawing/2014/main" id="{B47C09BC-6F78-4D63-9C1F-06BB02E93F0F}"/>
                    </a:ext>
                  </a:extLst>
                </p:cNvPr>
                <p:cNvPicPr/>
                <p:nvPr/>
              </p:nvPicPr>
              <p:blipFill>
                <a:blip r:embed="rId218"/>
                <a:stretch>
                  <a:fillRect/>
                </a:stretch>
              </p:blipFill>
              <p:spPr>
                <a:xfrm>
                  <a:off x="11802449" y="5523805"/>
                  <a:ext cx="1731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 name="Ink 140">
                  <a:extLst>
                    <a:ext uri="{FF2B5EF4-FFF2-40B4-BE49-F238E27FC236}">
                      <a16:creationId xmlns:a16="http://schemas.microsoft.com/office/drawing/2014/main" id="{CF2BD2ED-8F4D-4F79-BFF0-2CB05410BCC3}"/>
                    </a:ext>
                  </a:extLst>
                </p14:cNvPr>
                <p14:cNvContentPartPr/>
                <p14:nvPr/>
              </p14:nvContentPartPr>
              <p14:xfrm>
                <a:off x="6887369" y="5224285"/>
                <a:ext cx="5256000" cy="942480"/>
              </p14:xfrm>
            </p:contentPart>
          </mc:Choice>
          <mc:Fallback xmlns="">
            <p:pic>
              <p:nvPicPr>
                <p:cNvPr id="141" name="Ink 140">
                  <a:extLst>
                    <a:ext uri="{FF2B5EF4-FFF2-40B4-BE49-F238E27FC236}">
                      <a16:creationId xmlns:a16="http://schemas.microsoft.com/office/drawing/2014/main" id="{CF2BD2ED-8F4D-4F79-BFF0-2CB05410BCC3}"/>
                    </a:ext>
                  </a:extLst>
                </p:cNvPr>
                <p:cNvPicPr/>
                <p:nvPr/>
              </p:nvPicPr>
              <p:blipFill>
                <a:blip r:embed="rId220"/>
                <a:stretch>
                  <a:fillRect/>
                </a:stretch>
              </p:blipFill>
              <p:spPr>
                <a:xfrm>
                  <a:off x="6869370" y="5206292"/>
                  <a:ext cx="5291638" cy="978106"/>
                </a:xfrm>
                <a:prstGeom prst="rect">
                  <a:avLst/>
                </a:prstGeom>
              </p:spPr>
            </p:pic>
          </mc:Fallback>
        </mc:AlternateContent>
      </p:grpSp>
      <p:grpSp>
        <p:nvGrpSpPr>
          <p:cNvPr id="149" name="Group 148">
            <a:extLst>
              <a:ext uri="{FF2B5EF4-FFF2-40B4-BE49-F238E27FC236}">
                <a16:creationId xmlns:a16="http://schemas.microsoft.com/office/drawing/2014/main" id="{F90AC82E-8073-4619-B5BF-7B55E7F4DB6E}"/>
              </a:ext>
            </a:extLst>
          </p:cNvPr>
          <p:cNvGrpSpPr/>
          <p:nvPr/>
        </p:nvGrpSpPr>
        <p:grpSpPr>
          <a:xfrm>
            <a:off x="2768969" y="3842605"/>
            <a:ext cx="578160" cy="225720"/>
            <a:chOff x="2768969" y="3842605"/>
            <a:chExt cx="578160" cy="225720"/>
          </a:xfrm>
        </p:grpSpPr>
        <mc:AlternateContent xmlns:mc="http://schemas.openxmlformats.org/markup-compatibility/2006" xmlns:p14="http://schemas.microsoft.com/office/powerpoint/2010/main">
          <mc:Choice Requires="p14">
            <p:contentPart p14:bwMode="auto" r:id="rId221">
              <p14:nvContentPartPr>
                <p14:cNvPr id="143" name="Ink 142">
                  <a:extLst>
                    <a:ext uri="{FF2B5EF4-FFF2-40B4-BE49-F238E27FC236}">
                      <a16:creationId xmlns:a16="http://schemas.microsoft.com/office/drawing/2014/main" id="{ABB94499-5F19-4647-9824-0B0BF73CD84B}"/>
                    </a:ext>
                  </a:extLst>
                </p14:cNvPr>
                <p14:cNvContentPartPr/>
                <p14:nvPr/>
              </p14:nvContentPartPr>
              <p14:xfrm>
                <a:off x="2768969" y="3845125"/>
                <a:ext cx="118080" cy="210960"/>
              </p14:xfrm>
            </p:contentPart>
          </mc:Choice>
          <mc:Fallback xmlns="">
            <p:pic>
              <p:nvPicPr>
                <p:cNvPr id="143" name="Ink 142">
                  <a:extLst>
                    <a:ext uri="{FF2B5EF4-FFF2-40B4-BE49-F238E27FC236}">
                      <a16:creationId xmlns:a16="http://schemas.microsoft.com/office/drawing/2014/main" id="{ABB94499-5F19-4647-9824-0B0BF73CD84B}"/>
                    </a:ext>
                  </a:extLst>
                </p:cNvPr>
                <p:cNvPicPr/>
                <p:nvPr/>
              </p:nvPicPr>
              <p:blipFill>
                <a:blip r:embed="rId222"/>
                <a:stretch>
                  <a:fillRect/>
                </a:stretch>
              </p:blipFill>
              <p:spPr>
                <a:xfrm>
                  <a:off x="2750969" y="3827094"/>
                  <a:ext cx="153720" cy="246661"/>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Ink 143">
                  <a:extLst>
                    <a:ext uri="{FF2B5EF4-FFF2-40B4-BE49-F238E27FC236}">
                      <a16:creationId xmlns:a16="http://schemas.microsoft.com/office/drawing/2014/main" id="{4CB226EA-A501-4049-BE29-0F3BCA7429CA}"/>
                    </a:ext>
                  </a:extLst>
                </p14:cNvPr>
                <p14:cNvContentPartPr/>
                <p14:nvPr/>
              </p14:nvContentPartPr>
              <p14:xfrm>
                <a:off x="2944649" y="3921445"/>
                <a:ext cx="40680" cy="134640"/>
              </p14:xfrm>
            </p:contentPart>
          </mc:Choice>
          <mc:Fallback xmlns="">
            <p:pic>
              <p:nvPicPr>
                <p:cNvPr id="144" name="Ink 143">
                  <a:extLst>
                    <a:ext uri="{FF2B5EF4-FFF2-40B4-BE49-F238E27FC236}">
                      <a16:creationId xmlns:a16="http://schemas.microsoft.com/office/drawing/2014/main" id="{4CB226EA-A501-4049-BE29-0F3BCA7429CA}"/>
                    </a:ext>
                  </a:extLst>
                </p:cNvPr>
                <p:cNvPicPr/>
                <p:nvPr/>
              </p:nvPicPr>
              <p:blipFill>
                <a:blip r:embed="rId224"/>
                <a:stretch>
                  <a:fillRect/>
                </a:stretch>
              </p:blipFill>
              <p:spPr>
                <a:xfrm>
                  <a:off x="2926649" y="3903445"/>
                  <a:ext cx="76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Ink 144">
                  <a:extLst>
                    <a:ext uri="{FF2B5EF4-FFF2-40B4-BE49-F238E27FC236}">
                      <a16:creationId xmlns:a16="http://schemas.microsoft.com/office/drawing/2014/main" id="{AB34886B-54EB-411E-969C-226047FCCC6B}"/>
                    </a:ext>
                  </a:extLst>
                </p14:cNvPr>
                <p14:cNvContentPartPr/>
                <p14:nvPr/>
              </p14:nvContentPartPr>
              <p14:xfrm>
                <a:off x="3039689" y="3932605"/>
                <a:ext cx="57240" cy="135720"/>
              </p14:xfrm>
            </p:contentPart>
          </mc:Choice>
          <mc:Fallback xmlns="">
            <p:pic>
              <p:nvPicPr>
                <p:cNvPr id="145" name="Ink 144">
                  <a:extLst>
                    <a:ext uri="{FF2B5EF4-FFF2-40B4-BE49-F238E27FC236}">
                      <a16:creationId xmlns:a16="http://schemas.microsoft.com/office/drawing/2014/main" id="{AB34886B-54EB-411E-969C-226047FCCC6B}"/>
                    </a:ext>
                  </a:extLst>
                </p:cNvPr>
                <p:cNvPicPr/>
                <p:nvPr/>
              </p:nvPicPr>
              <p:blipFill>
                <a:blip r:embed="rId226"/>
                <a:stretch>
                  <a:fillRect/>
                </a:stretch>
              </p:blipFill>
              <p:spPr>
                <a:xfrm>
                  <a:off x="3021689" y="3914557"/>
                  <a:ext cx="92880" cy="171455"/>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Ink 145">
                  <a:extLst>
                    <a:ext uri="{FF2B5EF4-FFF2-40B4-BE49-F238E27FC236}">
                      <a16:creationId xmlns:a16="http://schemas.microsoft.com/office/drawing/2014/main" id="{4E34EBAA-400D-4F29-AE1F-BAD7604CBFC4}"/>
                    </a:ext>
                  </a:extLst>
                </p14:cNvPr>
                <p14:cNvContentPartPr/>
                <p14:nvPr/>
              </p14:nvContentPartPr>
              <p14:xfrm>
                <a:off x="3162449" y="3855205"/>
                <a:ext cx="63360" cy="207360"/>
              </p14:xfrm>
            </p:contentPart>
          </mc:Choice>
          <mc:Fallback xmlns="">
            <p:pic>
              <p:nvPicPr>
                <p:cNvPr id="146" name="Ink 145">
                  <a:extLst>
                    <a:ext uri="{FF2B5EF4-FFF2-40B4-BE49-F238E27FC236}">
                      <a16:creationId xmlns:a16="http://schemas.microsoft.com/office/drawing/2014/main" id="{4E34EBAA-400D-4F29-AE1F-BAD7604CBFC4}"/>
                    </a:ext>
                  </a:extLst>
                </p:cNvPr>
                <p:cNvPicPr/>
                <p:nvPr/>
              </p:nvPicPr>
              <p:blipFill>
                <a:blip r:embed="rId228"/>
                <a:stretch>
                  <a:fillRect/>
                </a:stretch>
              </p:blipFill>
              <p:spPr>
                <a:xfrm>
                  <a:off x="3144449" y="3837174"/>
                  <a:ext cx="99000" cy="243062"/>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Ink 146">
                  <a:extLst>
                    <a:ext uri="{FF2B5EF4-FFF2-40B4-BE49-F238E27FC236}">
                      <a16:creationId xmlns:a16="http://schemas.microsoft.com/office/drawing/2014/main" id="{EC55CCD0-FD44-4772-AA7F-6A07FEC767B1}"/>
                    </a:ext>
                  </a:extLst>
                </p14:cNvPr>
                <p14:cNvContentPartPr/>
                <p14:nvPr/>
              </p14:nvContentPartPr>
              <p14:xfrm>
                <a:off x="2905049" y="3842605"/>
                <a:ext cx="368640" cy="155160"/>
              </p14:xfrm>
            </p:contentPart>
          </mc:Choice>
          <mc:Fallback xmlns="">
            <p:pic>
              <p:nvPicPr>
                <p:cNvPr id="147" name="Ink 146">
                  <a:extLst>
                    <a:ext uri="{FF2B5EF4-FFF2-40B4-BE49-F238E27FC236}">
                      <a16:creationId xmlns:a16="http://schemas.microsoft.com/office/drawing/2014/main" id="{EC55CCD0-FD44-4772-AA7F-6A07FEC767B1}"/>
                    </a:ext>
                  </a:extLst>
                </p:cNvPr>
                <p:cNvPicPr/>
                <p:nvPr/>
              </p:nvPicPr>
              <p:blipFill>
                <a:blip r:embed="rId230"/>
                <a:stretch>
                  <a:fillRect/>
                </a:stretch>
              </p:blipFill>
              <p:spPr>
                <a:xfrm>
                  <a:off x="2887049" y="3824605"/>
                  <a:ext cx="404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Ink 147">
                  <a:extLst>
                    <a:ext uri="{FF2B5EF4-FFF2-40B4-BE49-F238E27FC236}">
                      <a16:creationId xmlns:a16="http://schemas.microsoft.com/office/drawing/2014/main" id="{32EA1B7C-7B90-41DB-933E-1BE4405FA660}"/>
                    </a:ext>
                  </a:extLst>
                </p14:cNvPr>
                <p14:cNvContentPartPr/>
                <p14:nvPr/>
              </p14:nvContentPartPr>
              <p14:xfrm>
                <a:off x="3326609" y="3870325"/>
                <a:ext cx="20520" cy="186840"/>
              </p14:xfrm>
            </p:contentPart>
          </mc:Choice>
          <mc:Fallback xmlns="">
            <p:pic>
              <p:nvPicPr>
                <p:cNvPr id="148" name="Ink 147">
                  <a:extLst>
                    <a:ext uri="{FF2B5EF4-FFF2-40B4-BE49-F238E27FC236}">
                      <a16:creationId xmlns:a16="http://schemas.microsoft.com/office/drawing/2014/main" id="{32EA1B7C-7B90-41DB-933E-1BE4405FA660}"/>
                    </a:ext>
                  </a:extLst>
                </p:cNvPr>
                <p:cNvPicPr/>
                <p:nvPr/>
              </p:nvPicPr>
              <p:blipFill>
                <a:blip r:embed="rId232"/>
                <a:stretch>
                  <a:fillRect/>
                </a:stretch>
              </p:blipFill>
              <p:spPr>
                <a:xfrm>
                  <a:off x="3308288" y="3852290"/>
                  <a:ext cx="56796" cy="222549"/>
                </a:xfrm>
                <a:prstGeom prst="rect">
                  <a:avLst/>
                </a:prstGeom>
              </p:spPr>
            </p:pic>
          </mc:Fallback>
        </mc:AlternateContent>
      </p:grpSp>
      <p:grpSp>
        <p:nvGrpSpPr>
          <p:cNvPr id="156" name="Group 155">
            <a:extLst>
              <a:ext uri="{FF2B5EF4-FFF2-40B4-BE49-F238E27FC236}">
                <a16:creationId xmlns:a16="http://schemas.microsoft.com/office/drawing/2014/main" id="{12415113-69CD-4267-89B6-F5C869A1FF01}"/>
              </a:ext>
            </a:extLst>
          </p:cNvPr>
          <p:cNvGrpSpPr/>
          <p:nvPr/>
        </p:nvGrpSpPr>
        <p:grpSpPr>
          <a:xfrm>
            <a:off x="3677249" y="3799045"/>
            <a:ext cx="792360" cy="261360"/>
            <a:chOff x="3677249" y="3799045"/>
            <a:chExt cx="792360" cy="261360"/>
          </a:xfrm>
        </p:grpSpPr>
        <mc:AlternateContent xmlns:mc="http://schemas.openxmlformats.org/markup-compatibility/2006" xmlns:p14="http://schemas.microsoft.com/office/powerpoint/2010/main">
          <mc:Choice Requires="p14">
            <p:contentPart p14:bwMode="auto" r:id="rId233">
              <p14:nvContentPartPr>
                <p14:cNvPr id="150" name="Ink 149">
                  <a:extLst>
                    <a:ext uri="{FF2B5EF4-FFF2-40B4-BE49-F238E27FC236}">
                      <a16:creationId xmlns:a16="http://schemas.microsoft.com/office/drawing/2014/main" id="{FD427F29-7A3C-478C-8351-42C401FFF8DF}"/>
                    </a:ext>
                  </a:extLst>
                </p14:cNvPr>
                <p14:cNvContentPartPr/>
                <p14:nvPr/>
              </p14:nvContentPartPr>
              <p14:xfrm>
                <a:off x="3677249" y="3872845"/>
                <a:ext cx="124920" cy="167760"/>
              </p14:xfrm>
            </p:contentPart>
          </mc:Choice>
          <mc:Fallback xmlns="">
            <p:pic>
              <p:nvPicPr>
                <p:cNvPr id="150" name="Ink 149">
                  <a:extLst>
                    <a:ext uri="{FF2B5EF4-FFF2-40B4-BE49-F238E27FC236}">
                      <a16:creationId xmlns:a16="http://schemas.microsoft.com/office/drawing/2014/main" id="{FD427F29-7A3C-478C-8351-42C401FFF8DF}"/>
                    </a:ext>
                  </a:extLst>
                </p:cNvPr>
                <p:cNvPicPr/>
                <p:nvPr/>
              </p:nvPicPr>
              <p:blipFill>
                <a:blip r:embed="rId234"/>
                <a:stretch>
                  <a:fillRect/>
                </a:stretch>
              </p:blipFill>
              <p:spPr>
                <a:xfrm>
                  <a:off x="3659249" y="3854884"/>
                  <a:ext cx="160560" cy="203324"/>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1" name="Ink 150">
                  <a:extLst>
                    <a:ext uri="{FF2B5EF4-FFF2-40B4-BE49-F238E27FC236}">
                      <a16:creationId xmlns:a16="http://schemas.microsoft.com/office/drawing/2014/main" id="{B6DEE7B9-ACCE-4A1B-A3E9-323E0D821024}"/>
                    </a:ext>
                  </a:extLst>
                </p14:cNvPr>
                <p14:cNvContentPartPr/>
                <p14:nvPr/>
              </p14:nvContentPartPr>
              <p14:xfrm>
                <a:off x="3820169" y="3929365"/>
                <a:ext cx="45000" cy="111240"/>
              </p14:xfrm>
            </p:contentPart>
          </mc:Choice>
          <mc:Fallback xmlns="">
            <p:pic>
              <p:nvPicPr>
                <p:cNvPr id="151" name="Ink 150">
                  <a:extLst>
                    <a:ext uri="{FF2B5EF4-FFF2-40B4-BE49-F238E27FC236}">
                      <a16:creationId xmlns:a16="http://schemas.microsoft.com/office/drawing/2014/main" id="{B6DEE7B9-ACCE-4A1B-A3E9-323E0D821024}"/>
                    </a:ext>
                  </a:extLst>
                </p:cNvPr>
                <p:cNvPicPr/>
                <p:nvPr/>
              </p:nvPicPr>
              <p:blipFill>
                <a:blip r:embed="rId236"/>
                <a:stretch>
                  <a:fillRect/>
                </a:stretch>
              </p:blipFill>
              <p:spPr>
                <a:xfrm>
                  <a:off x="3802169" y="3911365"/>
                  <a:ext cx="80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2" name="Ink 151">
                  <a:extLst>
                    <a:ext uri="{FF2B5EF4-FFF2-40B4-BE49-F238E27FC236}">
                      <a16:creationId xmlns:a16="http://schemas.microsoft.com/office/drawing/2014/main" id="{41EE613D-B7FC-45C8-9D2E-AA9CEA254748}"/>
                    </a:ext>
                  </a:extLst>
                </p14:cNvPr>
                <p14:cNvContentPartPr/>
                <p14:nvPr/>
              </p14:nvContentPartPr>
              <p14:xfrm>
                <a:off x="3892889" y="3905605"/>
                <a:ext cx="119880" cy="154800"/>
              </p14:xfrm>
            </p:contentPart>
          </mc:Choice>
          <mc:Fallback xmlns="">
            <p:pic>
              <p:nvPicPr>
                <p:cNvPr id="152" name="Ink 151">
                  <a:extLst>
                    <a:ext uri="{FF2B5EF4-FFF2-40B4-BE49-F238E27FC236}">
                      <a16:creationId xmlns:a16="http://schemas.microsoft.com/office/drawing/2014/main" id="{41EE613D-B7FC-45C8-9D2E-AA9CEA254748}"/>
                    </a:ext>
                  </a:extLst>
                </p:cNvPr>
                <p:cNvPicPr/>
                <p:nvPr/>
              </p:nvPicPr>
              <p:blipFill>
                <a:blip r:embed="rId238"/>
                <a:stretch>
                  <a:fillRect/>
                </a:stretch>
              </p:blipFill>
              <p:spPr>
                <a:xfrm>
                  <a:off x="3874889" y="3887647"/>
                  <a:ext cx="155520" cy="190357"/>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Ink 152">
                  <a:extLst>
                    <a:ext uri="{FF2B5EF4-FFF2-40B4-BE49-F238E27FC236}">
                      <a16:creationId xmlns:a16="http://schemas.microsoft.com/office/drawing/2014/main" id="{CC6F428B-5B15-44D6-9997-9A68876D246F}"/>
                    </a:ext>
                  </a:extLst>
                </p14:cNvPr>
                <p14:cNvContentPartPr/>
                <p14:nvPr/>
              </p14:nvContentPartPr>
              <p14:xfrm>
                <a:off x="4076849" y="3839365"/>
                <a:ext cx="42120" cy="197640"/>
              </p14:xfrm>
            </p:contentPart>
          </mc:Choice>
          <mc:Fallback xmlns="">
            <p:pic>
              <p:nvPicPr>
                <p:cNvPr id="153" name="Ink 152">
                  <a:extLst>
                    <a:ext uri="{FF2B5EF4-FFF2-40B4-BE49-F238E27FC236}">
                      <a16:creationId xmlns:a16="http://schemas.microsoft.com/office/drawing/2014/main" id="{CC6F428B-5B15-44D6-9997-9A68876D246F}"/>
                    </a:ext>
                  </a:extLst>
                </p:cNvPr>
                <p:cNvPicPr/>
                <p:nvPr/>
              </p:nvPicPr>
              <p:blipFill>
                <a:blip r:embed="rId240"/>
                <a:stretch>
                  <a:fillRect/>
                </a:stretch>
              </p:blipFill>
              <p:spPr>
                <a:xfrm>
                  <a:off x="4058849" y="3821365"/>
                  <a:ext cx="77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Ink 153">
                  <a:extLst>
                    <a:ext uri="{FF2B5EF4-FFF2-40B4-BE49-F238E27FC236}">
                      <a16:creationId xmlns:a16="http://schemas.microsoft.com/office/drawing/2014/main" id="{1240ADC8-A459-4937-BF38-D6B282F39236}"/>
                    </a:ext>
                  </a:extLst>
                </p14:cNvPr>
                <p14:cNvContentPartPr/>
                <p14:nvPr/>
              </p14:nvContentPartPr>
              <p14:xfrm>
                <a:off x="3814409" y="3799045"/>
                <a:ext cx="351000" cy="157320"/>
              </p14:xfrm>
            </p:contentPart>
          </mc:Choice>
          <mc:Fallback xmlns="">
            <p:pic>
              <p:nvPicPr>
                <p:cNvPr id="154" name="Ink 153">
                  <a:extLst>
                    <a:ext uri="{FF2B5EF4-FFF2-40B4-BE49-F238E27FC236}">
                      <a16:creationId xmlns:a16="http://schemas.microsoft.com/office/drawing/2014/main" id="{1240ADC8-A459-4937-BF38-D6B282F39236}"/>
                    </a:ext>
                  </a:extLst>
                </p:cNvPr>
                <p:cNvPicPr/>
                <p:nvPr/>
              </p:nvPicPr>
              <p:blipFill>
                <a:blip r:embed="rId242"/>
                <a:stretch>
                  <a:fillRect/>
                </a:stretch>
              </p:blipFill>
              <p:spPr>
                <a:xfrm>
                  <a:off x="3796391" y="3781045"/>
                  <a:ext cx="386677"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Ink 154">
                  <a:extLst>
                    <a:ext uri="{FF2B5EF4-FFF2-40B4-BE49-F238E27FC236}">
                      <a16:creationId xmlns:a16="http://schemas.microsoft.com/office/drawing/2014/main" id="{60AE4ED6-C836-4955-9EC4-F782EDCC7095}"/>
                    </a:ext>
                  </a:extLst>
                </p14:cNvPr>
                <p14:cNvContentPartPr/>
                <p14:nvPr/>
              </p14:nvContentPartPr>
              <p14:xfrm>
                <a:off x="4279169" y="3828565"/>
                <a:ext cx="190440" cy="227520"/>
              </p14:xfrm>
            </p:contentPart>
          </mc:Choice>
          <mc:Fallback xmlns="">
            <p:pic>
              <p:nvPicPr>
                <p:cNvPr id="155" name="Ink 154">
                  <a:extLst>
                    <a:ext uri="{FF2B5EF4-FFF2-40B4-BE49-F238E27FC236}">
                      <a16:creationId xmlns:a16="http://schemas.microsoft.com/office/drawing/2014/main" id="{60AE4ED6-C836-4955-9EC4-F782EDCC7095}"/>
                    </a:ext>
                  </a:extLst>
                </p:cNvPr>
                <p:cNvPicPr/>
                <p:nvPr/>
              </p:nvPicPr>
              <p:blipFill>
                <a:blip r:embed="rId244"/>
                <a:stretch>
                  <a:fillRect/>
                </a:stretch>
              </p:blipFill>
              <p:spPr>
                <a:xfrm>
                  <a:off x="4261169" y="3810565"/>
                  <a:ext cx="226080" cy="263160"/>
                </a:xfrm>
                <a:prstGeom prst="rect">
                  <a:avLst/>
                </a:prstGeom>
              </p:spPr>
            </p:pic>
          </mc:Fallback>
        </mc:AlternateContent>
      </p:grpSp>
      <p:grpSp>
        <p:nvGrpSpPr>
          <p:cNvPr id="169" name="Group 168">
            <a:extLst>
              <a:ext uri="{FF2B5EF4-FFF2-40B4-BE49-F238E27FC236}">
                <a16:creationId xmlns:a16="http://schemas.microsoft.com/office/drawing/2014/main" id="{1D768464-6834-4203-8CBF-54CFD6CCC98D}"/>
              </a:ext>
            </a:extLst>
          </p:cNvPr>
          <p:cNvGrpSpPr/>
          <p:nvPr/>
        </p:nvGrpSpPr>
        <p:grpSpPr>
          <a:xfrm>
            <a:off x="1821449" y="6478165"/>
            <a:ext cx="647640" cy="269640"/>
            <a:chOff x="1821449" y="6478165"/>
            <a:chExt cx="647640" cy="269640"/>
          </a:xfrm>
        </p:grpSpPr>
        <mc:AlternateContent xmlns:mc="http://schemas.openxmlformats.org/markup-compatibility/2006" xmlns:p14="http://schemas.microsoft.com/office/powerpoint/2010/main">
          <mc:Choice Requires="p14">
            <p:contentPart p14:bwMode="auto" r:id="rId245">
              <p14:nvContentPartPr>
                <p14:cNvPr id="157" name="Ink 156">
                  <a:extLst>
                    <a:ext uri="{FF2B5EF4-FFF2-40B4-BE49-F238E27FC236}">
                      <a16:creationId xmlns:a16="http://schemas.microsoft.com/office/drawing/2014/main" id="{C4B9F47B-78A7-4087-96FC-3C87ADDF0B58}"/>
                    </a:ext>
                  </a:extLst>
                </p14:cNvPr>
                <p14:cNvContentPartPr/>
                <p14:nvPr/>
              </p14:nvContentPartPr>
              <p14:xfrm>
                <a:off x="1821449" y="6531085"/>
                <a:ext cx="141480" cy="214200"/>
              </p14:xfrm>
            </p:contentPart>
          </mc:Choice>
          <mc:Fallback xmlns="">
            <p:pic>
              <p:nvPicPr>
                <p:cNvPr id="157" name="Ink 156">
                  <a:extLst>
                    <a:ext uri="{FF2B5EF4-FFF2-40B4-BE49-F238E27FC236}">
                      <a16:creationId xmlns:a16="http://schemas.microsoft.com/office/drawing/2014/main" id="{C4B9F47B-78A7-4087-96FC-3C87ADDF0B58}"/>
                    </a:ext>
                  </a:extLst>
                </p:cNvPr>
                <p:cNvPicPr/>
                <p:nvPr/>
              </p:nvPicPr>
              <p:blipFill>
                <a:blip r:embed="rId246"/>
                <a:stretch>
                  <a:fillRect/>
                </a:stretch>
              </p:blipFill>
              <p:spPr>
                <a:xfrm>
                  <a:off x="1803495" y="6513085"/>
                  <a:ext cx="17703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Ink 157">
                  <a:extLst>
                    <a:ext uri="{FF2B5EF4-FFF2-40B4-BE49-F238E27FC236}">
                      <a16:creationId xmlns:a16="http://schemas.microsoft.com/office/drawing/2014/main" id="{17A34FF6-DC63-4C66-9BCF-41E62A670B45}"/>
                    </a:ext>
                  </a:extLst>
                </p14:cNvPr>
                <p14:cNvContentPartPr/>
                <p14:nvPr/>
              </p14:nvContentPartPr>
              <p14:xfrm>
                <a:off x="1980929" y="6613525"/>
                <a:ext cx="33120" cy="123840"/>
              </p14:xfrm>
            </p:contentPart>
          </mc:Choice>
          <mc:Fallback xmlns="">
            <p:pic>
              <p:nvPicPr>
                <p:cNvPr id="158" name="Ink 157">
                  <a:extLst>
                    <a:ext uri="{FF2B5EF4-FFF2-40B4-BE49-F238E27FC236}">
                      <a16:creationId xmlns:a16="http://schemas.microsoft.com/office/drawing/2014/main" id="{17A34FF6-DC63-4C66-9BCF-41E62A670B45}"/>
                    </a:ext>
                  </a:extLst>
                </p:cNvPr>
                <p:cNvPicPr/>
                <p:nvPr/>
              </p:nvPicPr>
              <p:blipFill>
                <a:blip r:embed="rId248"/>
                <a:stretch>
                  <a:fillRect/>
                </a:stretch>
              </p:blipFill>
              <p:spPr>
                <a:xfrm>
                  <a:off x="1962929" y="6595525"/>
                  <a:ext cx="68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Ink 158">
                  <a:extLst>
                    <a:ext uri="{FF2B5EF4-FFF2-40B4-BE49-F238E27FC236}">
                      <a16:creationId xmlns:a16="http://schemas.microsoft.com/office/drawing/2014/main" id="{13BFE73F-FD32-4CC6-90D6-B436A686B2F7}"/>
                    </a:ext>
                  </a:extLst>
                </p14:cNvPr>
                <p14:cNvContentPartPr/>
                <p14:nvPr/>
              </p14:nvContentPartPr>
              <p14:xfrm>
                <a:off x="2079569" y="6595525"/>
                <a:ext cx="88200" cy="152280"/>
              </p14:xfrm>
            </p:contentPart>
          </mc:Choice>
          <mc:Fallback xmlns="">
            <p:pic>
              <p:nvPicPr>
                <p:cNvPr id="159" name="Ink 158">
                  <a:extLst>
                    <a:ext uri="{FF2B5EF4-FFF2-40B4-BE49-F238E27FC236}">
                      <a16:creationId xmlns:a16="http://schemas.microsoft.com/office/drawing/2014/main" id="{13BFE73F-FD32-4CC6-90D6-B436A686B2F7}"/>
                    </a:ext>
                  </a:extLst>
                </p:cNvPr>
                <p:cNvPicPr/>
                <p:nvPr/>
              </p:nvPicPr>
              <p:blipFill>
                <a:blip r:embed="rId250"/>
                <a:stretch>
                  <a:fillRect/>
                </a:stretch>
              </p:blipFill>
              <p:spPr>
                <a:xfrm>
                  <a:off x="2061569" y="6577525"/>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Ink 159">
                  <a:extLst>
                    <a:ext uri="{FF2B5EF4-FFF2-40B4-BE49-F238E27FC236}">
                      <a16:creationId xmlns:a16="http://schemas.microsoft.com/office/drawing/2014/main" id="{B427DAAD-B788-4F44-AA4A-1ABA5AE9F28B}"/>
                    </a:ext>
                  </a:extLst>
                </p14:cNvPr>
                <p14:cNvContentPartPr/>
                <p14:nvPr/>
              </p14:nvContentPartPr>
              <p14:xfrm>
                <a:off x="2223929" y="6533965"/>
                <a:ext cx="51480" cy="199080"/>
              </p14:xfrm>
            </p:contentPart>
          </mc:Choice>
          <mc:Fallback xmlns="">
            <p:pic>
              <p:nvPicPr>
                <p:cNvPr id="160" name="Ink 159">
                  <a:extLst>
                    <a:ext uri="{FF2B5EF4-FFF2-40B4-BE49-F238E27FC236}">
                      <a16:creationId xmlns:a16="http://schemas.microsoft.com/office/drawing/2014/main" id="{B427DAAD-B788-4F44-AA4A-1ABA5AE9F28B}"/>
                    </a:ext>
                  </a:extLst>
                </p:cNvPr>
                <p:cNvPicPr/>
                <p:nvPr/>
              </p:nvPicPr>
              <p:blipFill>
                <a:blip r:embed="rId252"/>
                <a:stretch>
                  <a:fillRect/>
                </a:stretch>
              </p:blipFill>
              <p:spPr>
                <a:xfrm>
                  <a:off x="2205929" y="6515965"/>
                  <a:ext cx="87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Ink 160">
                  <a:extLst>
                    <a:ext uri="{FF2B5EF4-FFF2-40B4-BE49-F238E27FC236}">
                      <a16:creationId xmlns:a16="http://schemas.microsoft.com/office/drawing/2014/main" id="{9FABE77C-BF25-439B-9368-AF1FF4137D7A}"/>
                    </a:ext>
                  </a:extLst>
                </p14:cNvPr>
                <p14:cNvContentPartPr/>
                <p14:nvPr/>
              </p14:nvContentPartPr>
              <p14:xfrm>
                <a:off x="1979129" y="6478165"/>
                <a:ext cx="337680" cy="181080"/>
              </p14:xfrm>
            </p:contentPart>
          </mc:Choice>
          <mc:Fallback xmlns="">
            <p:pic>
              <p:nvPicPr>
                <p:cNvPr id="161" name="Ink 160">
                  <a:extLst>
                    <a:ext uri="{FF2B5EF4-FFF2-40B4-BE49-F238E27FC236}">
                      <a16:creationId xmlns:a16="http://schemas.microsoft.com/office/drawing/2014/main" id="{9FABE77C-BF25-439B-9368-AF1FF4137D7A}"/>
                    </a:ext>
                  </a:extLst>
                </p:cNvPr>
                <p:cNvPicPr/>
                <p:nvPr/>
              </p:nvPicPr>
              <p:blipFill>
                <a:blip r:embed="rId254"/>
                <a:stretch>
                  <a:fillRect/>
                </a:stretch>
              </p:blipFill>
              <p:spPr>
                <a:xfrm>
                  <a:off x="1961129" y="6460165"/>
                  <a:ext cx="373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Ink 161">
                  <a:extLst>
                    <a:ext uri="{FF2B5EF4-FFF2-40B4-BE49-F238E27FC236}">
                      <a16:creationId xmlns:a16="http://schemas.microsoft.com/office/drawing/2014/main" id="{1850C1A3-08F1-490F-9874-78FFD787B2E2}"/>
                    </a:ext>
                  </a:extLst>
                </p14:cNvPr>
                <p14:cNvContentPartPr/>
                <p14:nvPr/>
              </p14:nvContentPartPr>
              <p14:xfrm>
                <a:off x="2447129" y="6558445"/>
                <a:ext cx="21960" cy="176400"/>
              </p14:xfrm>
            </p:contentPart>
          </mc:Choice>
          <mc:Fallback xmlns="">
            <p:pic>
              <p:nvPicPr>
                <p:cNvPr id="162" name="Ink 161">
                  <a:extLst>
                    <a:ext uri="{FF2B5EF4-FFF2-40B4-BE49-F238E27FC236}">
                      <a16:creationId xmlns:a16="http://schemas.microsoft.com/office/drawing/2014/main" id="{1850C1A3-08F1-490F-9874-78FFD787B2E2}"/>
                    </a:ext>
                  </a:extLst>
                </p:cNvPr>
                <p:cNvPicPr/>
                <p:nvPr/>
              </p:nvPicPr>
              <p:blipFill>
                <a:blip r:embed="rId256"/>
                <a:stretch>
                  <a:fillRect/>
                </a:stretch>
              </p:blipFill>
              <p:spPr>
                <a:xfrm>
                  <a:off x="2429129" y="6540445"/>
                  <a:ext cx="57600" cy="212040"/>
                </a:xfrm>
                <a:prstGeom prst="rect">
                  <a:avLst/>
                </a:prstGeom>
              </p:spPr>
            </p:pic>
          </mc:Fallback>
        </mc:AlternateContent>
      </p:grpSp>
      <p:grpSp>
        <p:nvGrpSpPr>
          <p:cNvPr id="168" name="Group 167">
            <a:extLst>
              <a:ext uri="{FF2B5EF4-FFF2-40B4-BE49-F238E27FC236}">
                <a16:creationId xmlns:a16="http://schemas.microsoft.com/office/drawing/2014/main" id="{4BB45A8D-50D0-476E-90F9-505302E2A498}"/>
              </a:ext>
            </a:extLst>
          </p:cNvPr>
          <p:cNvGrpSpPr/>
          <p:nvPr/>
        </p:nvGrpSpPr>
        <p:grpSpPr>
          <a:xfrm>
            <a:off x="2870129" y="6494365"/>
            <a:ext cx="702360" cy="235080"/>
            <a:chOff x="2870129" y="6494365"/>
            <a:chExt cx="702360" cy="235080"/>
          </a:xfrm>
        </p:grpSpPr>
        <mc:AlternateContent xmlns:mc="http://schemas.openxmlformats.org/markup-compatibility/2006" xmlns:p14="http://schemas.microsoft.com/office/powerpoint/2010/main">
          <mc:Choice Requires="p14">
            <p:contentPart p14:bwMode="auto" r:id="rId257">
              <p14:nvContentPartPr>
                <p14:cNvPr id="163" name="Ink 162">
                  <a:extLst>
                    <a:ext uri="{FF2B5EF4-FFF2-40B4-BE49-F238E27FC236}">
                      <a16:creationId xmlns:a16="http://schemas.microsoft.com/office/drawing/2014/main" id="{20126BC8-378D-418D-81AF-67C46B3E5D43}"/>
                    </a:ext>
                  </a:extLst>
                </p14:cNvPr>
                <p14:cNvContentPartPr/>
                <p14:nvPr/>
              </p14:nvContentPartPr>
              <p14:xfrm>
                <a:off x="2870129" y="6494365"/>
                <a:ext cx="149040" cy="211320"/>
              </p14:xfrm>
            </p:contentPart>
          </mc:Choice>
          <mc:Fallback xmlns="">
            <p:pic>
              <p:nvPicPr>
                <p:cNvPr id="163" name="Ink 162">
                  <a:extLst>
                    <a:ext uri="{FF2B5EF4-FFF2-40B4-BE49-F238E27FC236}">
                      <a16:creationId xmlns:a16="http://schemas.microsoft.com/office/drawing/2014/main" id="{20126BC8-378D-418D-81AF-67C46B3E5D43}"/>
                    </a:ext>
                  </a:extLst>
                </p:cNvPr>
                <p:cNvPicPr/>
                <p:nvPr/>
              </p:nvPicPr>
              <p:blipFill>
                <a:blip r:embed="rId258"/>
                <a:stretch>
                  <a:fillRect/>
                </a:stretch>
              </p:blipFill>
              <p:spPr>
                <a:xfrm>
                  <a:off x="2852129" y="6476365"/>
                  <a:ext cx="184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Ink 163">
                  <a:extLst>
                    <a:ext uri="{FF2B5EF4-FFF2-40B4-BE49-F238E27FC236}">
                      <a16:creationId xmlns:a16="http://schemas.microsoft.com/office/drawing/2014/main" id="{23C13259-E769-4922-97A4-9D283533C137}"/>
                    </a:ext>
                  </a:extLst>
                </p14:cNvPr>
                <p14:cNvContentPartPr/>
                <p14:nvPr/>
              </p14:nvContentPartPr>
              <p14:xfrm>
                <a:off x="3032489" y="6571765"/>
                <a:ext cx="26640" cy="130680"/>
              </p14:xfrm>
            </p:contentPart>
          </mc:Choice>
          <mc:Fallback xmlns="">
            <p:pic>
              <p:nvPicPr>
                <p:cNvPr id="164" name="Ink 163">
                  <a:extLst>
                    <a:ext uri="{FF2B5EF4-FFF2-40B4-BE49-F238E27FC236}">
                      <a16:creationId xmlns:a16="http://schemas.microsoft.com/office/drawing/2014/main" id="{23C13259-E769-4922-97A4-9D283533C137}"/>
                    </a:ext>
                  </a:extLst>
                </p:cNvPr>
                <p:cNvPicPr/>
                <p:nvPr/>
              </p:nvPicPr>
              <p:blipFill>
                <a:blip r:embed="rId260"/>
                <a:stretch>
                  <a:fillRect/>
                </a:stretch>
              </p:blipFill>
              <p:spPr>
                <a:xfrm>
                  <a:off x="3014489" y="6553765"/>
                  <a:ext cx="62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Ink 164">
                  <a:extLst>
                    <a:ext uri="{FF2B5EF4-FFF2-40B4-BE49-F238E27FC236}">
                      <a16:creationId xmlns:a16="http://schemas.microsoft.com/office/drawing/2014/main" id="{AA6B4421-55FC-4640-BF90-28345C7F5CCB}"/>
                    </a:ext>
                  </a:extLst>
                </p14:cNvPr>
                <p14:cNvContentPartPr/>
                <p14:nvPr/>
              </p14:nvContentPartPr>
              <p14:xfrm>
                <a:off x="3119249" y="6587245"/>
                <a:ext cx="86040" cy="137160"/>
              </p14:xfrm>
            </p:contentPart>
          </mc:Choice>
          <mc:Fallback xmlns="">
            <p:pic>
              <p:nvPicPr>
                <p:cNvPr id="165" name="Ink 164">
                  <a:extLst>
                    <a:ext uri="{FF2B5EF4-FFF2-40B4-BE49-F238E27FC236}">
                      <a16:creationId xmlns:a16="http://schemas.microsoft.com/office/drawing/2014/main" id="{AA6B4421-55FC-4640-BF90-28345C7F5CCB}"/>
                    </a:ext>
                  </a:extLst>
                </p:cNvPr>
                <p:cNvPicPr/>
                <p:nvPr/>
              </p:nvPicPr>
              <p:blipFill>
                <a:blip r:embed="rId262"/>
                <a:stretch>
                  <a:fillRect/>
                </a:stretch>
              </p:blipFill>
              <p:spPr>
                <a:xfrm>
                  <a:off x="3101249" y="6569245"/>
                  <a:ext cx="121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Ink 165">
                  <a:extLst>
                    <a:ext uri="{FF2B5EF4-FFF2-40B4-BE49-F238E27FC236}">
                      <a16:creationId xmlns:a16="http://schemas.microsoft.com/office/drawing/2014/main" id="{1534DE6D-B5B1-4C0B-9D41-A5025ACA56AC}"/>
                    </a:ext>
                  </a:extLst>
                </p14:cNvPr>
                <p14:cNvContentPartPr/>
                <p14:nvPr/>
              </p14:nvContentPartPr>
              <p14:xfrm>
                <a:off x="3254609" y="6520645"/>
                <a:ext cx="105120" cy="184680"/>
              </p14:xfrm>
            </p:contentPart>
          </mc:Choice>
          <mc:Fallback xmlns="">
            <p:pic>
              <p:nvPicPr>
                <p:cNvPr id="166" name="Ink 165">
                  <a:extLst>
                    <a:ext uri="{FF2B5EF4-FFF2-40B4-BE49-F238E27FC236}">
                      <a16:creationId xmlns:a16="http://schemas.microsoft.com/office/drawing/2014/main" id="{1534DE6D-B5B1-4C0B-9D41-A5025ACA56AC}"/>
                    </a:ext>
                  </a:extLst>
                </p:cNvPr>
                <p:cNvPicPr/>
                <p:nvPr/>
              </p:nvPicPr>
              <p:blipFill>
                <a:blip r:embed="rId264"/>
                <a:stretch>
                  <a:fillRect/>
                </a:stretch>
              </p:blipFill>
              <p:spPr>
                <a:xfrm>
                  <a:off x="3236547" y="6502645"/>
                  <a:ext cx="140882"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Ink 166">
                  <a:extLst>
                    <a:ext uri="{FF2B5EF4-FFF2-40B4-BE49-F238E27FC236}">
                      <a16:creationId xmlns:a16="http://schemas.microsoft.com/office/drawing/2014/main" id="{4275CFE3-FB87-47ED-B63D-3E1F38C29C4E}"/>
                    </a:ext>
                  </a:extLst>
                </p14:cNvPr>
                <p14:cNvContentPartPr/>
                <p14:nvPr/>
              </p14:nvContentPartPr>
              <p14:xfrm>
                <a:off x="3415529" y="6507685"/>
                <a:ext cx="156960" cy="221760"/>
              </p14:xfrm>
            </p:contentPart>
          </mc:Choice>
          <mc:Fallback xmlns="">
            <p:pic>
              <p:nvPicPr>
                <p:cNvPr id="167" name="Ink 166">
                  <a:extLst>
                    <a:ext uri="{FF2B5EF4-FFF2-40B4-BE49-F238E27FC236}">
                      <a16:creationId xmlns:a16="http://schemas.microsoft.com/office/drawing/2014/main" id="{4275CFE3-FB87-47ED-B63D-3E1F38C29C4E}"/>
                    </a:ext>
                  </a:extLst>
                </p:cNvPr>
                <p:cNvPicPr/>
                <p:nvPr/>
              </p:nvPicPr>
              <p:blipFill>
                <a:blip r:embed="rId266"/>
                <a:stretch>
                  <a:fillRect/>
                </a:stretch>
              </p:blipFill>
              <p:spPr>
                <a:xfrm>
                  <a:off x="3397529" y="6489685"/>
                  <a:ext cx="192600" cy="257400"/>
                </a:xfrm>
                <a:prstGeom prst="rect">
                  <a:avLst/>
                </a:prstGeom>
              </p:spPr>
            </p:pic>
          </mc:Fallback>
        </mc:AlternateContent>
      </p:grpSp>
    </p:spTree>
    <p:extLst>
      <p:ext uri="{BB962C8B-B14F-4D97-AF65-F5344CB8AC3E}">
        <p14:creationId xmlns:p14="http://schemas.microsoft.com/office/powerpoint/2010/main" val="153774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lstStyle/>
          <a:p>
            <a:r>
              <a:rPr lang="en-US">
                <a:latin typeface="Calibri"/>
                <a:cs typeface="Calibri"/>
              </a:rPr>
              <a:t>4-3 </a:t>
            </a:r>
            <a:r>
              <a:rPr lang="en-US" sz="4000">
                <a:latin typeface="Calibri"/>
                <a:cs typeface="Calibri"/>
              </a:rPr>
              <a:t>Modeling with Quadratic Functions</a:t>
            </a: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646111" y="1260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Examples</a:t>
            </a:r>
          </a:p>
        </p:txBody>
      </p:sp>
      <p:sp>
        <p:nvSpPr>
          <p:cNvPr id="7" name="Rectangle 6">
            <a:extLst>
              <a:ext uri="{FF2B5EF4-FFF2-40B4-BE49-F238E27FC236}">
                <a16:creationId xmlns:a16="http://schemas.microsoft.com/office/drawing/2014/main" id="{35001AE8-DAE7-4F52-85CA-48830229DB09}"/>
              </a:ext>
            </a:extLst>
          </p:cNvPr>
          <p:cNvSpPr/>
          <p:nvPr/>
        </p:nvSpPr>
        <p:spPr>
          <a:xfrm>
            <a:off x="755373" y="1924291"/>
            <a:ext cx="10111409" cy="2497863"/>
          </a:xfrm>
          <a:prstGeom prst="rect">
            <a:avLst/>
          </a:prstGeom>
        </p:spPr>
        <p:txBody>
          <a:bodyPr wrap="square">
            <a:spAutoFit/>
          </a:bodyPr>
          <a:lstStyle/>
          <a:p>
            <a:pPr marR="0" lvl="0">
              <a:lnSpc>
                <a:spcPct val="115000"/>
              </a:lnSpc>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3.  (They do) The table shows a meteorologist’s predicted temperatures for this particular day.</a:t>
            </a:r>
            <a:endParaRPr lang="en-US">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a:latin typeface="Times New Roman" panose="02020603050405020304" pitchFamily="18" charset="0"/>
                <a:ea typeface="Calibri" panose="020F0502020204030204" pitchFamily="34" charset="0"/>
                <a:cs typeface="Times New Roman" panose="02020603050405020304" pitchFamily="18" charset="0"/>
              </a:rPr>
              <a:t>What is a quadratic model for the data? Round coefficients to the nearest hundredth.</a:t>
            </a:r>
          </a:p>
          <a:p>
            <a:pPr marL="742950" marR="0" lvl="1" indent="-285750">
              <a:lnSpc>
                <a:spcPct val="115000"/>
              </a:lnSpc>
              <a:spcBef>
                <a:spcPts val="0"/>
              </a:spcBef>
              <a:spcAft>
                <a:spcPts val="1000"/>
              </a:spcAft>
              <a:buFont typeface="+mj-lt"/>
              <a:buAutoNum type="alphaLcPeriod"/>
            </a:pP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mj-lt"/>
              <a:buAutoNum type="alphaLcPeriod"/>
            </a:pPr>
            <a:r>
              <a:rPr lang="en-US"/>
              <a:t>Use your model to predict the high temperature for the day.</a:t>
            </a:r>
          </a:p>
          <a:p>
            <a:pPr marR="0" lvl="1">
              <a:lnSpc>
                <a:spcPct val="115000"/>
              </a:lnSpc>
              <a:spcBef>
                <a:spcPts val="0"/>
              </a:spcBef>
              <a:spcAft>
                <a:spcPts val="100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646395D-3EFD-491E-87BB-1F0A2BE32778}"/>
              </a:ext>
            </a:extLst>
          </p:cNvPr>
          <p:cNvPicPr>
            <a:picLocks noChangeAspect="1"/>
          </p:cNvPicPr>
          <p:nvPr/>
        </p:nvPicPr>
        <p:blipFill>
          <a:blip r:embed="rId2"/>
          <a:stretch>
            <a:fillRect/>
          </a:stretch>
        </p:blipFill>
        <p:spPr>
          <a:xfrm>
            <a:off x="8555409" y="3344729"/>
            <a:ext cx="2941855" cy="2698262"/>
          </a:xfrm>
          <a:prstGeom prst="rect">
            <a:avLst/>
          </a:prstGeom>
        </p:spPr>
      </p:pic>
      <p:grpSp>
        <p:nvGrpSpPr>
          <p:cNvPr id="19" name="Group 18">
            <a:extLst>
              <a:ext uri="{FF2B5EF4-FFF2-40B4-BE49-F238E27FC236}">
                <a16:creationId xmlns:a16="http://schemas.microsoft.com/office/drawing/2014/main" id="{F3FEBC1A-75FC-4B73-B537-14D3EA307B4E}"/>
              </a:ext>
            </a:extLst>
          </p:cNvPr>
          <p:cNvGrpSpPr/>
          <p:nvPr/>
        </p:nvGrpSpPr>
        <p:grpSpPr>
          <a:xfrm>
            <a:off x="8811209" y="4878685"/>
            <a:ext cx="954360" cy="235800"/>
            <a:chOff x="8811209" y="4878685"/>
            <a:chExt cx="954360" cy="2358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1EE9F07-AD0E-4A96-A969-66CFA8694EEF}"/>
                    </a:ext>
                  </a:extLst>
                </p14:cNvPr>
                <p14:cNvContentPartPr/>
                <p14:nvPr/>
              </p14:nvContentPartPr>
              <p14:xfrm>
                <a:off x="9212969" y="4907125"/>
                <a:ext cx="552600" cy="207360"/>
              </p14:xfrm>
            </p:contentPart>
          </mc:Choice>
          <mc:Fallback xmlns="">
            <p:pic>
              <p:nvPicPr>
                <p:cNvPr id="3" name="Ink 2">
                  <a:extLst>
                    <a:ext uri="{FF2B5EF4-FFF2-40B4-BE49-F238E27FC236}">
                      <a16:creationId xmlns:a16="http://schemas.microsoft.com/office/drawing/2014/main" id="{91EE9F07-AD0E-4A96-A969-66CFA8694EEF}"/>
                    </a:ext>
                  </a:extLst>
                </p:cNvPr>
                <p:cNvPicPr/>
                <p:nvPr/>
              </p:nvPicPr>
              <p:blipFill>
                <a:blip r:embed="rId5"/>
                <a:stretch>
                  <a:fillRect/>
                </a:stretch>
              </p:blipFill>
              <p:spPr>
                <a:xfrm>
                  <a:off x="9194969" y="4889125"/>
                  <a:ext cx="588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EC362CC-7A9E-4DD3-9264-FB49025090EB}"/>
                    </a:ext>
                  </a:extLst>
                </p14:cNvPr>
                <p14:cNvContentPartPr/>
                <p14:nvPr/>
              </p14:nvContentPartPr>
              <p14:xfrm>
                <a:off x="8811209" y="4913965"/>
                <a:ext cx="5760" cy="144000"/>
              </p14:xfrm>
            </p:contentPart>
          </mc:Choice>
          <mc:Fallback xmlns="">
            <p:pic>
              <p:nvPicPr>
                <p:cNvPr id="6" name="Ink 5">
                  <a:extLst>
                    <a:ext uri="{FF2B5EF4-FFF2-40B4-BE49-F238E27FC236}">
                      <a16:creationId xmlns:a16="http://schemas.microsoft.com/office/drawing/2014/main" id="{EEC362CC-7A9E-4DD3-9264-FB49025090EB}"/>
                    </a:ext>
                  </a:extLst>
                </p:cNvPr>
                <p:cNvPicPr/>
                <p:nvPr/>
              </p:nvPicPr>
              <p:blipFill>
                <a:blip r:embed="rId7"/>
                <a:stretch>
                  <a:fillRect/>
                </a:stretch>
              </p:blipFill>
              <p:spPr>
                <a:xfrm>
                  <a:off x="8793209" y="4895965"/>
                  <a:ext cx="41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D12B5E3-645E-429B-A648-1F2D87417B0F}"/>
                    </a:ext>
                  </a:extLst>
                </p14:cNvPr>
                <p14:cNvContentPartPr/>
                <p14:nvPr/>
              </p14:nvContentPartPr>
              <p14:xfrm>
                <a:off x="8907689" y="4897045"/>
                <a:ext cx="91800" cy="77760"/>
              </p14:xfrm>
            </p:contentPart>
          </mc:Choice>
          <mc:Fallback xmlns="">
            <p:pic>
              <p:nvPicPr>
                <p:cNvPr id="9" name="Ink 8">
                  <a:extLst>
                    <a:ext uri="{FF2B5EF4-FFF2-40B4-BE49-F238E27FC236}">
                      <a16:creationId xmlns:a16="http://schemas.microsoft.com/office/drawing/2014/main" id="{4D12B5E3-645E-429B-A648-1F2D87417B0F}"/>
                    </a:ext>
                  </a:extLst>
                </p:cNvPr>
                <p:cNvPicPr/>
                <p:nvPr/>
              </p:nvPicPr>
              <p:blipFill>
                <a:blip r:embed="rId9"/>
                <a:stretch>
                  <a:fillRect/>
                </a:stretch>
              </p:blipFill>
              <p:spPr>
                <a:xfrm>
                  <a:off x="8889618" y="4879045"/>
                  <a:ext cx="1275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9DDA0A3-550F-477C-860D-2FDB5A9F6D49}"/>
                    </a:ext>
                  </a:extLst>
                </p14:cNvPr>
                <p14:cNvContentPartPr/>
                <p14:nvPr/>
              </p14:nvContentPartPr>
              <p14:xfrm>
                <a:off x="8977529" y="4878685"/>
                <a:ext cx="9000" cy="198720"/>
              </p14:xfrm>
            </p:contentPart>
          </mc:Choice>
          <mc:Fallback xmlns="">
            <p:pic>
              <p:nvPicPr>
                <p:cNvPr id="10" name="Ink 9">
                  <a:extLst>
                    <a:ext uri="{FF2B5EF4-FFF2-40B4-BE49-F238E27FC236}">
                      <a16:creationId xmlns:a16="http://schemas.microsoft.com/office/drawing/2014/main" id="{69DDA0A3-550F-477C-860D-2FDB5A9F6D49}"/>
                    </a:ext>
                  </a:extLst>
                </p:cNvPr>
                <p:cNvPicPr/>
                <p:nvPr/>
              </p:nvPicPr>
              <p:blipFill>
                <a:blip r:embed="rId11"/>
                <a:stretch>
                  <a:fillRect/>
                </a:stretch>
              </p:blipFill>
              <p:spPr>
                <a:xfrm>
                  <a:off x="8959529" y="4860685"/>
                  <a:ext cx="44640" cy="234360"/>
                </a:xfrm>
                <a:prstGeom prst="rect">
                  <a:avLst/>
                </a:prstGeom>
              </p:spPr>
            </p:pic>
          </mc:Fallback>
        </mc:AlternateContent>
      </p:grpSp>
      <p:grpSp>
        <p:nvGrpSpPr>
          <p:cNvPr id="18" name="Group 17">
            <a:extLst>
              <a:ext uri="{FF2B5EF4-FFF2-40B4-BE49-F238E27FC236}">
                <a16:creationId xmlns:a16="http://schemas.microsoft.com/office/drawing/2014/main" id="{F844312F-A85F-4786-98E3-226B8F5A98EA}"/>
              </a:ext>
            </a:extLst>
          </p:cNvPr>
          <p:cNvGrpSpPr/>
          <p:nvPr/>
        </p:nvGrpSpPr>
        <p:grpSpPr>
          <a:xfrm>
            <a:off x="8786369" y="5322565"/>
            <a:ext cx="199440" cy="142560"/>
            <a:chOff x="8786369" y="5322565"/>
            <a:chExt cx="199440" cy="1425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C3162B4-DD24-4C23-B5D7-B9242F3A3002}"/>
                    </a:ext>
                  </a:extLst>
                </p14:cNvPr>
                <p14:cNvContentPartPr/>
                <p14:nvPr/>
              </p14:nvContentPartPr>
              <p14:xfrm>
                <a:off x="8786369" y="5330845"/>
                <a:ext cx="11160" cy="134280"/>
              </p14:xfrm>
            </p:contentPart>
          </mc:Choice>
          <mc:Fallback xmlns="">
            <p:pic>
              <p:nvPicPr>
                <p:cNvPr id="11" name="Ink 10">
                  <a:extLst>
                    <a:ext uri="{FF2B5EF4-FFF2-40B4-BE49-F238E27FC236}">
                      <a16:creationId xmlns:a16="http://schemas.microsoft.com/office/drawing/2014/main" id="{8C3162B4-DD24-4C23-B5D7-B9242F3A3002}"/>
                    </a:ext>
                  </a:extLst>
                </p:cNvPr>
                <p:cNvPicPr/>
                <p:nvPr/>
              </p:nvPicPr>
              <p:blipFill>
                <a:blip r:embed="rId13"/>
                <a:stretch>
                  <a:fillRect/>
                </a:stretch>
              </p:blipFill>
              <p:spPr>
                <a:xfrm>
                  <a:off x="8767769" y="5312845"/>
                  <a:ext cx="47988"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20AA74F-FBF3-4338-B8F1-2802A3BFC2D7}"/>
                    </a:ext>
                  </a:extLst>
                </p14:cNvPr>
                <p14:cNvContentPartPr/>
                <p14:nvPr/>
              </p14:nvContentPartPr>
              <p14:xfrm>
                <a:off x="8860169" y="5322565"/>
                <a:ext cx="125640" cy="141480"/>
              </p14:xfrm>
            </p:contentPart>
          </mc:Choice>
          <mc:Fallback xmlns="">
            <p:pic>
              <p:nvPicPr>
                <p:cNvPr id="12" name="Ink 11">
                  <a:extLst>
                    <a:ext uri="{FF2B5EF4-FFF2-40B4-BE49-F238E27FC236}">
                      <a16:creationId xmlns:a16="http://schemas.microsoft.com/office/drawing/2014/main" id="{E20AA74F-FBF3-4338-B8F1-2802A3BFC2D7}"/>
                    </a:ext>
                  </a:extLst>
                </p:cNvPr>
                <p:cNvPicPr/>
                <p:nvPr/>
              </p:nvPicPr>
              <p:blipFill>
                <a:blip r:embed="rId15"/>
                <a:stretch>
                  <a:fillRect/>
                </a:stretch>
              </p:blipFill>
              <p:spPr>
                <a:xfrm>
                  <a:off x="8842169" y="5304611"/>
                  <a:ext cx="161280" cy="177030"/>
                </a:xfrm>
                <a:prstGeom prst="rect">
                  <a:avLst/>
                </a:prstGeom>
              </p:spPr>
            </p:pic>
          </mc:Fallback>
        </mc:AlternateContent>
      </p:grpSp>
      <p:grpSp>
        <p:nvGrpSpPr>
          <p:cNvPr id="17" name="Group 16">
            <a:extLst>
              <a:ext uri="{FF2B5EF4-FFF2-40B4-BE49-F238E27FC236}">
                <a16:creationId xmlns:a16="http://schemas.microsoft.com/office/drawing/2014/main" id="{743BF62E-4CF5-4BEF-9EAF-D1228F64A1CE}"/>
              </a:ext>
            </a:extLst>
          </p:cNvPr>
          <p:cNvGrpSpPr/>
          <p:nvPr/>
        </p:nvGrpSpPr>
        <p:grpSpPr>
          <a:xfrm>
            <a:off x="8784569" y="5619205"/>
            <a:ext cx="230040" cy="209520"/>
            <a:chOff x="8784569" y="5619205"/>
            <a:chExt cx="230040" cy="2095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27C2E30-AA3D-481C-A41A-73087DCCA953}"/>
                    </a:ext>
                  </a:extLst>
                </p14:cNvPr>
                <p14:cNvContentPartPr/>
                <p14:nvPr/>
              </p14:nvContentPartPr>
              <p14:xfrm>
                <a:off x="8784569" y="5637565"/>
                <a:ext cx="20880" cy="159120"/>
              </p14:xfrm>
            </p:contentPart>
          </mc:Choice>
          <mc:Fallback xmlns="">
            <p:pic>
              <p:nvPicPr>
                <p:cNvPr id="13" name="Ink 12">
                  <a:extLst>
                    <a:ext uri="{FF2B5EF4-FFF2-40B4-BE49-F238E27FC236}">
                      <a16:creationId xmlns:a16="http://schemas.microsoft.com/office/drawing/2014/main" id="{F27C2E30-AA3D-481C-A41A-73087DCCA953}"/>
                    </a:ext>
                  </a:extLst>
                </p:cNvPr>
                <p:cNvPicPr/>
                <p:nvPr/>
              </p:nvPicPr>
              <p:blipFill>
                <a:blip r:embed="rId17"/>
                <a:stretch>
                  <a:fillRect/>
                </a:stretch>
              </p:blipFill>
              <p:spPr>
                <a:xfrm>
                  <a:off x="8766569" y="5619565"/>
                  <a:ext cx="56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906EA4E-A851-4C96-9914-971DAF3C1F7D}"/>
                    </a:ext>
                  </a:extLst>
                </p14:cNvPr>
                <p14:cNvContentPartPr/>
                <p14:nvPr/>
              </p14:nvContentPartPr>
              <p14:xfrm>
                <a:off x="8890049" y="5619205"/>
                <a:ext cx="124560" cy="209520"/>
              </p14:xfrm>
            </p:contentPart>
          </mc:Choice>
          <mc:Fallback xmlns="">
            <p:pic>
              <p:nvPicPr>
                <p:cNvPr id="14" name="Ink 13">
                  <a:extLst>
                    <a:ext uri="{FF2B5EF4-FFF2-40B4-BE49-F238E27FC236}">
                      <a16:creationId xmlns:a16="http://schemas.microsoft.com/office/drawing/2014/main" id="{D906EA4E-A851-4C96-9914-971DAF3C1F7D}"/>
                    </a:ext>
                  </a:extLst>
                </p:cNvPr>
                <p:cNvPicPr/>
                <p:nvPr/>
              </p:nvPicPr>
              <p:blipFill>
                <a:blip r:embed="rId19"/>
                <a:stretch>
                  <a:fillRect/>
                </a:stretch>
              </p:blipFill>
              <p:spPr>
                <a:xfrm>
                  <a:off x="8872049" y="5601205"/>
                  <a:ext cx="160200" cy="24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18775F4-AC6F-4057-931C-61256E846D22}"/>
                  </a:ext>
                </a:extLst>
              </p14:cNvPr>
              <p14:cNvContentPartPr/>
              <p14:nvPr/>
            </p14:nvContentPartPr>
            <p14:xfrm>
              <a:off x="9267329" y="5240845"/>
              <a:ext cx="505800" cy="229320"/>
            </p14:xfrm>
          </p:contentPart>
        </mc:Choice>
        <mc:Fallback xmlns="">
          <p:pic>
            <p:nvPicPr>
              <p:cNvPr id="15" name="Ink 14">
                <a:extLst>
                  <a:ext uri="{FF2B5EF4-FFF2-40B4-BE49-F238E27FC236}">
                    <a16:creationId xmlns:a16="http://schemas.microsoft.com/office/drawing/2014/main" id="{418775F4-AC6F-4057-931C-61256E846D22}"/>
                  </a:ext>
                </a:extLst>
              </p:cNvPr>
              <p:cNvPicPr/>
              <p:nvPr/>
            </p:nvPicPr>
            <p:blipFill>
              <a:blip r:embed="rId21"/>
              <a:stretch>
                <a:fillRect/>
              </a:stretch>
            </p:blipFill>
            <p:spPr>
              <a:xfrm>
                <a:off x="9249329" y="5222845"/>
                <a:ext cx="541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5A50DC6-A365-472F-8CD3-02D0CD011B92}"/>
                  </a:ext>
                </a:extLst>
              </p14:cNvPr>
              <p14:cNvContentPartPr/>
              <p14:nvPr/>
            </p14:nvContentPartPr>
            <p14:xfrm>
              <a:off x="9346529" y="5632525"/>
              <a:ext cx="398520" cy="201240"/>
            </p14:xfrm>
          </p:contentPart>
        </mc:Choice>
        <mc:Fallback xmlns="">
          <p:pic>
            <p:nvPicPr>
              <p:cNvPr id="16" name="Ink 15">
                <a:extLst>
                  <a:ext uri="{FF2B5EF4-FFF2-40B4-BE49-F238E27FC236}">
                    <a16:creationId xmlns:a16="http://schemas.microsoft.com/office/drawing/2014/main" id="{75A50DC6-A365-472F-8CD3-02D0CD011B92}"/>
                  </a:ext>
                </a:extLst>
              </p:cNvPr>
              <p:cNvPicPr/>
              <p:nvPr/>
            </p:nvPicPr>
            <p:blipFill>
              <a:blip r:embed="rId23"/>
              <a:stretch>
                <a:fillRect/>
              </a:stretch>
            </p:blipFill>
            <p:spPr>
              <a:xfrm>
                <a:off x="9328529" y="5614557"/>
                <a:ext cx="434160" cy="2368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9FD100F3-D23A-40CA-AAA7-9211BE632181}"/>
                  </a:ext>
                </a:extLst>
              </p14:cNvPr>
              <p14:cNvContentPartPr/>
              <p14:nvPr/>
            </p14:nvContentPartPr>
            <p14:xfrm>
              <a:off x="10546409" y="3153925"/>
              <a:ext cx="130680" cy="326880"/>
            </p14:xfrm>
          </p:contentPart>
        </mc:Choice>
        <mc:Fallback xmlns="">
          <p:pic>
            <p:nvPicPr>
              <p:cNvPr id="22" name="Ink 21">
                <a:extLst>
                  <a:ext uri="{FF2B5EF4-FFF2-40B4-BE49-F238E27FC236}">
                    <a16:creationId xmlns:a16="http://schemas.microsoft.com/office/drawing/2014/main" id="{9FD100F3-D23A-40CA-AAA7-9211BE632181}"/>
                  </a:ext>
                </a:extLst>
              </p:cNvPr>
              <p:cNvPicPr/>
              <p:nvPr/>
            </p:nvPicPr>
            <p:blipFill>
              <a:blip r:embed="rId25"/>
              <a:stretch>
                <a:fillRect/>
              </a:stretch>
            </p:blipFill>
            <p:spPr>
              <a:xfrm>
                <a:off x="10528409" y="3135925"/>
                <a:ext cx="166320" cy="362520"/>
              </a:xfrm>
              <a:prstGeom prst="rect">
                <a:avLst/>
              </a:prstGeom>
            </p:spPr>
          </p:pic>
        </mc:Fallback>
      </mc:AlternateContent>
      <p:grpSp>
        <p:nvGrpSpPr>
          <p:cNvPr id="36" name="Group 35">
            <a:extLst>
              <a:ext uri="{FF2B5EF4-FFF2-40B4-BE49-F238E27FC236}">
                <a16:creationId xmlns:a16="http://schemas.microsoft.com/office/drawing/2014/main" id="{DADE6C77-4E62-4524-B295-85C667C5C5D6}"/>
              </a:ext>
            </a:extLst>
          </p:cNvPr>
          <p:cNvGrpSpPr/>
          <p:nvPr/>
        </p:nvGrpSpPr>
        <p:grpSpPr>
          <a:xfrm>
            <a:off x="10382609" y="2652445"/>
            <a:ext cx="773640" cy="246600"/>
            <a:chOff x="10382609" y="2652445"/>
            <a:chExt cx="773640" cy="246600"/>
          </a:xfrm>
        </p:grpSpPr>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62648E75-6681-4ACB-8F58-57792ED90E2B}"/>
                    </a:ext>
                  </a:extLst>
                </p14:cNvPr>
                <p14:cNvContentPartPr/>
                <p14:nvPr/>
              </p14:nvContentPartPr>
              <p14:xfrm>
                <a:off x="10382609" y="2694565"/>
                <a:ext cx="158400" cy="203400"/>
              </p14:xfrm>
            </p:contentPart>
          </mc:Choice>
          <mc:Fallback xmlns="">
            <p:pic>
              <p:nvPicPr>
                <p:cNvPr id="30" name="Ink 29">
                  <a:extLst>
                    <a:ext uri="{FF2B5EF4-FFF2-40B4-BE49-F238E27FC236}">
                      <a16:creationId xmlns:a16="http://schemas.microsoft.com/office/drawing/2014/main" id="{62648E75-6681-4ACB-8F58-57792ED90E2B}"/>
                    </a:ext>
                  </a:extLst>
                </p:cNvPr>
                <p:cNvPicPr/>
                <p:nvPr/>
              </p:nvPicPr>
              <p:blipFill>
                <a:blip r:embed="rId27"/>
                <a:stretch>
                  <a:fillRect/>
                </a:stretch>
              </p:blipFill>
              <p:spPr>
                <a:xfrm>
                  <a:off x="10364568" y="2676597"/>
                  <a:ext cx="194121" cy="23897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D9C53C7A-8060-4B4A-B930-1C9206E46F3F}"/>
                    </a:ext>
                  </a:extLst>
                </p14:cNvPr>
                <p14:cNvContentPartPr/>
                <p14:nvPr/>
              </p14:nvContentPartPr>
              <p14:xfrm>
                <a:off x="10555049" y="2769445"/>
                <a:ext cx="19800" cy="121320"/>
              </p14:xfrm>
            </p:contentPart>
          </mc:Choice>
          <mc:Fallback xmlns="">
            <p:pic>
              <p:nvPicPr>
                <p:cNvPr id="31" name="Ink 30">
                  <a:extLst>
                    <a:ext uri="{FF2B5EF4-FFF2-40B4-BE49-F238E27FC236}">
                      <a16:creationId xmlns:a16="http://schemas.microsoft.com/office/drawing/2014/main" id="{D9C53C7A-8060-4B4A-B930-1C9206E46F3F}"/>
                    </a:ext>
                  </a:extLst>
                </p:cNvPr>
                <p:cNvPicPr/>
                <p:nvPr/>
              </p:nvPicPr>
              <p:blipFill>
                <a:blip r:embed="rId29"/>
                <a:stretch>
                  <a:fillRect/>
                </a:stretch>
              </p:blipFill>
              <p:spPr>
                <a:xfrm>
                  <a:off x="10537049" y="2751391"/>
                  <a:ext cx="55440" cy="15706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6BA09885-A82B-4005-8D11-45EA57F15077}"/>
                    </a:ext>
                  </a:extLst>
                </p14:cNvPr>
                <p14:cNvContentPartPr/>
                <p14:nvPr/>
              </p14:nvContentPartPr>
              <p14:xfrm>
                <a:off x="10556489" y="2652445"/>
                <a:ext cx="29160" cy="45000"/>
              </p14:xfrm>
            </p:contentPart>
          </mc:Choice>
          <mc:Fallback xmlns="">
            <p:pic>
              <p:nvPicPr>
                <p:cNvPr id="32" name="Ink 31">
                  <a:extLst>
                    <a:ext uri="{FF2B5EF4-FFF2-40B4-BE49-F238E27FC236}">
                      <a16:creationId xmlns:a16="http://schemas.microsoft.com/office/drawing/2014/main" id="{6BA09885-A82B-4005-8D11-45EA57F15077}"/>
                    </a:ext>
                  </a:extLst>
                </p:cNvPr>
                <p:cNvPicPr/>
                <p:nvPr/>
              </p:nvPicPr>
              <p:blipFill>
                <a:blip r:embed="rId31"/>
                <a:stretch>
                  <a:fillRect/>
                </a:stretch>
              </p:blipFill>
              <p:spPr>
                <a:xfrm>
                  <a:off x="10538709" y="2634445"/>
                  <a:ext cx="64365"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EC250668-E158-4AAA-AA26-69B7BE6ED815}"/>
                    </a:ext>
                  </a:extLst>
                </p14:cNvPr>
                <p14:cNvContentPartPr/>
                <p14:nvPr/>
              </p14:nvContentPartPr>
              <p14:xfrm>
                <a:off x="10663049" y="2667565"/>
                <a:ext cx="195840" cy="231480"/>
              </p14:xfrm>
            </p:contentPart>
          </mc:Choice>
          <mc:Fallback xmlns="">
            <p:pic>
              <p:nvPicPr>
                <p:cNvPr id="33" name="Ink 32">
                  <a:extLst>
                    <a:ext uri="{FF2B5EF4-FFF2-40B4-BE49-F238E27FC236}">
                      <a16:creationId xmlns:a16="http://schemas.microsoft.com/office/drawing/2014/main" id="{EC250668-E158-4AAA-AA26-69B7BE6ED815}"/>
                    </a:ext>
                  </a:extLst>
                </p:cNvPr>
                <p:cNvPicPr/>
                <p:nvPr/>
              </p:nvPicPr>
              <p:blipFill>
                <a:blip r:embed="rId33"/>
                <a:stretch>
                  <a:fillRect/>
                </a:stretch>
              </p:blipFill>
              <p:spPr>
                <a:xfrm>
                  <a:off x="10645049" y="2649593"/>
                  <a:ext cx="231480" cy="26706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6646CBDE-E882-4C77-8C8F-7537D2F63972}"/>
                    </a:ext>
                  </a:extLst>
                </p14:cNvPr>
                <p14:cNvContentPartPr/>
                <p14:nvPr/>
              </p14:nvContentPartPr>
              <p14:xfrm>
                <a:off x="10760249" y="2782765"/>
                <a:ext cx="120600" cy="24120"/>
              </p14:xfrm>
            </p:contentPart>
          </mc:Choice>
          <mc:Fallback xmlns="">
            <p:pic>
              <p:nvPicPr>
                <p:cNvPr id="34" name="Ink 33">
                  <a:extLst>
                    <a:ext uri="{FF2B5EF4-FFF2-40B4-BE49-F238E27FC236}">
                      <a16:creationId xmlns:a16="http://schemas.microsoft.com/office/drawing/2014/main" id="{6646CBDE-E882-4C77-8C8F-7537D2F63972}"/>
                    </a:ext>
                  </a:extLst>
                </p:cNvPr>
                <p:cNvPicPr/>
                <p:nvPr/>
              </p:nvPicPr>
              <p:blipFill>
                <a:blip r:embed="rId35"/>
                <a:stretch>
                  <a:fillRect/>
                </a:stretch>
              </p:blipFill>
              <p:spPr>
                <a:xfrm>
                  <a:off x="10742249" y="2764765"/>
                  <a:ext cx="15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BE4AAB9A-EAE3-4255-A320-3E3F8764879B}"/>
                    </a:ext>
                  </a:extLst>
                </p14:cNvPr>
                <p14:cNvContentPartPr/>
                <p14:nvPr/>
              </p14:nvContentPartPr>
              <p14:xfrm>
                <a:off x="10980569" y="2672605"/>
                <a:ext cx="175680" cy="218520"/>
              </p14:xfrm>
            </p:contentPart>
          </mc:Choice>
          <mc:Fallback xmlns="">
            <p:pic>
              <p:nvPicPr>
                <p:cNvPr id="35" name="Ink 34">
                  <a:extLst>
                    <a:ext uri="{FF2B5EF4-FFF2-40B4-BE49-F238E27FC236}">
                      <a16:creationId xmlns:a16="http://schemas.microsoft.com/office/drawing/2014/main" id="{BE4AAB9A-EAE3-4255-A320-3E3F8764879B}"/>
                    </a:ext>
                  </a:extLst>
                </p:cNvPr>
                <p:cNvPicPr/>
                <p:nvPr/>
              </p:nvPicPr>
              <p:blipFill>
                <a:blip r:embed="rId37"/>
                <a:stretch>
                  <a:fillRect/>
                </a:stretch>
              </p:blipFill>
              <p:spPr>
                <a:xfrm>
                  <a:off x="10962532" y="2654605"/>
                  <a:ext cx="211393" cy="254160"/>
                </a:xfrm>
                <a:prstGeom prst="rect">
                  <a:avLst/>
                </a:prstGeom>
              </p:spPr>
            </p:pic>
          </mc:Fallback>
        </mc:AlternateContent>
      </p:grpSp>
      <p:grpSp>
        <p:nvGrpSpPr>
          <p:cNvPr id="42" name="Group 41">
            <a:extLst>
              <a:ext uri="{FF2B5EF4-FFF2-40B4-BE49-F238E27FC236}">
                <a16:creationId xmlns:a16="http://schemas.microsoft.com/office/drawing/2014/main" id="{DD62B69E-15B3-41A6-B09F-07528CAF03AD}"/>
              </a:ext>
            </a:extLst>
          </p:cNvPr>
          <p:cNvGrpSpPr/>
          <p:nvPr/>
        </p:nvGrpSpPr>
        <p:grpSpPr>
          <a:xfrm>
            <a:off x="2211329" y="2645245"/>
            <a:ext cx="439200" cy="176040"/>
            <a:chOff x="2211329" y="2645245"/>
            <a:chExt cx="439200" cy="176040"/>
          </a:xfrm>
        </p:grpSpPr>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F65166A1-8765-4FBB-8313-32D80659CD06}"/>
                    </a:ext>
                  </a:extLst>
                </p14:cNvPr>
                <p14:cNvContentPartPr/>
                <p14:nvPr/>
              </p14:nvContentPartPr>
              <p14:xfrm>
                <a:off x="2211329" y="2645245"/>
                <a:ext cx="230760" cy="176040"/>
              </p14:xfrm>
            </p:contentPart>
          </mc:Choice>
          <mc:Fallback xmlns="">
            <p:pic>
              <p:nvPicPr>
                <p:cNvPr id="39" name="Ink 38">
                  <a:extLst>
                    <a:ext uri="{FF2B5EF4-FFF2-40B4-BE49-F238E27FC236}">
                      <a16:creationId xmlns:a16="http://schemas.microsoft.com/office/drawing/2014/main" id="{F65166A1-8765-4FBB-8313-32D80659CD06}"/>
                    </a:ext>
                  </a:extLst>
                </p:cNvPr>
                <p:cNvPicPr/>
                <p:nvPr/>
              </p:nvPicPr>
              <p:blipFill>
                <a:blip r:embed="rId39"/>
                <a:stretch>
                  <a:fillRect/>
                </a:stretch>
              </p:blipFill>
              <p:spPr>
                <a:xfrm>
                  <a:off x="2193329" y="2627245"/>
                  <a:ext cx="266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7D0380D2-3787-496D-921F-9C74528950A9}"/>
                    </a:ext>
                  </a:extLst>
                </p14:cNvPr>
                <p14:cNvContentPartPr/>
                <p14:nvPr/>
              </p14:nvContentPartPr>
              <p14:xfrm>
                <a:off x="2522729" y="2691325"/>
                <a:ext cx="98640" cy="4320"/>
              </p14:xfrm>
            </p:contentPart>
          </mc:Choice>
          <mc:Fallback xmlns="">
            <p:pic>
              <p:nvPicPr>
                <p:cNvPr id="40" name="Ink 39">
                  <a:extLst>
                    <a:ext uri="{FF2B5EF4-FFF2-40B4-BE49-F238E27FC236}">
                      <a16:creationId xmlns:a16="http://schemas.microsoft.com/office/drawing/2014/main" id="{7D0380D2-3787-496D-921F-9C74528950A9}"/>
                    </a:ext>
                  </a:extLst>
                </p:cNvPr>
                <p:cNvPicPr/>
                <p:nvPr/>
              </p:nvPicPr>
              <p:blipFill>
                <a:blip r:embed="rId41"/>
                <a:stretch>
                  <a:fillRect/>
                </a:stretch>
              </p:blipFill>
              <p:spPr>
                <a:xfrm>
                  <a:off x="2504729" y="2673325"/>
                  <a:ext cx="134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EE69148F-FA2D-4DEE-A873-EACD5AF1E54E}"/>
                    </a:ext>
                  </a:extLst>
                </p14:cNvPr>
                <p14:cNvContentPartPr/>
                <p14:nvPr/>
              </p14:nvContentPartPr>
              <p14:xfrm>
                <a:off x="2552969" y="2759365"/>
                <a:ext cx="97560" cy="12240"/>
              </p14:xfrm>
            </p:contentPart>
          </mc:Choice>
          <mc:Fallback xmlns="">
            <p:pic>
              <p:nvPicPr>
                <p:cNvPr id="41" name="Ink 40">
                  <a:extLst>
                    <a:ext uri="{FF2B5EF4-FFF2-40B4-BE49-F238E27FC236}">
                      <a16:creationId xmlns:a16="http://schemas.microsoft.com/office/drawing/2014/main" id="{EE69148F-FA2D-4DEE-A873-EACD5AF1E54E}"/>
                    </a:ext>
                  </a:extLst>
                </p:cNvPr>
                <p:cNvPicPr/>
                <p:nvPr/>
              </p:nvPicPr>
              <p:blipFill>
                <a:blip r:embed="rId43"/>
                <a:stretch>
                  <a:fillRect/>
                </a:stretch>
              </p:blipFill>
              <p:spPr>
                <a:xfrm>
                  <a:off x="2534902" y="2741365"/>
                  <a:ext cx="133332" cy="47880"/>
                </a:xfrm>
                <a:prstGeom prst="rect">
                  <a:avLst/>
                </a:prstGeom>
              </p:spPr>
            </p:pic>
          </mc:Fallback>
        </mc:AlternateContent>
      </p:grpSp>
      <p:grpSp>
        <p:nvGrpSpPr>
          <p:cNvPr id="56" name="Group 55">
            <a:extLst>
              <a:ext uri="{FF2B5EF4-FFF2-40B4-BE49-F238E27FC236}">
                <a16:creationId xmlns:a16="http://schemas.microsoft.com/office/drawing/2014/main" id="{8685C8C3-EF3E-43A3-9093-71099C14DC9A}"/>
              </a:ext>
            </a:extLst>
          </p:cNvPr>
          <p:cNvGrpSpPr/>
          <p:nvPr/>
        </p:nvGrpSpPr>
        <p:grpSpPr>
          <a:xfrm>
            <a:off x="2205209" y="2894725"/>
            <a:ext cx="371880" cy="264960"/>
            <a:chOff x="2205209" y="2894725"/>
            <a:chExt cx="371880" cy="264960"/>
          </a:xfrm>
        </p:grpSpPr>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E8DF9336-B33C-475B-B5A0-32930FE63B44}"/>
                    </a:ext>
                  </a:extLst>
                </p14:cNvPr>
                <p14:cNvContentPartPr/>
                <p14:nvPr/>
              </p14:nvContentPartPr>
              <p14:xfrm>
                <a:off x="2205209" y="2894725"/>
                <a:ext cx="151200" cy="264960"/>
              </p14:xfrm>
            </p:contentPart>
          </mc:Choice>
          <mc:Fallback xmlns="">
            <p:pic>
              <p:nvPicPr>
                <p:cNvPr id="53" name="Ink 52">
                  <a:extLst>
                    <a:ext uri="{FF2B5EF4-FFF2-40B4-BE49-F238E27FC236}">
                      <a16:creationId xmlns:a16="http://schemas.microsoft.com/office/drawing/2014/main" id="{E8DF9336-B33C-475B-B5A0-32930FE63B44}"/>
                    </a:ext>
                  </a:extLst>
                </p:cNvPr>
                <p:cNvPicPr/>
                <p:nvPr/>
              </p:nvPicPr>
              <p:blipFill>
                <a:blip r:embed="rId45"/>
                <a:stretch>
                  <a:fillRect/>
                </a:stretch>
              </p:blipFill>
              <p:spPr>
                <a:xfrm>
                  <a:off x="2187209" y="2876749"/>
                  <a:ext cx="186840" cy="30055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Ink 53">
                  <a:extLst>
                    <a:ext uri="{FF2B5EF4-FFF2-40B4-BE49-F238E27FC236}">
                      <a16:creationId xmlns:a16="http://schemas.microsoft.com/office/drawing/2014/main" id="{CF508AF4-BFB3-4017-9D41-0836F2CA1442}"/>
                    </a:ext>
                  </a:extLst>
                </p14:cNvPr>
                <p14:cNvContentPartPr/>
                <p14:nvPr/>
              </p14:nvContentPartPr>
              <p14:xfrm>
                <a:off x="2474489" y="2985445"/>
                <a:ext cx="91080" cy="13680"/>
              </p14:xfrm>
            </p:contentPart>
          </mc:Choice>
          <mc:Fallback xmlns="">
            <p:pic>
              <p:nvPicPr>
                <p:cNvPr id="54" name="Ink 53">
                  <a:extLst>
                    <a:ext uri="{FF2B5EF4-FFF2-40B4-BE49-F238E27FC236}">
                      <a16:creationId xmlns:a16="http://schemas.microsoft.com/office/drawing/2014/main" id="{CF508AF4-BFB3-4017-9D41-0836F2CA1442}"/>
                    </a:ext>
                  </a:extLst>
                </p:cNvPr>
                <p:cNvPicPr/>
                <p:nvPr/>
              </p:nvPicPr>
              <p:blipFill>
                <a:blip r:embed="rId47"/>
                <a:stretch>
                  <a:fillRect/>
                </a:stretch>
              </p:blipFill>
              <p:spPr>
                <a:xfrm>
                  <a:off x="2456489" y="2967445"/>
                  <a:ext cx="126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Ink 54">
                  <a:extLst>
                    <a:ext uri="{FF2B5EF4-FFF2-40B4-BE49-F238E27FC236}">
                      <a16:creationId xmlns:a16="http://schemas.microsoft.com/office/drawing/2014/main" id="{E437B277-651B-40E5-A1E4-43821749C9A7}"/>
                    </a:ext>
                  </a:extLst>
                </p14:cNvPr>
                <p14:cNvContentPartPr/>
                <p14:nvPr/>
              </p14:nvContentPartPr>
              <p14:xfrm>
                <a:off x="2488889" y="3073285"/>
                <a:ext cx="88200" cy="6840"/>
              </p14:xfrm>
            </p:contentPart>
          </mc:Choice>
          <mc:Fallback xmlns="">
            <p:pic>
              <p:nvPicPr>
                <p:cNvPr id="55" name="Ink 54">
                  <a:extLst>
                    <a:ext uri="{FF2B5EF4-FFF2-40B4-BE49-F238E27FC236}">
                      <a16:creationId xmlns:a16="http://schemas.microsoft.com/office/drawing/2014/main" id="{E437B277-651B-40E5-A1E4-43821749C9A7}"/>
                    </a:ext>
                  </a:extLst>
                </p:cNvPr>
                <p:cNvPicPr/>
                <p:nvPr/>
              </p:nvPicPr>
              <p:blipFill>
                <a:blip r:embed="rId49"/>
                <a:stretch>
                  <a:fillRect/>
                </a:stretch>
              </p:blipFill>
              <p:spPr>
                <a:xfrm>
                  <a:off x="2470962" y="3056185"/>
                  <a:ext cx="123695" cy="40698"/>
                </a:xfrm>
                <a:prstGeom prst="rect">
                  <a:avLst/>
                </a:prstGeom>
              </p:spPr>
            </p:pic>
          </mc:Fallback>
        </mc:AlternateContent>
      </p:grpSp>
      <p:grpSp>
        <p:nvGrpSpPr>
          <p:cNvPr id="68" name="Group 67">
            <a:extLst>
              <a:ext uri="{FF2B5EF4-FFF2-40B4-BE49-F238E27FC236}">
                <a16:creationId xmlns:a16="http://schemas.microsoft.com/office/drawing/2014/main" id="{5EA2F500-895F-4B94-BBCB-5571B9316E0B}"/>
              </a:ext>
            </a:extLst>
          </p:cNvPr>
          <p:cNvGrpSpPr/>
          <p:nvPr/>
        </p:nvGrpSpPr>
        <p:grpSpPr>
          <a:xfrm>
            <a:off x="2838089" y="2588005"/>
            <a:ext cx="1568880" cy="583920"/>
            <a:chOff x="2838089" y="2588005"/>
            <a:chExt cx="1568880" cy="583920"/>
          </a:xfrm>
        </p:grpSpPr>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3484BE4E-4055-4C65-9768-3A79A4F9F145}"/>
                    </a:ext>
                  </a:extLst>
                </p14:cNvPr>
                <p14:cNvContentPartPr/>
                <p14:nvPr/>
              </p14:nvContentPartPr>
              <p14:xfrm>
                <a:off x="2838089" y="2690605"/>
                <a:ext cx="161640" cy="37440"/>
              </p14:xfrm>
            </p:contentPart>
          </mc:Choice>
          <mc:Fallback xmlns="">
            <p:pic>
              <p:nvPicPr>
                <p:cNvPr id="43" name="Ink 42">
                  <a:extLst>
                    <a:ext uri="{FF2B5EF4-FFF2-40B4-BE49-F238E27FC236}">
                      <a16:creationId xmlns:a16="http://schemas.microsoft.com/office/drawing/2014/main" id="{3484BE4E-4055-4C65-9768-3A79A4F9F145}"/>
                    </a:ext>
                  </a:extLst>
                </p:cNvPr>
                <p:cNvPicPr/>
                <p:nvPr/>
              </p:nvPicPr>
              <p:blipFill>
                <a:blip r:embed="rId51"/>
                <a:stretch>
                  <a:fillRect/>
                </a:stretch>
              </p:blipFill>
              <p:spPr>
                <a:xfrm>
                  <a:off x="2820049" y="2672605"/>
                  <a:ext cx="197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464511AB-B8AF-4C29-8B97-9855EB5B092C}"/>
                    </a:ext>
                  </a:extLst>
                </p14:cNvPr>
                <p14:cNvContentPartPr/>
                <p14:nvPr/>
              </p14:nvContentPartPr>
              <p14:xfrm>
                <a:off x="3055169" y="2615005"/>
                <a:ext cx="143280" cy="219960"/>
              </p14:xfrm>
            </p:contentPart>
          </mc:Choice>
          <mc:Fallback xmlns="">
            <p:pic>
              <p:nvPicPr>
                <p:cNvPr id="44" name="Ink 43">
                  <a:extLst>
                    <a:ext uri="{FF2B5EF4-FFF2-40B4-BE49-F238E27FC236}">
                      <a16:creationId xmlns:a16="http://schemas.microsoft.com/office/drawing/2014/main" id="{464511AB-B8AF-4C29-8B97-9855EB5B092C}"/>
                    </a:ext>
                  </a:extLst>
                </p:cNvPr>
                <p:cNvPicPr/>
                <p:nvPr/>
              </p:nvPicPr>
              <p:blipFill>
                <a:blip r:embed="rId53"/>
                <a:stretch>
                  <a:fillRect/>
                </a:stretch>
              </p:blipFill>
              <p:spPr>
                <a:xfrm>
                  <a:off x="3037214" y="2597005"/>
                  <a:ext cx="178831"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EDBE5AD8-B823-498E-9FBE-530B138C845D}"/>
                    </a:ext>
                  </a:extLst>
                </p14:cNvPr>
                <p14:cNvContentPartPr/>
                <p14:nvPr/>
              </p14:nvContentPartPr>
              <p14:xfrm>
                <a:off x="3305369" y="2771245"/>
                <a:ext cx="10440" cy="24120"/>
              </p14:xfrm>
            </p:contentPart>
          </mc:Choice>
          <mc:Fallback xmlns="">
            <p:pic>
              <p:nvPicPr>
                <p:cNvPr id="45" name="Ink 44">
                  <a:extLst>
                    <a:ext uri="{FF2B5EF4-FFF2-40B4-BE49-F238E27FC236}">
                      <a16:creationId xmlns:a16="http://schemas.microsoft.com/office/drawing/2014/main" id="{EDBE5AD8-B823-498E-9FBE-530B138C845D}"/>
                    </a:ext>
                  </a:extLst>
                </p:cNvPr>
                <p:cNvPicPr/>
                <p:nvPr/>
              </p:nvPicPr>
              <p:blipFill>
                <a:blip r:embed="rId55"/>
                <a:stretch>
                  <a:fillRect/>
                </a:stretch>
              </p:blipFill>
              <p:spPr>
                <a:xfrm>
                  <a:off x="3287369" y="2753245"/>
                  <a:ext cx="46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D30B3387-0BCD-4A1B-976F-E2FB6D2C1467}"/>
                    </a:ext>
                  </a:extLst>
                </p14:cNvPr>
                <p14:cNvContentPartPr/>
                <p14:nvPr/>
              </p14:nvContentPartPr>
              <p14:xfrm>
                <a:off x="3393209" y="2632285"/>
                <a:ext cx="139320" cy="86760"/>
              </p14:xfrm>
            </p:contentPart>
          </mc:Choice>
          <mc:Fallback xmlns="">
            <p:pic>
              <p:nvPicPr>
                <p:cNvPr id="46" name="Ink 45">
                  <a:extLst>
                    <a:ext uri="{FF2B5EF4-FFF2-40B4-BE49-F238E27FC236}">
                      <a16:creationId xmlns:a16="http://schemas.microsoft.com/office/drawing/2014/main" id="{D30B3387-0BCD-4A1B-976F-E2FB6D2C1467}"/>
                    </a:ext>
                  </a:extLst>
                </p:cNvPr>
                <p:cNvPicPr/>
                <p:nvPr/>
              </p:nvPicPr>
              <p:blipFill>
                <a:blip r:embed="rId57"/>
                <a:stretch>
                  <a:fillRect/>
                </a:stretch>
              </p:blipFill>
              <p:spPr>
                <a:xfrm>
                  <a:off x="3375209" y="2614285"/>
                  <a:ext cx="174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E6264BF3-59D4-4646-B43F-94B77487AF9E}"/>
                    </a:ext>
                  </a:extLst>
                </p14:cNvPr>
                <p14:cNvContentPartPr/>
                <p14:nvPr/>
              </p14:nvContentPartPr>
              <p14:xfrm>
                <a:off x="3495089" y="2588005"/>
                <a:ext cx="30960" cy="236160"/>
              </p14:xfrm>
            </p:contentPart>
          </mc:Choice>
          <mc:Fallback xmlns="">
            <p:pic>
              <p:nvPicPr>
                <p:cNvPr id="47" name="Ink 46">
                  <a:extLst>
                    <a:ext uri="{FF2B5EF4-FFF2-40B4-BE49-F238E27FC236}">
                      <a16:creationId xmlns:a16="http://schemas.microsoft.com/office/drawing/2014/main" id="{E6264BF3-59D4-4646-B43F-94B77487AF9E}"/>
                    </a:ext>
                  </a:extLst>
                </p:cNvPr>
                <p:cNvPicPr/>
                <p:nvPr/>
              </p:nvPicPr>
              <p:blipFill>
                <a:blip r:embed="rId59"/>
                <a:stretch>
                  <a:fillRect/>
                </a:stretch>
              </p:blipFill>
              <p:spPr>
                <a:xfrm>
                  <a:off x="3477089" y="2570005"/>
                  <a:ext cx="66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04591EC0-B646-4033-9EE8-54B9E3D781AE}"/>
                    </a:ext>
                  </a:extLst>
                </p14:cNvPr>
                <p14:cNvContentPartPr/>
                <p14:nvPr/>
              </p14:nvContentPartPr>
              <p14:xfrm>
                <a:off x="3616049" y="2638405"/>
                <a:ext cx="157680" cy="190800"/>
              </p14:xfrm>
            </p:contentPart>
          </mc:Choice>
          <mc:Fallback xmlns="">
            <p:pic>
              <p:nvPicPr>
                <p:cNvPr id="48" name="Ink 47">
                  <a:extLst>
                    <a:ext uri="{FF2B5EF4-FFF2-40B4-BE49-F238E27FC236}">
                      <a16:creationId xmlns:a16="http://schemas.microsoft.com/office/drawing/2014/main" id="{04591EC0-B646-4033-9EE8-54B9E3D781AE}"/>
                    </a:ext>
                  </a:extLst>
                </p:cNvPr>
                <p:cNvPicPr/>
                <p:nvPr/>
              </p:nvPicPr>
              <p:blipFill>
                <a:blip r:embed="rId61"/>
                <a:stretch>
                  <a:fillRect/>
                </a:stretch>
              </p:blipFill>
              <p:spPr>
                <a:xfrm>
                  <a:off x="3598008" y="2620405"/>
                  <a:ext cx="193402"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26BCFFB4-572D-446B-870E-3A033380064A}"/>
                    </a:ext>
                  </a:extLst>
                </p14:cNvPr>
                <p14:cNvContentPartPr/>
                <p14:nvPr/>
              </p14:nvContentPartPr>
              <p14:xfrm>
                <a:off x="3866249" y="2636965"/>
                <a:ext cx="160560" cy="212040"/>
              </p14:xfrm>
            </p:contentPart>
          </mc:Choice>
          <mc:Fallback xmlns="">
            <p:pic>
              <p:nvPicPr>
                <p:cNvPr id="49" name="Ink 48">
                  <a:extLst>
                    <a:ext uri="{FF2B5EF4-FFF2-40B4-BE49-F238E27FC236}">
                      <a16:creationId xmlns:a16="http://schemas.microsoft.com/office/drawing/2014/main" id="{26BCFFB4-572D-446B-870E-3A033380064A}"/>
                    </a:ext>
                  </a:extLst>
                </p:cNvPr>
                <p:cNvPicPr/>
                <p:nvPr/>
              </p:nvPicPr>
              <p:blipFill>
                <a:blip r:embed="rId63"/>
                <a:stretch>
                  <a:fillRect/>
                </a:stretch>
              </p:blipFill>
              <p:spPr>
                <a:xfrm>
                  <a:off x="3848249" y="2618965"/>
                  <a:ext cx="196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EEB34AF2-5B66-42C9-990C-017A4E104515}"/>
                    </a:ext>
                  </a:extLst>
                </p14:cNvPr>
                <p14:cNvContentPartPr/>
                <p14:nvPr/>
              </p14:nvContentPartPr>
              <p14:xfrm>
                <a:off x="4081889" y="2653885"/>
                <a:ext cx="96480" cy="166680"/>
              </p14:xfrm>
            </p:contentPart>
          </mc:Choice>
          <mc:Fallback xmlns="">
            <p:pic>
              <p:nvPicPr>
                <p:cNvPr id="50" name="Ink 49">
                  <a:extLst>
                    <a:ext uri="{FF2B5EF4-FFF2-40B4-BE49-F238E27FC236}">
                      <a16:creationId xmlns:a16="http://schemas.microsoft.com/office/drawing/2014/main" id="{EEB34AF2-5B66-42C9-990C-017A4E104515}"/>
                    </a:ext>
                  </a:extLst>
                </p:cNvPr>
                <p:cNvPicPr/>
                <p:nvPr/>
              </p:nvPicPr>
              <p:blipFill>
                <a:blip r:embed="rId65"/>
                <a:stretch>
                  <a:fillRect/>
                </a:stretch>
              </p:blipFill>
              <p:spPr>
                <a:xfrm>
                  <a:off x="4063822" y="2635885"/>
                  <a:ext cx="132253"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DEF4482E-9505-430D-913A-5BC4596C2B06}"/>
                    </a:ext>
                  </a:extLst>
                </p14:cNvPr>
                <p14:cNvContentPartPr/>
                <p14:nvPr/>
              </p14:nvContentPartPr>
              <p14:xfrm>
                <a:off x="4251089" y="2652445"/>
                <a:ext cx="155880" cy="198360"/>
              </p14:xfrm>
            </p:contentPart>
          </mc:Choice>
          <mc:Fallback xmlns="">
            <p:pic>
              <p:nvPicPr>
                <p:cNvPr id="51" name="Ink 50">
                  <a:extLst>
                    <a:ext uri="{FF2B5EF4-FFF2-40B4-BE49-F238E27FC236}">
                      <a16:creationId xmlns:a16="http://schemas.microsoft.com/office/drawing/2014/main" id="{DEF4482E-9505-430D-913A-5BC4596C2B06}"/>
                    </a:ext>
                  </a:extLst>
                </p:cNvPr>
                <p:cNvPicPr/>
                <p:nvPr/>
              </p:nvPicPr>
              <p:blipFill>
                <a:blip r:embed="rId67"/>
                <a:stretch>
                  <a:fillRect/>
                </a:stretch>
              </p:blipFill>
              <p:spPr>
                <a:xfrm>
                  <a:off x="4233089" y="2634445"/>
                  <a:ext cx="191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Ink 56">
                  <a:extLst>
                    <a:ext uri="{FF2B5EF4-FFF2-40B4-BE49-F238E27FC236}">
                      <a16:creationId xmlns:a16="http://schemas.microsoft.com/office/drawing/2014/main" id="{DE00B265-4451-472D-9CE9-DD580E37842E}"/>
                    </a:ext>
                  </a:extLst>
                </p14:cNvPr>
                <p14:cNvContentPartPr/>
                <p14:nvPr/>
              </p14:nvContentPartPr>
              <p14:xfrm>
                <a:off x="2927009" y="2965285"/>
                <a:ext cx="25200" cy="177120"/>
              </p14:xfrm>
            </p:contentPart>
          </mc:Choice>
          <mc:Fallback xmlns="">
            <p:pic>
              <p:nvPicPr>
                <p:cNvPr id="57" name="Ink 56">
                  <a:extLst>
                    <a:ext uri="{FF2B5EF4-FFF2-40B4-BE49-F238E27FC236}">
                      <a16:creationId xmlns:a16="http://schemas.microsoft.com/office/drawing/2014/main" id="{DE00B265-4451-472D-9CE9-DD580E37842E}"/>
                    </a:ext>
                  </a:extLst>
                </p:cNvPr>
                <p:cNvPicPr/>
                <p:nvPr/>
              </p:nvPicPr>
              <p:blipFill>
                <a:blip r:embed="rId69"/>
                <a:stretch>
                  <a:fillRect/>
                </a:stretch>
              </p:blipFill>
              <p:spPr>
                <a:xfrm>
                  <a:off x="2909009" y="2947285"/>
                  <a:ext cx="60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8" name="Ink 57">
                  <a:extLst>
                    <a:ext uri="{FF2B5EF4-FFF2-40B4-BE49-F238E27FC236}">
                      <a16:creationId xmlns:a16="http://schemas.microsoft.com/office/drawing/2014/main" id="{09FC6B70-8033-4932-AA35-43A7F49D680E}"/>
                    </a:ext>
                  </a:extLst>
                </p14:cNvPr>
                <p14:cNvContentPartPr/>
                <p14:nvPr/>
              </p14:nvContentPartPr>
              <p14:xfrm>
                <a:off x="3051929" y="2955925"/>
                <a:ext cx="107640" cy="109440"/>
              </p14:xfrm>
            </p:contentPart>
          </mc:Choice>
          <mc:Fallback xmlns="">
            <p:pic>
              <p:nvPicPr>
                <p:cNvPr id="58" name="Ink 57">
                  <a:extLst>
                    <a:ext uri="{FF2B5EF4-FFF2-40B4-BE49-F238E27FC236}">
                      <a16:creationId xmlns:a16="http://schemas.microsoft.com/office/drawing/2014/main" id="{09FC6B70-8033-4932-AA35-43A7F49D680E}"/>
                    </a:ext>
                  </a:extLst>
                </p:cNvPr>
                <p:cNvPicPr/>
                <p:nvPr/>
              </p:nvPicPr>
              <p:blipFill>
                <a:blip r:embed="rId71"/>
                <a:stretch>
                  <a:fillRect/>
                </a:stretch>
              </p:blipFill>
              <p:spPr>
                <a:xfrm>
                  <a:off x="3033869" y="2937925"/>
                  <a:ext cx="143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9" name="Ink 58">
                  <a:extLst>
                    <a:ext uri="{FF2B5EF4-FFF2-40B4-BE49-F238E27FC236}">
                      <a16:creationId xmlns:a16="http://schemas.microsoft.com/office/drawing/2014/main" id="{E3D37919-07AE-4028-94F5-58A003AFE5A8}"/>
                    </a:ext>
                  </a:extLst>
                </p14:cNvPr>
                <p14:cNvContentPartPr/>
                <p14:nvPr/>
              </p14:nvContentPartPr>
              <p14:xfrm>
                <a:off x="3130769" y="2957725"/>
                <a:ext cx="15480" cy="214200"/>
              </p14:xfrm>
            </p:contentPart>
          </mc:Choice>
          <mc:Fallback xmlns="">
            <p:pic>
              <p:nvPicPr>
                <p:cNvPr id="59" name="Ink 58">
                  <a:extLst>
                    <a:ext uri="{FF2B5EF4-FFF2-40B4-BE49-F238E27FC236}">
                      <a16:creationId xmlns:a16="http://schemas.microsoft.com/office/drawing/2014/main" id="{E3D37919-07AE-4028-94F5-58A003AFE5A8}"/>
                    </a:ext>
                  </a:extLst>
                </p:cNvPr>
                <p:cNvPicPr/>
                <p:nvPr/>
              </p:nvPicPr>
              <p:blipFill>
                <a:blip r:embed="rId73"/>
                <a:stretch>
                  <a:fillRect/>
                </a:stretch>
              </p:blipFill>
              <p:spPr>
                <a:xfrm>
                  <a:off x="3113178" y="2939725"/>
                  <a:ext cx="5031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D48B77F1-268A-4C02-B47D-5491A83549A7}"/>
                    </a:ext>
                  </a:extLst>
                </p14:cNvPr>
                <p14:cNvContentPartPr/>
                <p14:nvPr/>
              </p14:nvContentPartPr>
              <p14:xfrm>
                <a:off x="3252449" y="3067885"/>
                <a:ext cx="18720" cy="14760"/>
              </p14:xfrm>
            </p:contentPart>
          </mc:Choice>
          <mc:Fallback xmlns="">
            <p:pic>
              <p:nvPicPr>
                <p:cNvPr id="60" name="Ink 59">
                  <a:extLst>
                    <a:ext uri="{FF2B5EF4-FFF2-40B4-BE49-F238E27FC236}">
                      <a16:creationId xmlns:a16="http://schemas.microsoft.com/office/drawing/2014/main" id="{D48B77F1-268A-4C02-B47D-5491A83549A7}"/>
                    </a:ext>
                  </a:extLst>
                </p:cNvPr>
                <p:cNvPicPr/>
                <p:nvPr/>
              </p:nvPicPr>
              <p:blipFill>
                <a:blip r:embed="rId75"/>
                <a:stretch>
                  <a:fillRect/>
                </a:stretch>
              </p:blipFill>
              <p:spPr>
                <a:xfrm>
                  <a:off x="3234449" y="3050314"/>
                  <a:ext cx="54360" cy="4955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 name="Ink 60">
                  <a:extLst>
                    <a:ext uri="{FF2B5EF4-FFF2-40B4-BE49-F238E27FC236}">
                      <a16:creationId xmlns:a16="http://schemas.microsoft.com/office/drawing/2014/main" id="{2FB5529C-3E5C-449D-B2F6-13BA827D30A7}"/>
                    </a:ext>
                  </a:extLst>
                </p14:cNvPr>
                <p14:cNvContentPartPr/>
                <p14:nvPr/>
              </p14:nvContentPartPr>
              <p14:xfrm>
                <a:off x="3360089" y="2940445"/>
                <a:ext cx="145080" cy="196560"/>
              </p14:xfrm>
            </p:contentPart>
          </mc:Choice>
          <mc:Fallback xmlns="">
            <p:pic>
              <p:nvPicPr>
                <p:cNvPr id="61" name="Ink 60">
                  <a:extLst>
                    <a:ext uri="{FF2B5EF4-FFF2-40B4-BE49-F238E27FC236}">
                      <a16:creationId xmlns:a16="http://schemas.microsoft.com/office/drawing/2014/main" id="{2FB5529C-3E5C-449D-B2F6-13BA827D30A7}"/>
                    </a:ext>
                  </a:extLst>
                </p:cNvPr>
                <p:cNvPicPr/>
                <p:nvPr/>
              </p:nvPicPr>
              <p:blipFill>
                <a:blip r:embed="rId77"/>
                <a:stretch>
                  <a:fillRect/>
                </a:stretch>
              </p:blipFill>
              <p:spPr>
                <a:xfrm>
                  <a:off x="3342089" y="2922445"/>
                  <a:ext cx="180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Ink 61">
                  <a:extLst>
                    <a:ext uri="{FF2B5EF4-FFF2-40B4-BE49-F238E27FC236}">
                      <a16:creationId xmlns:a16="http://schemas.microsoft.com/office/drawing/2014/main" id="{D79019BA-3B1E-42AD-BE62-63595F62DCEC}"/>
                    </a:ext>
                  </a:extLst>
                </p14:cNvPr>
                <p14:cNvContentPartPr/>
                <p14:nvPr/>
              </p14:nvContentPartPr>
              <p14:xfrm>
                <a:off x="3614969" y="2959525"/>
                <a:ext cx="20880" cy="178200"/>
              </p14:xfrm>
            </p:contentPart>
          </mc:Choice>
          <mc:Fallback xmlns="">
            <p:pic>
              <p:nvPicPr>
                <p:cNvPr id="62" name="Ink 61">
                  <a:extLst>
                    <a:ext uri="{FF2B5EF4-FFF2-40B4-BE49-F238E27FC236}">
                      <a16:creationId xmlns:a16="http://schemas.microsoft.com/office/drawing/2014/main" id="{D79019BA-3B1E-42AD-BE62-63595F62DCEC}"/>
                    </a:ext>
                  </a:extLst>
                </p:cNvPr>
                <p:cNvPicPr/>
                <p:nvPr/>
              </p:nvPicPr>
              <p:blipFill>
                <a:blip r:embed="rId79"/>
                <a:stretch>
                  <a:fillRect/>
                </a:stretch>
              </p:blipFill>
              <p:spPr>
                <a:xfrm>
                  <a:off x="3596969" y="2941489"/>
                  <a:ext cx="56520" cy="21391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Ink 62">
                  <a:extLst>
                    <a:ext uri="{FF2B5EF4-FFF2-40B4-BE49-F238E27FC236}">
                      <a16:creationId xmlns:a16="http://schemas.microsoft.com/office/drawing/2014/main" id="{C01B2B89-6850-409D-8A63-02A5247B217D}"/>
                    </a:ext>
                  </a:extLst>
                </p14:cNvPr>
                <p14:cNvContentPartPr/>
                <p14:nvPr/>
              </p14:nvContentPartPr>
              <p14:xfrm>
                <a:off x="3782009" y="2911645"/>
                <a:ext cx="164520" cy="227520"/>
              </p14:xfrm>
            </p:contentPart>
          </mc:Choice>
          <mc:Fallback xmlns="">
            <p:pic>
              <p:nvPicPr>
                <p:cNvPr id="63" name="Ink 62">
                  <a:extLst>
                    <a:ext uri="{FF2B5EF4-FFF2-40B4-BE49-F238E27FC236}">
                      <a16:creationId xmlns:a16="http://schemas.microsoft.com/office/drawing/2014/main" id="{C01B2B89-6850-409D-8A63-02A5247B217D}"/>
                    </a:ext>
                  </a:extLst>
                </p:cNvPr>
                <p:cNvPicPr/>
                <p:nvPr/>
              </p:nvPicPr>
              <p:blipFill>
                <a:blip r:embed="rId81"/>
                <a:stretch>
                  <a:fillRect/>
                </a:stretch>
              </p:blipFill>
              <p:spPr>
                <a:xfrm>
                  <a:off x="3764009" y="2893645"/>
                  <a:ext cx="200160" cy="263160"/>
                </a:xfrm>
                <a:prstGeom prst="rect">
                  <a:avLst/>
                </a:prstGeom>
              </p:spPr>
            </p:pic>
          </mc:Fallback>
        </mc:AlternateContent>
      </p:grpSp>
      <p:grpSp>
        <p:nvGrpSpPr>
          <p:cNvPr id="67" name="Group 66">
            <a:extLst>
              <a:ext uri="{FF2B5EF4-FFF2-40B4-BE49-F238E27FC236}">
                <a16:creationId xmlns:a16="http://schemas.microsoft.com/office/drawing/2014/main" id="{2989F231-ABC7-43AE-845B-A892E254F39B}"/>
              </a:ext>
            </a:extLst>
          </p:cNvPr>
          <p:cNvGrpSpPr/>
          <p:nvPr/>
        </p:nvGrpSpPr>
        <p:grpSpPr>
          <a:xfrm>
            <a:off x="2170289" y="3329605"/>
            <a:ext cx="435960" cy="209160"/>
            <a:chOff x="2170289" y="3329605"/>
            <a:chExt cx="435960" cy="209160"/>
          </a:xfrm>
        </p:grpSpPr>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1BB6C123-D172-4D5B-B353-D3C9866BB130}"/>
                    </a:ext>
                  </a:extLst>
                </p14:cNvPr>
                <p14:cNvContentPartPr/>
                <p14:nvPr/>
              </p14:nvContentPartPr>
              <p14:xfrm>
                <a:off x="2170289" y="3329605"/>
                <a:ext cx="198000" cy="209160"/>
              </p14:xfrm>
            </p:contentPart>
          </mc:Choice>
          <mc:Fallback xmlns="">
            <p:pic>
              <p:nvPicPr>
                <p:cNvPr id="64" name="Ink 63">
                  <a:extLst>
                    <a:ext uri="{FF2B5EF4-FFF2-40B4-BE49-F238E27FC236}">
                      <a16:creationId xmlns:a16="http://schemas.microsoft.com/office/drawing/2014/main" id="{1BB6C123-D172-4D5B-B353-D3C9866BB130}"/>
                    </a:ext>
                  </a:extLst>
                </p:cNvPr>
                <p:cNvPicPr/>
                <p:nvPr/>
              </p:nvPicPr>
              <p:blipFill>
                <a:blip r:embed="rId83"/>
                <a:stretch>
                  <a:fillRect/>
                </a:stretch>
              </p:blipFill>
              <p:spPr>
                <a:xfrm>
                  <a:off x="2152289" y="3311605"/>
                  <a:ext cx="233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2C94FB57-F7BA-4FDB-AFF8-EE5620DB7B5D}"/>
                    </a:ext>
                  </a:extLst>
                </p14:cNvPr>
                <p14:cNvContentPartPr/>
                <p14:nvPr/>
              </p14:nvContentPartPr>
              <p14:xfrm>
                <a:off x="2501489" y="3396925"/>
                <a:ext cx="72000" cy="12960"/>
              </p14:xfrm>
            </p:contentPart>
          </mc:Choice>
          <mc:Fallback xmlns="">
            <p:pic>
              <p:nvPicPr>
                <p:cNvPr id="65" name="Ink 64">
                  <a:extLst>
                    <a:ext uri="{FF2B5EF4-FFF2-40B4-BE49-F238E27FC236}">
                      <a16:creationId xmlns:a16="http://schemas.microsoft.com/office/drawing/2014/main" id="{2C94FB57-F7BA-4FDB-AFF8-EE5620DB7B5D}"/>
                    </a:ext>
                  </a:extLst>
                </p:cNvPr>
                <p:cNvPicPr/>
                <p:nvPr/>
              </p:nvPicPr>
              <p:blipFill>
                <a:blip r:embed="rId85"/>
                <a:stretch>
                  <a:fillRect/>
                </a:stretch>
              </p:blipFill>
              <p:spPr>
                <a:xfrm>
                  <a:off x="2483579" y="3378925"/>
                  <a:ext cx="107463"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D32DF306-356B-4E74-A6C4-A63444EFC579}"/>
                    </a:ext>
                  </a:extLst>
                </p14:cNvPr>
                <p14:cNvContentPartPr/>
                <p14:nvPr/>
              </p14:nvContentPartPr>
              <p14:xfrm>
                <a:off x="2498249" y="3481525"/>
                <a:ext cx="108000" cy="9720"/>
              </p14:xfrm>
            </p:contentPart>
          </mc:Choice>
          <mc:Fallback xmlns="">
            <p:pic>
              <p:nvPicPr>
                <p:cNvPr id="66" name="Ink 65">
                  <a:extLst>
                    <a:ext uri="{FF2B5EF4-FFF2-40B4-BE49-F238E27FC236}">
                      <a16:creationId xmlns:a16="http://schemas.microsoft.com/office/drawing/2014/main" id="{D32DF306-356B-4E74-A6C4-A63444EFC579}"/>
                    </a:ext>
                  </a:extLst>
                </p:cNvPr>
                <p:cNvPicPr/>
                <p:nvPr/>
              </p:nvPicPr>
              <p:blipFill>
                <a:blip r:embed="rId87"/>
                <a:stretch>
                  <a:fillRect/>
                </a:stretch>
              </p:blipFill>
              <p:spPr>
                <a:xfrm>
                  <a:off x="2480249" y="3463525"/>
                  <a:ext cx="143640" cy="45360"/>
                </a:xfrm>
                <a:prstGeom prst="rect">
                  <a:avLst/>
                </a:prstGeom>
              </p:spPr>
            </p:pic>
          </mc:Fallback>
        </mc:AlternateContent>
      </p:grpSp>
      <p:grpSp>
        <p:nvGrpSpPr>
          <p:cNvPr id="75" name="Group 74">
            <a:extLst>
              <a:ext uri="{FF2B5EF4-FFF2-40B4-BE49-F238E27FC236}">
                <a16:creationId xmlns:a16="http://schemas.microsoft.com/office/drawing/2014/main" id="{832391EF-EAD7-42AD-B298-08474C501FDD}"/>
              </a:ext>
            </a:extLst>
          </p:cNvPr>
          <p:cNvGrpSpPr/>
          <p:nvPr/>
        </p:nvGrpSpPr>
        <p:grpSpPr>
          <a:xfrm>
            <a:off x="2837369" y="3328525"/>
            <a:ext cx="1167120" cy="249840"/>
            <a:chOff x="2837369" y="3328525"/>
            <a:chExt cx="1167120" cy="249840"/>
          </a:xfrm>
        </p:grpSpPr>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5F302710-0398-498A-AE34-024FC8F79645}"/>
                    </a:ext>
                  </a:extLst>
                </p14:cNvPr>
                <p14:cNvContentPartPr/>
                <p14:nvPr/>
              </p14:nvContentPartPr>
              <p14:xfrm>
                <a:off x="2837369" y="3400165"/>
                <a:ext cx="131400" cy="10800"/>
              </p14:xfrm>
            </p:contentPart>
          </mc:Choice>
          <mc:Fallback xmlns="">
            <p:pic>
              <p:nvPicPr>
                <p:cNvPr id="69" name="Ink 68">
                  <a:extLst>
                    <a:ext uri="{FF2B5EF4-FFF2-40B4-BE49-F238E27FC236}">
                      <a16:creationId xmlns:a16="http://schemas.microsoft.com/office/drawing/2014/main" id="{5F302710-0398-498A-AE34-024FC8F79645}"/>
                    </a:ext>
                  </a:extLst>
                </p:cNvPr>
                <p:cNvPicPr/>
                <p:nvPr/>
              </p:nvPicPr>
              <p:blipFill>
                <a:blip r:embed="rId89"/>
                <a:stretch>
                  <a:fillRect/>
                </a:stretch>
              </p:blipFill>
              <p:spPr>
                <a:xfrm>
                  <a:off x="2819369" y="3382165"/>
                  <a:ext cx="167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15E1DF87-408F-4BDD-8CFC-34ECA548CF99}"/>
                    </a:ext>
                  </a:extLst>
                </p14:cNvPr>
                <p14:cNvContentPartPr/>
                <p14:nvPr/>
              </p14:nvContentPartPr>
              <p14:xfrm>
                <a:off x="3045809" y="3328525"/>
                <a:ext cx="99000" cy="249840"/>
              </p14:xfrm>
            </p:contentPart>
          </mc:Choice>
          <mc:Fallback xmlns="">
            <p:pic>
              <p:nvPicPr>
                <p:cNvPr id="70" name="Ink 69">
                  <a:extLst>
                    <a:ext uri="{FF2B5EF4-FFF2-40B4-BE49-F238E27FC236}">
                      <a16:creationId xmlns:a16="http://schemas.microsoft.com/office/drawing/2014/main" id="{15E1DF87-408F-4BDD-8CFC-34ECA548CF99}"/>
                    </a:ext>
                  </a:extLst>
                </p:cNvPr>
                <p:cNvPicPr/>
                <p:nvPr/>
              </p:nvPicPr>
              <p:blipFill>
                <a:blip r:embed="rId91"/>
                <a:stretch>
                  <a:fillRect/>
                </a:stretch>
              </p:blipFill>
              <p:spPr>
                <a:xfrm>
                  <a:off x="3027809" y="3310499"/>
                  <a:ext cx="134640" cy="285531"/>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D71B0267-AC7E-4D4B-A5EA-5B46D346134B}"/>
                    </a:ext>
                  </a:extLst>
                </p14:cNvPr>
                <p14:cNvContentPartPr/>
                <p14:nvPr/>
              </p14:nvContentPartPr>
              <p14:xfrm>
                <a:off x="3221489" y="3337165"/>
                <a:ext cx="126720" cy="225000"/>
              </p14:xfrm>
            </p:contentPart>
          </mc:Choice>
          <mc:Fallback xmlns="">
            <p:pic>
              <p:nvPicPr>
                <p:cNvPr id="71" name="Ink 70">
                  <a:extLst>
                    <a:ext uri="{FF2B5EF4-FFF2-40B4-BE49-F238E27FC236}">
                      <a16:creationId xmlns:a16="http://schemas.microsoft.com/office/drawing/2014/main" id="{D71B0267-AC7E-4D4B-A5EA-5B46D346134B}"/>
                    </a:ext>
                  </a:extLst>
                </p:cNvPr>
                <p:cNvPicPr/>
                <p:nvPr/>
              </p:nvPicPr>
              <p:blipFill>
                <a:blip r:embed="rId93"/>
                <a:stretch>
                  <a:fillRect/>
                </a:stretch>
              </p:blipFill>
              <p:spPr>
                <a:xfrm>
                  <a:off x="3203489" y="3319165"/>
                  <a:ext cx="162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42E61F5D-F8EF-4465-8801-5B1FE6419ECC}"/>
                    </a:ext>
                  </a:extLst>
                </p14:cNvPr>
                <p14:cNvContentPartPr/>
                <p14:nvPr/>
              </p14:nvContentPartPr>
              <p14:xfrm>
                <a:off x="3467729" y="3500245"/>
                <a:ext cx="19800" cy="16920"/>
              </p14:xfrm>
            </p:contentPart>
          </mc:Choice>
          <mc:Fallback xmlns="">
            <p:pic>
              <p:nvPicPr>
                <p:cNvPr id="72" name="Ink 71">
                  <a:extLst>
                    <a:ext uri="{FF2B5EF4-FFF2-40B4-BE49-F238E27FC236}">
                      <a16:creationId xmlns:a16="http://schemas.microsoft.com/office/drawing/2014/main" id="{42E61F5D-F8EF-4465-8801-5B1FE6419ECC}"/>
                    </a:ext>
                  </a:extLst>
                </p:cNvPr>
                <p:cNvPicPr/>
                <p:nvPr/>
              </p:nvPicPr>
              <p:blipFill>
                <a:blip r:embed="rId95"/>
                <a:stretch>
                  <a:fillRect/>
                </a:stretch>
              </p:blipFill>
              <p:spPr>
                <a:xfrm>
                  <a:off x="3449729" y="3482245"/>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61878FFB-8BE7-4F9A-9E9C-D560E769F735}"/>
                    </a:ext>
                  </a:extLst>
                </p14:cNvPr>
                <p14:cNvContentPartPr/>
                <p14:nvPr/>
              </p14:nvContentPartPr>
              <p14:xfrm>
                <a:off x="3564929" y="3358765"/>
                <a:ext cx="25560" cy="173160"/>
              </p14:xfrm>
            </p:contentPart>
          </mc:Choice>
          <mc:Fallback xmlns="">
            <p:pic>
              <p:nvPicPr>
                <p:cNvPr id="73" name="Ink 72">
                  <a:extLst>
                    <a:ext uri="{FF2B5EF4-FFF2-40B4-BE49-F238E27FC236}">
                      <a16:creationId xmlns:a16="http://schemas.microsoft.com/office/drawing/2014/main" id="{61878FFB-8BE7-4F9A-9E9C-D560E769F735}"/>
                    </a:ext>
                  </a:extLst>
                </p:cNvPr>
                <p:cNvPicPr/>
                <p:nvPr/>
              </p:nvPicPr>
              <p:blipFill>
                <a:blip r:embed="rId97"/>
                <a:stretch>
                  <a:fillRect/>
                </a:stretch>
              </p:blipFill>
              <p:spPr>
                <a:xfrm>
                  <a:off x="3546929" y="3340765"/>
                  <a:ext cx="61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8486882A-FC01-4C76-AB05-D60231A49A42}"/>
                    </a:ext>
                  </a:extLst>
                </p14:cNvPr>
                <p14:cNvContentPartPr/>
                <p14:nvPr/>
              </p14:nvContentPartPr>
              <p14:xfrm>
                <a:off x="3677969" y="3345445"/>
                <a:ext cx="326520" cy="183600"/>
              </p14:xfrm>
            </p:contentPart>
          </mc:Choice>
          <mc:Fallback xmlns="">
            <p:pic>
              <p:nvPicPr>
                <p:cNvPr id="74" name="Ink 73">
                  <a:extLst>
                    <a:ext uri="{FF2B5EF4-FFF2-40B4-BE49-F238E27FC236}">
                      <a16:creationId xmlns:a16="http://schemas.microsoft.com/office/drawing/2014/main" id="{8486882A-FC01-4C76-AB05-D60231A49A42}"/>
                    </a:ext>
                  </a:extLst>
                </p:cNvPr>
                <p:cNvPicPr/>
                <p:nvPr/>
              </p:nvPicPr>
              <p:blipFill>
                <a:blip r:embed="rId99"/>
                <a:stretch>
                  <a:fillRect/>
                </a:stretch>
              </p:blipFill>
              <p:spPr>
                <a:xfrm>
                  <a:off x="3659969" y="3327445"/>
                  <a:ext cx="362160" cy="219240"/>
                </a:xfrm>
                <a:prstGeom prst="rect">
                  <a:avLst/>
                </a:prstGeom>
              </p:spPr>
            </p:pic>
          </mc:Fallback>
        </mc:AlternateContent>
      </p:grpSp>
      <p:grpSp>
        <p:nvGrpSpPr>
          <p:cNvPr id="136" name="Group 135">
            <a:extLst>
              <a:ext uri="{FF2B5EF4-FFF2-40B4-BE49-F238E27FC236}">
                <a16:creationId xmlns:a16="http://schemas.microsoft.com/office/drawing/2014/main" id="{676AECCD-D30A-472D-A77F-CBD704BBCAF9}"/>
              </a:ext>
            </a:extLst>
          </p:cNvPr>
          <p:cNvGrpSpPr/>
          <p:nvPr/>
        </p:nvGrpSpPr>
        <p:grpSpPr>
          <a:xfrm>
            <a:off x="4427129" y="2653165"/>
            <a:ext cx="5292720" cy="838800"/>
            <a:chOff x="4427129" y="2653165"/>
            <a:chExt cx="5292720" cy="838800"/>
          </a:xfrm>
        </p:grpSpPr>
        <mc:AlternateContent xmlns:mc="http://schemas.openxmlformats.org/markup-compatibility/2006" xmlns:p14="http://schemas.microsoft.com/office/powerpoint/2010/main">
          <mc:Choice Requires="p14">
            <p:contentPart p14:bwMode="auto" r:id="rId100">
              <p14:nvContentPartPr>
                <p14:cNvPr id="20" name="Ink 19">
                  <a:extLst>
                    <a:ext uri="{FF2B5EF4-FFF2-40B4-BE49-F238E27FC236}">
                      <a16:creationId xmlns:a16="http://schemas.microsoft.com/office/drawing/2014/main" id="{06252F9C-FB58-477E-B423-1BB8F84EB4A7}"/>
                    </a:ext>
                  </a:extLst>
                </p14:cNvPr>
                <p14:cNvContentPartPr/>
                <p14:nvPr/>
              </p14:nvContentPartPr>
              <p14:xfrm>
                <a:off x="9322409" y="3131245"/>
                <a:ext cx="201240" cy="168120"/>
              </p14:xfrm>
            </p:contentPart>
          </mc:Choice>
          <mc:Fallback xmlns="">
            <p:pic>
              <p:nvPicPr>
                <p:cNvPr id="20" name="Ink 19">
                  <a:extLst>
                    <a:ext uri="{FF2B5EF4-FFF2-40B4-BE49-F238E27FC236}">
                      <a16:creationId xmlns:a16="http://schemas.microsoft.com/office/drawing/2014/main" id="{06252F9C-FB58-477E-B423-1BB8F84EB4A7}"/>
                    </a:ext>
                  </a:extLst>
                </p:cNvPr>
                <p:cNvPicPr/>
                <p:nvPr/>
              </p:nvPicPr>
              <p:blipFill>
                <a:blip r:embed="rId101"/>
                <a:stretch>
                  <a:fillRect/>
                </a:stretch>
              </p:blipFill>
              <p:spPr>
                <a:xfrm>
                  <a:off x="9304409" y="3113245"/>
                  <a:ext cx="236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 name="Ink 20">
                  <a:extLst>
                    <a:ext uri="{FF2B5EF4-FFF2-40B4-BE49-F238E27FC236}">
                      <a16:creationId xmlns:a16="http://schemas.microsoft.com/office/drawing/2014/main" id="{F5AF3B1E-A472-48ED-95D7-6A2DD3C09B3E}"/>
                    </a:ext>
                  </a:extLst>
                </p14:cNvPr>
                <p14:cNvContentPartPr/>
                <p14:nvPr/>
              </p14:nvContentPartPr>
              <p14:xfrm>
                <a:off x="9364529" y="3121885"/>
                <a:ext cx="92520" cy="188640"/>
              </p14:xfrm>
            </p:contentPart>
          </mc:Choice>
          <mc:Fallback xmlns="">
            <p:pic>
              <p:nvPicPr>
                <p:cNvPr id="21" name="Ink 20">
                  <a:extLst>
                    <a:ext uri="{FF2B5EF4-FFF2-40B4-BE49-F238E27FC236}">
                      <a16:creationId xmlns:a16="http://schemas.microsoft.com/office/drawing/2014/main" id="{F5AF3B1E-A472-48ED-95D7-6A2DD3C09B3E}"/>
                    </a:ext>
                  </a:extLst>
                </p:cNvPr>
                <p:cNvPicPr/>
                <p:nvPr/>
              </p:nvPicPr>
              <p:blipFill>
                <a:blip r:embed="rId103"/>
                <a:stretch>
                  <a:fillRect/>
                </a:stretch>
              </p:blipFill>
              <p:spPr>
                <a:xfrm>
                  <a:off x="9346529" y="3103885"/>
                  <a:ext cx="128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4" name="Ink 23">
                  <a:extLst>
                    <a:ext uri="{FF2B5EF4-FFF2-40B4-BE49-F238E27FC236}">
                      <a16:creationId xmlns:a16="http://schemas.microsoft.com/office/drawing/2014/main" id="{1B73D21D-1AE2-4DAB-868A-2C96D4C25DE8}"/>
                    </a:ext>
                  </a:extLst>
                </p14:cNvPr>
                <p14:cNvContentPartPr/>
                <p14:nvPr/>
              </p14:nvContentPartPr>
              <p14:xfrm>
                <a:off x="9123689" y="2706085"/>
                <a:ext cx="128880" cy="187920"/>
              </p14:xfrm>
            </p:contentPart>
          </mc:Choice>
          <mc:Fallback xmlns="">
            <p:pic>
              <p:nvPicPr>
                <p:cNvPr id="24" name="Ink 23">
                  <a:extLst>
                    <a:ext uri="{FF2B5EF4-FFF2-40B4-BE49-F238E27FC236}">
                      <a16:creationId xmlns:a16="http://schemas.microsoft.com/office/drawing/2014/main" id="{1B73D21D-1AE2-4DAB-868A-2C96D4C25DE8}"/>
                    </a:ext>
                  </a:extLst>
                </p:cNvPr>
                <p:cNvPicPr/>
                <p:nvPr/>
              </p:nvPicPr>
              <p:blipFill>
                <a:blip r:embed="rId105"/>
                <a:stretch>
                  <a:fillRect/>
                </a:stretch>
              </p:blipFill>
              <p:spPr>
                <a:xfrm>
                  <a:off x="9105689" y="2688085"/>
                  <a:ext cx="164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5" name="Ink 24">
                  <a:extLst>
                    <a:ext uri="{FF2B5EF4-FFF2-40B4-BE49-F238E27FC236}">
                      <a16:creationId xmlns:a16="http://schemas.microsoft.com/office/drawing/2014/main" id="{2B267260-1242-4BD0-9879-7BA2C64F4B69}"/>
                    </a:ext>
                  </a:extLst>
                </p14:cNvPr>
                <p14:cNvContentPartPr/>
                <p14:nvPr/>
              </p14:nvContentPartPr>
              <p14:xfrm>
                <a:off x="9289289" y="2774485"/>
                <a:ext cx="29160" cy="119880"/>
              </p14:xfrm>
            </p:contentPart>
          </mc:Choice>
          <mc:Fallback xmlns="">
            <p:pic>
              <p:nvPicPr>
                <p:cNvPr id="25" name="Ink 24">
                  <a:extLst>
                    <a:ext uri="{FF2B5EF4-FFF2-40B4-BE49-F238E27FC236}">
                      <a16:creationId xmlns:a16="http://schemas.microsoft.com/office/drawing/2014/main" id="{2B267260-1242-4BD0-9879-7BA2C64F4B69}"/>
                    </a:ext>
                  </a:extLst>
                </p:cNvPr>
                <p:cNvPicPr/>
                <p:nvPr/>
              </p:nvPicPr>
              <p:blipFill>
                <a:blip r:embed="rId107"/>
                <a:stretch>
                  <a:fillRect/>
                </a:stretch>
              </p:blipFill>
              <p:spPr>
                <a:xfrm>
                  <a:off x="9271289" y="2756485"/>
                  <a:ext cx="6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6" name="Ink 25">
                  <a:extLst>
                    <a:ext uri="{FF2B5EF4-FFF2-40B4-BE49-F238E27FC236}">
                      <a16:creationId xmlns:a16="http://schemas.microsoft.com/office/drawing/2014/main" id="{357B89A6-63BD-4F7A-8585-B8ADCA1D5909}"/>
                    </a:ext>
                  </a:extLst>
                </p14:cNvPr>
                <p14:cNvContentPartPr/>
                <p14:nvPr/>
              </p14:nvContentPartPr>
              <p14:xfrm>
                <a:off x="9390809" y="2747485"/>
                <a:ext cx="80640" cy="147240"/>
              </p14:xfrm>
            </p:contentPart>
          </mc:Choice>
          <mc:Fallback xmlns="">
            <p:pic>
              <p:nvPicPr>
                <p:cNvPr id="26" name="Ink 25">
                  <a:extLst>
                    <a:ext uri="{FF2B5EF4-FFF2-40B4-BE49-F238E27FC236}">
                      <a16:creationId xmlns:a16="http://schemas.microsoft.com/office/drawing/2014/main" id="{357B89A6-63BD-4F7A-8585-B8ADCA1D5909}"/>
                    </a:ext>
                  </a:extLst>
                </p:cNvPr>
                <p:cNvPicPr/>
                <p:nvPr/>
              </p:nvPicPr>
              <p:blipFill>
                <a:blip r:embed="rId109"/>
                <a:stretch>
                  <a:fillRect/>
                </a:stretch>
              </p:blipFill>
              <p:spPr>
                <a:xfrm>
                  <a:off x="9372809" y="2729485"/>
                  <a:ext cx="116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7" name="Ink 26">
                  <a:extLst>
                    <a:ext uri="{FF2B5EF4-FFF2-40B4-BE49-F238E27FC236}">
                      <a16:creationId xmlns:a16="http://schemas.microsoft.com/office/drawing/2014/main" id="{2AEA805C-9BDD-4A51-88CC-57D8D9370958}"/>
                    </a:ext>
                  </a:extLst>
                </p14:cNvPr>
                <p14:cNvContentPartPr/>
                <p14:nvPr/>
              </p14:nvContentPartPr>
              <p14:xfrm>
                <a:off x="9535889" y="2693845"/>
                <a:ext cx="44280" cy="174600"/>
              </p14:xfrm>
            </p:contentPart>
          </mc:Choice>
          <mc:Fallback xmlns="">
            <p:pic>
              <p:nvPicPr>
                <p:cNvPr id="27" name="Ink 26">
                  <a:extLst>
                    <a:ext uri="{FF2B5EF4-FFF2-40B4-BE49-F238E27FC236}">
                      <a16:creationId xmlns:a16="http://schemas.microsoft.com/office/drawing/2014/main" id="{2AEA805C-9BDD-4A51-88CC-57D8D9370958}"/>
                    </a:ext>
                  </a:extLst>
                </p:cNvPr>
                <p:cNvPicPr/>
                <p:nvPr/>
              </p:nvPicPr>
              <p:blipFill>
                <a:blip r:embed="rId111"/>
                <a:stretch>
                  <a:fillRect/>
                </a:stretch>
              </p:blipFill>
              <p:spPr>
                <a:xfrm>
                  <a:off x="9517889" y="2675845"/>
                  <a:ext cx="79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 name="Ink 27">
                  <a:extLst>
                    <a:ext uri="{FF2B5EF4-FFF2-40B4-BE49-F238E27FC236}">
                      <a16:creationId xmlns:a16="http://schemas.microsoft.com/office/drawing/2014/main" id="{1333E82F-C13D-4D35-9906-043EFD4B3F1B}"/>
                    </a:ext>
                  </a:extLst>
                </p14:cNvPr>
                <p14:cNvContentPartPr/>
                <p14:nvPr/>
              </p14:nvContentPartPr>
              <p14:xfrm>
                <a:off x="9250409" y="2653165"/>
                <a:ext cx="363600" cy="153720"/>
              </p14:xfrm>
            </p:contentPart>
          </mc:Choice>
          <mc:Fallback xmlns="">
            <p:pic>
              <p:nvPicPr>
                <p:cNvPr id="28" name="Ink 27">
                  <a:extLst>
                    <a:ext uri="{FF2B5EF4-FFF2-40B4-BE49-F238E27FC236}">
                      <a16:creationId xmlns:a16="http://schemas.microsoft.com/office/drawing/2014/main" id="{1333E82F-C13D-4D35-9906-043EFD4B3F1B}"/>
                    </a:ext>
                  </a:extLst>
                </p:cNvPr>
                <p:cNvPicPr/>
                <p:nvPr/>
              </p:nvPicPr>
              <p:blipFill>
                <a:blip r:embed="rId113"/>
                <a:stretch>
                  <a:fillRect/>
                </a:stretch>
              </p:blipFill>
              <p:spPr>
                <a:xfrm>
                  <a:off x="9232409" y="2635165"/>
                  <a:ext cx="399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 name="Ink 28">
                  <a:extLst>
                    <a:ext uri="{FF2B5EF4-FFF2-40B4-BE49-F238E27FC236}">
                      <a16:creationId xmlns:a16="http://schemas.microsoft.com/office/drawing/2014/main" id="{1C44142C-4A92-4E93-BFCB-D10715E89E41}"/>
                    </a:ext>
                  </a:extLst>
                </p14:cNvPr>
                <p14:cNvContentPartPr/>
                <p14:nvPr/>
              </p14:nvContentPartPr>
              <p14:xfrm>
                <a:off x="9702569" y="2661085"/>
                <a:ext cx="17280" cy="218520"/>
              </p14:xfrm>
            </p:contentPart>
          </mc:Choice>
          <mc:Fallback xmlns="">
            <p:pic>
              <p:nvPicPr>
                <p:cNvPr id="29" name="Ink 28">
                  <a:extLst>
                    <a:ext uri="{FF2B5EF4-FFF2-40B4-BE49-F238E27FC236}">
                      <a16:creationId xmlns:a16="http://schemas.microsoft.com/office/drawing/2014/main" id="{1C44142C-4A92-4E93-BFCB-D10715E89E41}"/>
                    </a:ext>
                  </a:extLst>
                </p:cNvPr>
                <p:cNvPicPr/>
                <p:nvPr/>
              </p:nvPicPr>
              <p:blipFill>
                <a:blip r:embed="rId115"/>
                <a:stretch>
                  <a:fillRect/>
                </a:stretch>
              </p:blipFill>
              <p:spPr>
                <a:xfrm>
                  <a:off x="9684936" y="2643085"/>
                  <a:ext cx="52193"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0D3D825C-BAC7-42E1-A3A1-3984D0CBA8BD}"/>
                    </a:ext>
                  </a:extLst>
                </p14:cNvPr>
                <p14:cNvContentPartPr/>
                <p14:nvPr/>
              </p14:nvContentPartPr>
              <p14:xfrm>
                <a:off x="4620089" y="3115045"/>
                <a:ext cx="160560" cy="376920"/>
              </p14:xfrm>
            </p:contentPart>
          </mc:Choice>
          <mc:Fallback xmlns="">
            <p:pic>
              <p:nvPicPr>
                <p:cNvPr id="76" name="Ink 75">
                  <a:extLst>
                    <a:ext uri="{FF2B5EF4-FFF2-40B4-BE49-F238E27FC236}">
                      <a16:creationId xmlns:a16="http://schemas.microsoft.com/office/drawing/2014/main" id="{0D3D825C-BAC7-42E1-A3A1-3984D0CBA8BD}"/>
                    </a:ext>
                  </a:extLst>
                </p:cNvPr>
                <p:cNvPicPr/>
                <p:nvPr/>
              </p:nvPicPr>
              <p:blipFill>
                <a:blip r:embed="rId117"/>
                <a:stretch>
                  <a:fillRect/>
                </a:stretch>
              </p:blipFill>
              <p:spPr>
                <a:xfrm>
                  <a:off x="4602089" y="3097045"/>
                  <a:ext cx="1962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70DA9474-CC3C-4A60-8119-1D7735642352}"/>
                    </a:ext>
                  </a:extLst>
                </p14:cNvPr>
                <p14:cNvContentPartPr/>
                <p14:nvPr/>
              </p14:nvContentPartPr>
              <p14:xfrm>
                <a:off x="4900889" y="3105685"/>
                <a:ext cx="104400" cy="24840"/>
              </p14:xfrm>
            </p:contentPart>
          </mc:Choice>
          <mc:Fallback xmlns="">
            <p:pic>
              <p:nvPicPr>
                <p:cNvPr id="77" name="Ink 76">
                  <a:extLst>
                    <a:ext uri="{FF2B5EF4-FFF2-40B4-BE49-F238E27FC236}">
                      <a16:creationId xmlns:a16="http://schemas.microsoft.com/office/drawing/2014/main" id="{70DA9474-CC3C-4A60-8119-1D7735642352}"/>
                    </a:ext>
                  </a:extLst>
                </p:cNvPr>
                <p:cNvPicPr/>
                <p:nvPr/>
              </p:nvPicPr>
              <p:blipFill>
                <a:blip r:embed="rId119"/>
                <a:stretch>
                  <a:fillRect/>
                </a:stretch>
              </p:blipFill>
              <p:spPr>
                <a:xfrm>
                  <a:off x="4882889" y="3087942"/>
                  <a:ext cx="140040" cy="59971"/>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C09BF074-6E39-4CF5-A9EF-921EBE62D46C}"/>
                    </a:ext>
                  </a:extLst>
                </p14:cNvPr>
                <p14:cNvContentPartPr/>
                <p14:nvPr/>
              </p14:nvContentPartPr>
              <p14:xfrm>
                <a:off x="4904489" y="3198925"/>
                <a:ext cx="123480" cy="19440"/>
              </p14:xfrm>
            </p:contentPart>
          </mc:Choice>
          <mc:Fallback xmlns="">
            <p:pic>
              <p:nvPicPr>
                <p:cNvPr id="78" name="Ink 77">
                  <a:extLst>
                    <a:ext uri="{FF2B5EF4-FFF2-40B4-BE49-F238E27FC236}">
                      <a16:creationId xmlns:a16="http://schemas.microsoft.com/office/drawing/2014/main" id="{C09BF074-6E39-4CF5-A9EF-921EBE62D46C}"/>
                    </a:ext>
                  </a:extLst>
                </p:cNvPr>
                <p:cNvPicPr/>
                <p:nvPr/>
              </p:nvPicPr>
              <p:blipFill>
                <a:blip r:embed="rId121"/>
                <a:stretch>
                  <a:fillRect/>
                </a:stretch>
              </p:blipFill>
              <p:spPr>
                <a:xfrm>
                  <a:off x="4886436" y="3180925"/>
                  <a:ext cx="159224"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0F3DBB48-F631-4B97-B04E-996A0F19B00D}"/>
                    </a:ext>
                  </a:extLst>
                </p14:cNvPr>
                <p14:cNvContentPartPr/>
                <p14:nvPr/>
              </p14:nvContentPartPr>
              <p14:xfrm>
                <a:off x="5179529" y="3104245"/>
                <a:ext cx="122400" cy="20520"/>
              </p14:xfrm>
            </p:contentPart>
          </mc:Choice>
          <mc:Fallback xmlns="">
            <p:pic>
              <p:nvPicPr>
                <p:cNvPr id="80" name="Ink 79">
                  <a:extLst>
                    <a:ext uri="{FF2B5EF4-FFF2-40B4-BE49-F238E27FC236}">
                      <a16:creationId xmlns:a16="http://schemas.microsoft.com/office/drawing/2014/main" id="{0F3DBB48-F631-4B97-B04E-996A0F19B00D}"/>
                    </a:ext>
                  </a:extLst>
                </p:cNvPr>
                <p:cNvPicPr/>
                <p:nvPr/>
              </p:nvPicPr>
              <p:blipFill>
                <a:blip r:embed="rId123"/>
                <a:stretch>
                  <a:fillRect/>
                </a:stretch>
              </p:blipFill>
              <p:spPr>
                <a:xfrm>
                  <a:off x="5161529" y="3086245"/>
                  <a:ext cx="158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65ED1EEB-5A44-493D-9E05-F1A1F9422CD2}"/>
                    </a:ext>
                  </a:extLst>
                </p14:cNvPr>
                <p14:cNvContentPartPr/>
                <p14:nvPr/>
              </p14:nvContentPartPr>
              <p14:xfrm>
                <a:off x="5418209" y="3021085"/>
                <a:ext cx="134640" cy="205200"/>
              </p14:xfrm>
            </p:contentPart>
          </mc:Choice>
          <mc:Fallback xmlns="">
            <p:pic>
              <p:nvPicPr>
                <p:cNvPr id="81" name="Ink 80">
                  <a:extLst>
                    <a:ext uri="{FF2B5EF4-FFF2-40B4-BE49-F238E27FC236}">
                      <a16:creationId xmlns:a16="http://schemas.microsoft.com/office/drawing/2014/main" id="{65ED1EEB-5A44-493D-9E05-F1A1F9422CD2}"/>
                    </a:ext>
                  </a:extLst>
                </p:cNvPr>
                <p:cNvPicPr/>
                <p:nvPr/>
              </p:nvPicPr>
              <p:blipFill>
                <a:blip r:embed="rId125"/>
                <a:stretch>
                  <a:fillRect/>
                </a:stretch>
              </p:blipFill>
              <p:spPr>
                <a:xfrm>
                  <a:off x="5400209" y="3003085"/>
                  <a:ext cx="170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Ink 81">
                  <a:extLst>
                    <a:ext uri="{FF2B5EF4-FFF2-40B4-BE49-F238E27FC236}">
                      <a16:creationId xmlns:a16="http://schemas.microsoft.com/office/drawing/2014/main" id="{118250CC-C985-4F54-865E-622DC2DAF22C}"/>
                    </a:ext>
                  </a:extLst>
                </p14:cNvPr>
                <p14:cNvContentPartPr/>
                <p14:nvPr/>
              </p14:nvContentPartPr>
              <p14:xfrm>
                <a:off x="5641769" y="3165445"/>
                <a:ext cx="9720" cy="2160"/>
              </p14:xfrm>
            </p:contentPart>
          </mc:Choice>
          <mc:Fallback xmlns="">
            <p:pic>
              <p:nvPicPr>
                <p:cNvPr id="82" name="Ink 81">
                  <a:extLst>
                    <a:ext uri="{FF2B5EF4-FFF2-40B4-BE49-F238E27FC236}">
                      <a16:creationId xmlns:a16="http://schemas.microsoft.com/office/drawing/2014/main" id="{118250CC-C985-4F54-865E-622DC2DAF22C}"/>
                    </a:ext>
                  </a:extLst>
                </p:cNvPr>
                <p:cNvPicPr/>
                <p:nvPr/>
              </p:nvPicPr>
              <p:blipFill>
                <a:blip r:embed="rId127"/>
                <a:stretch>
                  <a:fillRect/>
                </a:stretch>
              </p:blipFill>
              <p:spPr>
                <a:xfrm>
                  <a:off x="5624412" y="3147445"/>
                  <a:ext cx="44087"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Ink 83">
                  <a:extLst>
                    <a:ext uri="{FF2B5EF4-FFF2-40B4-BE49-F238E27FC236}">
                      <a16:creationId xmlns:a16="http://schemas.microsoft.com/office/drawing/2014/main" id="{454F5D20-09FF-476F-8D8A-5960C78D9F19}"/>
                    </a:ext>
                  </a:extLst>
                </p14:cNvPr>
                <p14:cNvContentPartPr/>
                <p14:nvPr/>
              </p14:nvContentPartPr>
              <p14:xfrm>
                <a:off x="5813489" y="3018205"/>
                <a:ext cx="104400" cy="119160"/>
              </p14:xfrm>
            </p:contentPart>
          </mc:Choice>
          <mc:Fallback xmlns="">
            <p:pic>
              <p:nvPicPr>
                <p:cNvPr id="84" name="Ink 83">
                  <a:extLst>
                    <a:ext uri="{FF2B5EF4-FFF2-40B4-BE49-F238E27FC236}">
                      <a16:creationId xmlns:a16="http://schemas.microsoft.com/office/drawing/2014/main" id="{454F5D20-09FF-476F-8D8A-5960C78D9F19}"/>
                    </a:ext>
                  </a:extLst>
                </p:cNvPr>
                <p:cNvPicPr/>
                <p:nvPr/>
              </p:nvPicPr>
              <p:blipFill>
                <a:blip r:embed="rId129"/>
                <a:stretch>
                  <a:fillRect/>
                </a:stretch>
              </p:blipFill>
              <p:spPr>
                <a:xfrm>
                  <a:off x="5795427" y="3000150"/>
                  <a:ext cx="140163" cy="154908"/>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Ink 84">
                  <a:extLst>
                    <a:ext uri="{FF2B5EF4-FFF2-40B4-BE49-F238E27FC236}">
                      <a16:creationId xmlns:a16="http://schemas.microsoft.com/office/drawing/2014/main" id="{59383118-E211-431B-B080-60C99E66C2B4}"/>
                    </a:ext>
                  </a:extLst>
                </p14:cNvPr>
                <p14:cNvContentPartPr/>
                <p14:nvPr/>
              </p14:nvContentPartPr>
              <p14:xfrm>
                <a:off x="5884769" y="3032605"/>
                <a:ext cx="17640" cy="209880"/>
              </p14:xfrm>
            </p:contentPart>
          </mc:Choice>
          <mc:Fallback xmlns="">
            <p:pic>
              <p:nvPicPr>
                <p:cNvPr id="85" name="Ink 84">
                  <a:extLst>
                    <a:ext uri="{FF2B5EF4-FFF2-40B4-BE49-F238E27FC236}">
                      <a16:creationId xmlns:a16="http://schemas.microsoft.com/office/drawing/2014/main" id="{59383118-E211-431B-B080-60C99E66C2B4}"/>
                    </a:ext>
                  </a:extLst>
                </p:cNvPr>
                <p:cNvPicPr/>
                <p:nvPr/>
              </p:nvPicPr>
              <p:blipFill>
                <a:blip r:embed="rId131"/>
                <a:stretch>
                  <a:fillRect/>
                </a:stretch>
              </p:blipFill>
              <p:spPr>
                <a:xfrm>
                  <a:off x="5866769" y="3014605"/>
                  <a:ext cx="53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5DA3C8F8-A8EF-4509-BB6C-D5F023175A15}"/>
                    </a:ext>
                  </a:extLst>
                </p14:cNvPr>
                <p14:cNvContentPartPr/>
                <p14:nvPr/>
              </p14:nvContentPartPr>
              <p14:xfrm>
                <a:off x="5967569" y="3010285"/>
                <a:ext cx="135000" cy="241200"/>
              </p14:xfrm>
            </p:contentPart>
          </mc:Choice>
          <mc:Fallback xmlns="">
            <p:pic>
              <p:nvPicPr>
                <p:cNvPr id="87" name="Ink 86">
                  <a:extLst>
                    <a:ext uri="{FF2B5EF4-FFF2-40B4-BE49-F238E27FC236}">
                      <a16:creationId xmlns:a16="http://schemas.microsoft.com/office/drawing/2014/main" id="{5DA3C8F8-A8EF-4509-BB6C-D5F023175A15}"/>
                    </a:ext>
                  </a:extLst>
                </p:cNvPr>
                <p:cNvPicPr/>
                <p:nvPr/>
              </p:nvPicPr>
              <p:blipFill>
                <a:blip r:embed="rId133"/>
                <a:stretch>
                  <a:fillRect/>
                </a:stretch>
              </p:blipFill>
              <p:spPr>
                <a:xfrm>
                  <a:off x="5949569" y="2992285"/>
                  <a:ext cx="170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6E1D161C-6541-4EFB-B3DF-668CF5B03D22}"/>
                    </a:ext>
                  </a:extLst>
                </p14:cNvPr>
                <p14:cNvContentPartPr/>
                <p14:nvPr/>
              </p14:nvContentPartPr>
              <p14:xfrm>
                <a:off x="6217769" y="3092725"/>
                <a:ext cx="142560" cy="153720"/>
              </p14:xfrm>
            </p:contentPart>
          </mc:Choice>
          <mc:Fallback xmlns="">
            <p:pic>
              <p:nvPicPr>
                <p:cNvPr id="89" name="Ink 88">
                  <a:extLst>
                    <a:ext uri="{FF2B5EF4-FFF2-40B4-BE49-F238E27FC236}">
                      <a16:creationId xmlns:a16="http://schemas.microsoft.com/office/drawing/2014/main" id="{6E1D161C-6541-4EFB-B3DF-668CF5B03D22}"/>
                    </a:ext>
                  </a:extLst>
                </p:cNvPr>
                <p:cNvPicPr/>
                <p:nvPr/>
              </p:nvPicPr>
              <p:blipFill>
                <a:blip r:embed="rId135"/>
                <a:stretch>
                  <a:fillRect/>
                </a:stretch>
              </p:blipFill>
              <p:spPr>
                <a:xfrm>
                  <a:off x="6199769" y="3074725"/>
                  <a:ext cx="178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74EA6DF0-2D58-44FE-B948-023E6BBFFBFF}"/>
                    </a:ext>
                  </a:extLst>
                </p14:cNvPr>
                <p14:cNvContentPartPr/>
                <p14:nvPr/>
              </p14:nvContentPartPr>
              <p14:xfrm>
                <a:off x="6239009" y="3103885"/>
                <a:ext cx="94320" cy="171720"/>
              </p14:xfrm>
            </p:contentPart>
          </mc:Choice>
          <mc:Fallback xmlns="">
            <p:pic>
              <p:nvPicPr>
                <p:cNvPr id="90" name="Ink 89">
                  <a:extLst>
                    <a:ext uri="{FF2B5EF4-FFF2-40B4-BE49-F238E27FC236}">
                      <a16:creationId xmlns:a16="http://schemas.microsoft.com/office/drawing/2014/main" id="{74EA6DF0-2D58-44FE-B948-023E6BBFFBFF}"/>
                    </a:ext>
                  </a:extLst>
                </p:cNvPr>
                <p:cNvPicPr/>
                <p:nvPr/>
              </p:nvPicPr>
              <p:blipFill>
                <a:blip r:embed="rId137"/>
                <a:stretch>
                  <a:fillRect/>
                </a:stretch>
              </p:blipFill>
              <p:spPr>
                <a:xfrm>
                  <a:off x="6221009" y="3085885"/>
                  <a:ext cx="12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91955B8A-D992-4008-A2E5-DD0B5A82F339}"/>
                    </a:ext>
                  </a:extLst>
                </p14:cNvPr>
                <p14:cNvContentPartPr/>
                <p14:nvPr/>
              </p14:nvContentPartPr>
              <p14:xfrm>
                <a:off x="6435929" y="2962765"/>
                <a:ext cx="134640" cy="160560"/>
              </p14:xfrm>
            </p:contentPart>
          </mc:Choice>
          <mc:Fallback xmlns="">
            <p:pic>
              <p:nvPicPr>
                <p:cNvPr id="91" name="Ink 90">
                  <a:extLst>
                    <a:ext uri="{FF2B5EF4-FFF2-40B4-BE49-F238E27FC236}">
                      <a16:creationId xmlns:a16="http://schemas.microsoft.com/office/drawing/2014/main" id="{91955B8A-D992-4008-A2E5-DD0B5A82F339}"/>
                    </a:ext>
                  </a:extLst>
                </p:cNvPr>
                <p:cNvPicPr/>
                <p:nvPr/>
              </p:nvPicPr>
              <p:blipFill>
                <a:blip r:embed="rId139"/>
                <a:stretch>
                  <a:fillRect/>
                </a:stretch>
              </p:blipFill>
              <p:spPr>
                <a:xfrm>
                  <a:off x="6417977" y="2944765"/>
                  <a:ext cx="170185"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Ink 115">
                  <a:extLst>
                    <a:ext uri="{FF2B5EF4-FFF2-40B4-BE49-F238E27FC236}">
                      <a16:creationId xmlns:a16="http://schemas.microsoft.com/office/drawing/2014/main" id="{817FA310-FC92-4FAD-AA1A-082823B91CA8}"/>
                    </a:ext>
                  </a:extLst>
                </p14:cNvPr>
                <p14:cNvContentPartPr/>
                <p14:nvPr/>
              </p14:nvContentPartPr>
              <p14:xfrm>
                <a:off x="6698369" y="3132685"/>
                <a:ext cx="3600" cy="107280"/>
              </p14:xfrm>
            </p:contentPart>
          </mc:Choice>
          <mc:Fallback xmlns="">
            <p:pic>
              <p:nvPicPr>
                <p:cNvPr id="116" name="Ink 115">
                  <a:extLst>
                    <a:ext uri="{FF2B5EF4-FFF2-40B4-BE49-F238E27FC236}">
                      <a16:creationId xmlns:a16="http://schemas.microsoft.com/office/drawing/2014/main" id="{817FA310-FC92-4FAD-AA1A-082823B91CA8}"/>
                    </a:ext>
                  </a:extLst>
                </p:cNvPr>
                <p:cNvPicPr/>
                <p:nvPr/>
              </p:nvPicPr>
              <p:blipFill>
                <a:blip r:embed="rId141"/>
                <a:stretch>
                  <a:fillRect/>
                </a:stretch>
              </p:blipFill>
              <p:spPr>
                <a:xfrm>
                  <a:off x="6680369" y="3114745"/>
                  <a:ext cx="39240" cy="14280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Ink 116">
                  <a:extLst>
                    <a:ext uri="{FF2B5EF4-FFF2-40B4-BE49-F238E27FC236}">
                      <a16:creationId xmlns:a16="http://schemas.microsoft.com/office/drawing/2014/main" id="{EA2B0EE9-AF03-4BC8-84BB-E88F0630B660}"/>
                    </a:ext>
                  </a:extLst>
                </p14:cNvPr>
                <p14:cNvContentPartPr/>
                <p14:nvPr/>
              </p14:nvContentPartPr>
              <p14:xfrm>
                <a:off x="6631049" y="3176245"/>
                <a:ext cx="128880" cy="33840"/>
              </p14:xfrm>
            </p:contentPart>
          </mc:Choice>
          <mc:Fallback xmlns="">
            <p:pic>
              <p:nvPicPr>
                <p:cNvPr id="117" name="Ink 116">
                  <a:extLst>
                    <a:ext uri="{FF2B5EF4-FFF2-40B4-BE49-F238E27FC236}">
                      <a16:creationId xmlns:a16="http://schemas.microsoft.com/office/drawing/2014/main" id="{EA2B0EE9-AF03-4BC8-84BB-E88F0630B660}"/>
                    </a:ext>
                  </a:extLst>
                </p:cNvPr>
                <p:cNvPicPr/>
                <p:nvPr/>
              </p:nvPicPr>
              <p:blipFill>
                <a:blip r:embed="rId143"/>
                <a:stretch>
                  <a:fillRect/>
                </a:stretch>
              </p:blipFill>
              <p:spPr>
                <a:xfrm>
                  <a:off x="6613049" y="3158434"/>
                  <a:ext cx="164520" cy="6910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9" name="Ink 118">
                  <a:extLst>
                    <a:ext uri="{FF2B5EF4-FFF2-40B4-BE49-F238E27FC236}">
                      <a16:creationId xmlns:a16="http://schemas.microsoft.com/office/drawing/2014/main" id="{274E0749-AB4F-4865-A879-1B4C595714AF}"/>
                    </a:ext>
                  </a:extLst>
                </p14:cNvPr>
                <p14:cNvContentPartPr/>
                <p14:nvPr/>
              </p14:nvContentPartPr>
              <p14:xfrm>
                <a:off x="6917249" y="3050965"/>
                <a:ext cx="23760" cy="207360"/>
              </p14:xfrm>
            </p:contentPart>
          </mc:Choice>
          <mc:Fallback xmlns="">
            <p:pic>
              <p:nvPicPr>
                <p:cNvPr id="119" name="Ink 118">
                  <a:extLst>
                    <a:ext uri="{FF2B5EF4-FFF2-40B4-BE49-F238E27FC236}">
                      <a16:creationId xmlns:a16="http://schemas.microsoft.com/office/drawing/2014/main" id="{274E0749-AB4F-4865-A879-1B4C595714AF}"/>
                    </a:ext>
                  </a:extLst>
                </p:cNvPr>
                <p:cNvPicPr/>
                <p:nvPr/>
              </p:nvPicPr>
              <p:blipFill>
                <a:blip r:embed="rId145"/>
                <a:stretch>
                  <a:fillRect/>
                </a:stretch>
              </p:blipFill>
              <p:spPr>
                <a:xfrm>
                  <a:off x="6899249" y="3032996"/>
                  <a:ext cx="59400" cy="242938"/>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Ink 119">
                  <a:extLst>
                    <a:ext uri="{FF2B5EF4-FFF2-40B4-BE49-F238E27FC236}">
                      <a16:creationId xmlns:a16="http://schemas.microsoft.com/office/drawing/2014/main" id="{B93D51D2-5D01-4546-8ED9-40336F972EB0}"/>
                    </a:ext>
                  </a:extLst>
                </p14:cNvPr>
                <p14:cNvContentPartPr/>
                <p14:nvPr/>
              </p14:nvContentPartPr>
              <p14:xfrm>
                <a:off x="7003289" y="3036925"/>
                <a:ext cx="112320" cy="111600"/>
              </p14:xfrm>
            </p:contentPart>
          </mc:Choice>
          <mc:Fallback xmlns="">
            <p:pic>
              <p:nvPicPr>
                <p:cNvPr id="120" name="Ink 119">
                  <a:extLst>
                    <a:ext uri="{FF2B5EF4-FFF2-40B4-BE49-F238E27FC236}">
                      <a16:creationId xmlns:a16="http://schemas.microsoft.com/office/drawing/2014/main" id="{B93D51D2-5D01-4546-8ED9-40336F972EB0}"/>
                    </a:ext>
                  </a:extLst>
                </p:cNvPr>
                <p:cNvPicPr/>
                <p:nvPr/>
              </p:nvPicPr>
              <p:blipFill>
                <a:blip r:embed="rId147"/>
                <a:stretch>
                  <a:fillRect/>
                </a:stretch>
              </p:blipFill>
              <p:spPr>
                <a:xfrm>
                  <a:off x="6985289" y="3018925"/>
                  <a:ext cx="147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Ink 120">
                  <a:extLst>
                    <a:ext uri="{FF2B5EF4-FFF2-40B4-BE49-F238E27FC236}">
                      <a16:creationId xmlns:a16="http://schemas.microsoft.com/office/drawing/2014/main" id="{4FE6DE62-8213-4FA5-AF9F-5DC46781172D}"/>
                    </a:ext>
                  </a:extLst>
                </p14:cNvPr>
                <p14:cNvContentPartPr/>
                <p14:nvPr/>
              </p14:nvContentPartPr>
              <p14:xfrm>
                <a:off x="7097609" y="3029005"/>
                <a:ext cx="23400" cy="226800"/>
              </p14:xfrm>
            </p:contentPart>
          </mc:Choice>
          <mc:Fallback xmlns="">
            <p:pic>
              <p:nvPicPr>
                <p:cNvPr id="121" name="Ink 120">
                  <a:extLst>
                    <a:ext uri="{FF2B5EF4-FFF2-40B4-BE49-F238E27FC236}">
                      <a16:creationId xmlns:a16="http://schemas.microsoft.com/office/drawing/2014/main" id="{4FE6DE62-8213-4FA5-AF9F-5DC46781172D}"/>
                    </a:ext>
                  </a:extLst>
                </p:cNvPr>
                <p:cNvPicPr/>
                <p:nvPr/>
              </p:nvPicPr>
              <p:blipFill>
                <a:blip r:embed="rId149"/>
                <a:stretch>
                  <a:fillRect/>
                </a:stretch>
              </p:blipFill>
              <p:spPr>
                <a:xfrm>
                  <a:off x="7079609" y="3011034"/>
                  <a:ext cx="59040" cy="262384"/>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Ink 121">
                  <a:extLst>
                    <a:ext uri="{FF2B5EF4-FFF2-40B4-BE49-F238E27FC236}">
                      <a16:creationId xmlns:a16="http://schemas.microsoft.com/office/drawing/2014/main" id="{75024FAD-DBDA-478C-8420-21B18B0110B1}"/>
                    </a:ext>
                  </a:extLst>
                </p14:cNvPr>
                <p14:cNvContentPartPr/>
                <p14:nvPr/>
              </p14:nvContentPartPr>
              <p14:xfrm>
                <a:off x="7185809" y="3194965"/>
                <a:ext cx="23760" cy="19800"/>
              </p14:xfrm>
            </p:contentPart>
          </mc:Choice>
          <mc:Fallback xmlns="">
            <p:pic>
              <p:nvPicPr>
                <p:cNvPr id="122" name="Ink 121">
                  <a:extLst>
                    <a:ext uri="{FF2B5EF4-FFF2-40B4-BE49-F238E27FC236}">
                      <a16:creationId xmlns:a16="http://schemas.microsoft.com/office/drawing/2014/main" id="{75024FAD-DBDA-478C-8420-21B18B0110B1}"/>
                    </a:ext>
                  </a:extLst>
                </p:cNvPr>
                <p:cNvPicPr/>
                <p:nvPr/>
              </p:nvPicPr>
              <p:blipFill>
                <a:blip r:embed="rId151"/>
                <a:stretch>
                  <a:fillRect/>
                </a:stretch>
              </p:blipFill>
              <p:spPr>
                <a:xfrm>
                  <a:off x="7167809" y="3176965"/>
                  <a:ext cx="59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Ink 122">
                  <a:extLst>
                    <a:ext uri="{FF2B5EF4-FFF2-40B4-BE49-F238E27FC236}">
                      <a16:creationId xmlns:a16="http://schemas.microsoft.com/office/drawing/2014/main" id="{776B0378-D859-4950-9611-3AD0FCD0DFF3}"/>
                    </a:ext>
                  </a:extLst>
                </p14:cNvPr>
                <p14:cNvContentPartPr/>
                <p14:nvPr/>
              </p14:nvContentPartPr>
              <p14:xfrm>
                <a:off x="7240529" y="3018205"/>
                <a:ext cx="139320" cy="231840"/>
              </p14:xfrm>
            </p:contentPart>
          </mc:Choice>
          <mc:Fallback xmlns="">
            <p:pic>
              <p:nvPicPr>
                <p:cNvPr id="123" name="Ink 122">
                  <a:extLst>
                    <a:ext uri="{FF2B5EF4-FFF2-40B4-BE49-F238E27FC236}">
                      <a16:creationId xmlns:a16="http://schemas.microsoft.com/office/drawing/2014/main" id="{776B0378-D859-4950-9611-3AD0FCD0DFF3}"/>
                    </a:ext>
                  </a:extLst>
                </p:cNvPr>
                <p:cNvPicPr/>
                <p:nvPr/>
              </p:nvPicPr>
              <p:blipFill>
                <a:blip r:embed="rId153"/>
                <a:stretch>
                  <a:fillRect/>
                </a:stretch>
              </p:blipFill>
              <p:spPr>
                <a:xfrm>
                  <a:off x="7222575" y="3000177"/>
                  <a:ext cx="174868" cy="267535"/>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4" name="Ink 123">
                  <a:extLst>
                    <a:ext uri="{FF2B5EF4-FFF2-40B4-BE49-F238E27FC236}">
                      <a16:creationId xmlns:a16="http://schemas.microsoft.com/office/drawing/2014/main" id="{EE19D092-3494-4EC8-BCC9-3FC0DBF6F60A}"/>
                    </a:ext>
                  </a:extLst>
                </p14:cNvPr>
                <p14:cNvContentPartPr/>
                <p14:nvPr/>
              </p14:nvContentPartPr>
              <p14:xfrm>
                <a:off x="7453289" y="3012805"/>
                <a:ext cx="251280" cy="222480"/>
              </p14:xfrm>
            </p:contentPart>
          </mc:Choice>
          <mc:Fallback xmlns="">
            <p:pic>
              <p:nvPicPr>
                <p:cNvPr id="124" name="Ink 123">
                  <a:extLst>
                    <a:ext uri="{FF2B5EF4-FFF2-40B4-BE49-F238E27FC236}">
                      <a16:creationId xmlns:a16="http://schemas.microsoft.com/office/drawing/2014/main" id="{EE19D092-3494-4EC8-BCC9-3FC0DBF6F60A}"/>
                    </a:ext>
                  </a:extLst>
                </p:cNvPr>
                <p:cNvPicPr/>
                <p:nvPr/>
              </p:nvPicPr>
              <p:blipFill>
                <a:blip r:embed="rId155"/>
                <a:stretch>
                  <a:fillRect/>
                </a:stretch>
              </p:blipFill>
              <p:spPr>
                <a:xfrm>
                  <a:off x="7435315" y="2994805"/>
                  <a:ext cx="286869"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5" name="Ink 124">
                  <a:extLst>
                    <a:ext uri="{FF2B5EF4-FFF2-40B4-BE49-F238E27FC236}">
                      <a16:creationId xmlns:a16="http://schemas.microsoft.com/office/drawing/2014/main" id="{DABA698C-5900-4BE4-B546-085A43F632CB}"/>
                    </a:ext>
                  </a:extLst>
                </p14:cNvPr>
                <p14:cNvContentPartPr/>
                <p14:nvPr/>
              </p14:nvContentPartPr>
              <p14:xfrm>
                <a:off x="7689449" y="3071485"/>
                <a:ext cx="190440" cy="152280"/>
              </p14:xfrm>
            </p:contentPart>
          </mc:Choice>
          <mc:Fallback xmlns="">
            <p:pic>
              <p:nvPicPr>
                <p:cNvPr id="125" name="Ink 124">
                  <a:extLst>
                    <a:ext uri="{FF2B5EF4-FFF2-40B4-BE49-F238E27FC236}">
                      <a16:creationId xmlns:a16="http://schemas.microsoft.com/office/drawing/2014/main" id="{DABA698C-5900-4BE4-B546-085A43F632CB}"/>
                    </a:ext>
                  </a:extLst>
                </p:cNvPr>
                <p:cNvPicPr/>
                <p:nvPr/>
              </p:nvPicPr>
              <p:blipFill>
                <a:blip r:embed="rId157"/>
                <a:stretch>
                  <a:fillRect/>
                </a:stretch>
              </p:blipFill>
              <p:spPr>
                <a:xfrm>
                  <a:off x="7671449" y="3053442"/>
                  <a:ext cx="226080" cy="188004"/>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6" name="Ink 125">
                  <a:extLst>
                    <a:ext uri="{FF2B5EF4-FFF2-40B4-BE49-F238E27FC236}">
                      <a16:creationId xmlns:a16="http://schemas.microsoft.com/office/drawing/2014/main" id="{B76C6321-6503-4412-94F6-CDD455588630}"/>
                    </a:ext>
                  </a:extLst>
                </p14:cNvPr>
                <p14:cNvContentPartPr/>
                <p14:nvPr/>
              </p14:nvContentPartPr>
              <p14:xfrm>
                <a:off x="7723289" y="3079765"/>
                <a:ext cx="100440" cy="167760"/>
              </p14:xfrm>
            </p:contentPart>
          </mc:Choice>
          <mc:Fallback xmlns="">
            <p:pic>
              <p:nvPicPr>
                <p:cNvPr id="126" name="Ink 125">
                  <a:extLst>
                    <a:ext uri="{FF2B5EF4-FFF2-40B4-BE49-F238E27FC236}">
                      <a16:creationId xmlns:a16="http://schemas.microsoft.com/office/drawing/2014/main" id="{B76C6321-6503-4412-94F6-CDD455588630}"/>
                    </a:ext>
                  </a:extLst>
                </p:cNvPr>
                <p:cNvPicPr/>
                <p:nvPr/>
              </p:nvPicPr>
              <p:blipFill>
                <a:blip r:embed="rId159"/>
                <a:stretch>
                  <a:fillRect/>
                </a:stretch>
              </p:blipFill>
              <p:spPr>
                <a:xfrm>
                  <a:off x="7705289" y="3061765"/>
                  <a:ext cx="136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8" name="Ink 127">
                  <a:extLst>
                    <a:ext uri="{FF2B5EF4-FFF2-40B4-BE49-F238E27FC236}">
                      <a16:creationId xmlns:a16="http://schemas.microsoft.com/office/drawing/2014/main" id="{92704039-59F8-415A-A270-4A88022100E6}"/>
                    </a:ext>
                  </a:extLst>
                </p14:cNvPr>
                <p14:cNvContentPartPr/>
                <p14:nvPr/>
              </p14:nvContentPartPr>
              <p14:xfrm>
                <a:off x="7990049" y="3140605"/>
                <a:ext cx="106560" cy="5760"/>
              </p14:xfrm>
            </p:contentPart>
          </mc:Choice>
          <mc:Fallback xmlns="">
            <p:pic>
              <p:nvPicPr>
                <p:cNvPr id="128" name="Ink 127">
                  <a:extLst>
                    <a:ext uri="{FF2B5EF4-FFF2-40B4-BE49-F238E27FC236}">
                      <a16:creationId xmlns:a16="http://schemas.microsoft.com/office/drawing/2014/main" id="{92704039-59F8-415A-A270-4A88022100E6}"/>
                    </a:ext>
                  </a:extLst>
                </p:cNvPr>
                <p:cNvPicPr/>
                <p:nvPr/>
              </p:nvPicPr>
              <p:blipFill>
                <a:blip r:embed="rId161"/>
                <a:stretch>
                  <a:fillRect/>
                </a:stretch>
              </p:blipFill>
              <p:spPr>
                <a:xfrm>
                  <a:off x="7972049" y="3122605"/>
                  <a:ext cx="142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9" name="Ink 128">
                  <a:extLst>
                    <a:ext uri="{FF2B5EF4-FFF2-40B4-BE49-F238E27FC236}">
                      <a16:creationId xmlns:a16="http://schemas.microsoft.com/office/drawing/2014/main" id="{AA15D438-0D1C-4A2C-8D47-8E903CE2A945}"/>
                    </a:ext>
                  </a:extLst>
                </p14:cNvPr>
                <p14:cNvContentPartPr/>
                <p14:nvPr/>
              </p14:nvContentPartPr>
              <p14:xfrm>
                <a:off x="8153129" y="2990125"/>
                <a:ext cx="131400" cy="264960"/>
              </p14:xfrm>
            </p:contentPart>
          </mc:Choice>
          <mc:Fallback xmlns="">
            <p:pic>
              <p:nvPicPr>
                <p:cNvPr id="129" name="Ink 128">
                  <a:extLst>
                    <a:ext uri="{FF2B5EF4-FFF2-40B4-BE49-F238E27FC236}">
                      <a16:creationId xmlns:a16="http://schemas.microsoft.com/office/drawing/2014/main" id="{AA15D438-0D1C-4A2C-8D47-8E903CE2A945}"/>
                    </a:ext>
                  </a:extLst>
                </p:cNvPr>
                <p:cNvPicPr/>
                <p:nvPr/>
              </p:nvPicPr>
              <p:blipFill>
                <a:blip r:embed="rId163"/>
                <a:stretch>
                  <a:fillRect/>
                </a:stretch>
              </p:blipFill>
              <p:spPr>
                <a:xfrm>
                  <a:off x="8135129" y="2972125"/>
                  <a:ext cx="167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Ink 130">
                  <a:extLst>
                    <a:ext uri="{FF2B5EF4-FFF2-40B4-BE49-F238E27FC236}">
                      <a16:creationId xmlns:a16="http://schemas.microsoft.com/office/drawing/2014/main" id="{083325FF-1E9A-43EA-9C7B-0D7624A9AE31}"/>
                    </a:ext>
                  </a:extLst>
                </p14:cNvPr>
                <p14:cNvContentPartPr/>
                <p14:nvPr/>
              </p14:nvContentPartPr>
              <p14:xfrm>
                <a:off x="8359409" y="3005605"/>
                <a:ext cx="123120" cy="233280"/>
              </p14:xfrm>
            </p:contentPart>
          </mc:Choice>
          <mc:Fallback xmlns="">
            <p:pic>
              <p:nvPicPr>
                <p:cNvPr id="131" name="Ink 130">
                  <a:extLst>
                    <a:ext uri="{FF2B5EF4-FFF2-40B4-BE49-F238E27FC236}">
                      <a16:creationId xmlns:a16="http://schemas.microsoft.com/office/drawing/2014/main" id="{083325FF-1E9A-43EA-9C7B-0D7624A9AE31}"/>
                    </a:ext>
                  </a:extLst>
                </p:cNvPr>
                <p:cNvPicPr/>
                <p:nvPr/>
              </p:nvPicPr>
              <p:blipFill>
                <a:blip r:embed="rId165"/>
                <a:stretch>
                  <a:fillRect/>
                </a:stretch>
              </p:blipFill>
              <p:spPr>
                <a:xfrm>
                  <a:off x="8341409" y="2987605"/>
                  <a:ext cx="158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Ink 131">
                  <a:extLst>
                    <a:ext uri="{FF2B5EF4-FFF2-40B4-BE49-F238E27FC236}">
                      <a16:creationId xmlns:a16="http://schemas.microsoft.com/office/drawing/2014/main" id="{18AA36CB-2768-497D-A7FE-B08EA065C529}"/>
                    </a:ext>
                  </a:extLst>
                </p14:cNvPr>
                <p14:cNvContentPartPr/>
                <p14:nvPr/>
              </p14:nvContentPartPr>
              <p14:xfrm>
                <a:off x="8575409" y="3188485"/>
                <a:ext cx="7200" cy="6120"/>
              </p14:xfrm>
            </p:contentPart>
          </mc:Choice>
          <mc:Fallback xmlns="">
            <p:pic>
              <p:nvPicPr>
                <p:cNvPr id="132" name="Ink 131">
                  <a:extLst>
                    <a:ext uri="{FF2B5EF4-FFF2-40B4-BE49-F238E27FC236}">
                      <a16:creationId xmlns:a16="http://schemas.microsoft.com/office/drawing/2014/main" id="{18AA36CB-2768-497D-A7FE-B08EA065C529}"/>
                    </a:ext>
                  </a:extLst>
                </p:cNvPr>
                <p:cNvPicPr/>
                <p:nvPr/>
              </p:nvPicPr>
              <p:blipFill>
                <a:blip r:embed="rId167"/>
                <a:stretch>
                  <a:fillRect/>
                </a:stretch>
              </p:blipFill>
              <p:spPr>
                <a:xfrm>
                  <a:off x="8557409" y="3170485"/>
                  <a:ext cx="42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Ink 132">
                  <a:extLst>
                    <a:ext uri="{FF2B5EF4-FFF2-40B4-BE49-F238E27FC236}">
                      <a16:creationId xmlns:a16="http://schemas.microsoft.com/office/drawing/2014/main" id="{C733BD71-72E6-46AD-ADA1-5CC155040799}"/>
                    </a:ext>
                  </a:extLst>
                </p14:cNvPr>
                <p14:cNvContentPartPr/>
                <p14:nvPr/>
              </p14:nvContentPartPr>
              <p14:xfrm>
                <a:off x="8642369" y="3008125"/>
                <a:ext cx="41400" cy="216720"/>
              </p14:xfrm>
            </p:contentPart>
          </mc:Choice>
          <mc:Fallback xmlns="">
            <p:pic>
              <p:nvPicPr>
                <p:cNvPr id="133" name="Ink 132">
                  <a:extLst>
                    <a:ext uri="{FF2B5EF4-FFF2-40B4-BE49-F238E27FC236}">
                      <a16:creationId xmlns:a16="http://schemas.microsoft.com/office/drawing/2014/main" id="{C733BD71-72E6-46AD-ADA1-5CC155040799}"/>
                    </a:ext>
                  </a:extLst>
                </p:cNvPr>
                <p:cNvPicPr/>
                <p:nvPr/>
              </p:nvPicPr>
              <p:blipFill>
                <a:blip r:embed="rId169"/>
                <a:stretch>
                  <a:fillRect/>
                </a:stretch>
              </p:blipFill>
              <p:spPr>
                <a:xfrm>
                  <a:off x="8624369" y="2990155"/>
                  <a:ext cx="77040" cy="252301"/>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Ink 133">
                  <a:extLst>
                    <a:ext uri="{FF2B5EF4-FFF2-40B4-BE49-F238E27FC236}">
                      <a16:creationId xmlns:a16="http://schemas.microsoft.com/office/drawing/2014/main" id="{213D16F9-E8DD-4B93-A755-844243BDD909}"/>
                    </a:ext>
                  </a:extLst>
                </p14:cNvPr>
                <p14:cNvContentPartPr/>
                <p14:nvPr/>
              </p14:nvContentPartPr>
              <p14:xfrm>
                <a:off x="8749649" y="3016405"/>
                <a:ext cx="167400" cy="205200"/>
              </p14:xfrm>
            </p:contentPart>
          </mc:Choice>
          <mc:Fallback xmlns="">
            <p:pic>
              <p:nvPicPr>
                <p:cNvPr id="134" name="Ink 133">
                  <a:extLst>
                    <a:ext uri="{FF2B5EF4-FFF2-40B4-BE49-F238E27FC236}">
                      <a16:creationId xmlns:a16="http://schemas.microsoft.com/office/drawing/2014/main" id="{213D16F9-E8DD-4B93-A755-844243BDD909}"/>
                    </a:ext>
                  </a:extLst>
                </p:cNvPr>
                <p:cNvPicPr/>
                <p:nvPr/>
              </p:nvPicPr>
              <p:blipFill>
                <a:blip r:embed="rId171"/>
                <a:stretch>
                  <a:fillRect/>
                </a:stretch>
              </p:blipFill>
              <p:spPr>
                <a:xfrm>
                  <a:off x="8731649" y="2998373"/>
                  <a:ext cx="203040" cy="240903"/>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 name="Ink 134">
                  <a:extLst>
                    <a:ext uri="{FF2B5EF4-FFF2-40B4-BE49-F238E27FC236}">
                      <a16:creationId xmlns:a16="http://schemas.microsoft.com/office/drawing/2014/main" id="{99503FAE-32AF-46DE-B4BD-320024420D14}"/>
                    </a:ext>
                  </a:extLst>
                </p14:cNvPr>
                <p14:cNvContentPartPr/>
                <p14:nvPr/>
              </p14:nvContentPartPr>
              <p14:xfrm>
                <a:off x="4427129" y="2739205"/>
                <a:ext cx="4644720" cy="717120"/>
              </p14:xfrm>
            </p:contentPart>
          </mc:Choice>
          <mc:Fallback xmlns="">
            <p:pic>
              <p:nvPicPr>
                <p:cNvPr id="135" name="Ink 134">
                  <a:extLst>
                    <a:ext uri="{FF2B5EF4-FFF2-40B4-BE49-F238E27FC236}">
                      <a16:creationId xmlns:a16="http://schemas.microsoft.com/office/drawing/2014/main" id="{99503FAE-32AF-46DE-B4BD-320024420D14}"/>
                    </a:ext>
                  </a:extLst>
                </p:cNvPr>
                <p:cNvPicPr/>
                <p:nvPr/>
              </p:nvPicPr>
              <p:blipFill>
                <a:blip r:embed="rId173"/>
                <a:stretch>
                  <a:fillRect/>
                </a:stretch>
              </p:blipFill>
              <p:spPr>
                <a:xfrm>
                  <a:off x="4409128" y="2721205"/>
                  <a:ext cx="4680363" cy="752760"/>
                </a:xfrm>
                <a:prstGeom prst="rect">
                  <a:avLst/>
                </a:prstGeom>
              </p:spPr>
            </p:pic>
          </mc:Fallback>
        </mc:AlternateContent>
      </p:grpSp>
      <p:grpSp>
        <p:nvGrpSpPr>
          <p:cNvPr id="144" name="Group 143">
            <a:extLst>
              <a:ext uri="{FF2B5EF4-FFF2-40B4-BE49-F238E27FC236}">
                <a16:creationId xmlns:a16="http://schemas.microsoft.com/office/drawing/2014/main" id="{4D1CE797-D0CC-4612-BDA9-38A473C2A9BE}"/>
              </a:ext>
            </a:extLst>
          </p:cNvPr>
          <p:cNvGrpSpPr/>
          <p:nvPr/>
        </p:nvGrpSpPr>
        <p:grpSpPr>
          <a:xfrm>
            <a:off x="1315649" y="4072645"/>
            <a:ext cx="605160" cy="337680"/>
            <a:chOff x="1315649" y="4072645"/>
            <a:chExt cx="605160" cy="337680"/>
          </a:xfrm>
        </p:grpSpPr>
        <mc:AlternateContent xmlns:mc="http://schemas.openxmlformats.org/markup-compatibility/2006" xmlns:p14="http://schemas.microsoft.com/office/powerpoint/2010/main">
          <mc:Choice Requires="p14">
            <p:contentPart p14:bwMode="auto" r:id="rId174">
              <p14:nvContentPartPr>
                <p14:cNvPr id="137" name="Ink 136">
                  <a:extLst>
                    <a:ext uri="{FF2B5EF4-FFF2-40B4-BE49-F238E27FC236}">
                      <a16:creationId xmlns:a16="http://schemas.microsoft.com/office/drawing/2014/main" id="{C75DB2EF-89F1-4E51-88FF-3A77173F50E6}"/>
                    </a:ext>
                  </a:extLst>
                </p14:cNvPr>
                <p14:cNvContentPartPr/>
                <p14:nvPr/>
              </p14:nvContentPartPr>
              <p14:xfrm>
                <a:off x="1315649" y="4072645"/>
                <a:ext cx="240840" cy="337680"/>
              </p14:xfrm>
            </p:contentPart>
          </mc:Choice>
          <mc:Fallback xmlns="">
            <p:pic>
              <p:nvPicPr>
                <p:cNvPr id="137" name="Ink 136">
                  <a:extLst>
                    <a:ext uri="{FF2B5EF4-FFF2-40B4-BE49-F238E27FC236}">
                      <a16:creationId xmlns:a16="http://schemas.microsoft.com/office/drawing/2014/main" id="{C75DB2EF-89F1-4E51-88FF-3A77173F50E6}"/>
                    </a:ext>
                  </a:extLst>
                </p:cNvPr>
                <p:cNvPicPr/>
                <p:nvPr/>
              </p:nvPicPr>
              <p:blipFill>
                <a:blip r:embed="rId175"/>
                <a:stretch>
                  <a:fillRect/>
                </a:stretch>
              </p:blipFill>
              <p:spPr>
                <a:xfrm>
                  <a:off x="1297649" y="4054645"/>
                  <a:ext cx="2764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8" name="Ink 137">
                  <a:extLst>
                    <a:ext uri="{FF2B5EF4-FFF2-40B4-BE49-F238E27FC236}">
                      <a16:creationId xmlns:a16="http://schemas.microsoft.com/office/drawing/2014/main" id="{8F3A2CC5-E0DF-4457-9146-956D8A4AAA52}"/>
                    </a:ext>
                  </a:extLst>
                </p14:cNvPr>
                <p14:cNvContentPartPr/>
                <p14:nvPr/>
              </p14:nvContentPartPr>
              <p14:xfrm>
                <a:off x="1575209" y="4152565"/>
                <a:ext cx="345600" cy="196560"/>
              </p14:xfrm>
            </p:contentPart>
          </mc:Choice>
          <mc:Fallback xmlns="">
            <p:pic>
              <p:nvPicPr>
                <p:cNvPr id="138" name="Ink 137">
                  <a:extLst>
                    <a:ext uri="{FF2B5EF4-FFF2-40B4-BE49-F238E27FC236}">
                      <a16:creationId xmlns:a16="http://schemas.microsoft.com/office/drawing/2014/main" id="{8F3A2CC5-E0DF-4457-9146-956D8A4AAA52}"/>
                    </a:ext>
                  </a:extLst>
                </p:cNvPr>
                <p:cNvPicPr/>
                <p:nvPr/>
              </p:nvPicPr>
              <p:blipFill>
                <a:blip r:embed="rId177"/>
                <a:stretch>
                  <a:fillRect/>
                </a:stretch>
              </p:blipFill>
              <p:spPr>
                <a:xfrm>
                  <a:off x="1557209" y="4134532"/>
                  <a:ext cx="381240" cy="232265"/>
                </a:xfrm>
                <a:prstGeom prst="rect">
                  <a:avLst/>
                </a:prstGeom>
              </p:spPr>
            </p:pic>
          </mc:Fallback>
        </mc:AlternateContent>
      </p:grpSp>
      <p:grpSp>
        <p:nvGrpSpPr>
          <p:cNvPr id="143" name="Group 142">
            <a:extLst>
              <a:ext uri="{FF2B5EF4-FFF2-40B4-BE49-F238E27FC236}">
                <a16:creationId xmlns:a16="http://schemas.microsoft.com/office/drawing/2014/main" id="{781B2271-61A3-4003-AA2D-5E763ADB3FD5}"/>
              </a:ext>
            </a:extLst>
          </p:cNvPr>
          <p:cNvGrpSpPr/>
          <p:nvPr/>
        </p:nvGrpSpPr>
        <p:grpSpPr>
          <a:xfrm>
            <a:off x="2176409" y="4015765"/>
            <a:ext cx="1282320" cy="271440"/>
            <a:chOff x="2176409" y="4015765"/>
            <a:chExt cx="1282320" cy="271440"/>
          </a:xfrm>
        </p:grpSpPr>
        <mc:AlternateContent xmlns:mc="http://schemas.openxmlformats.org/markup-compatibility/2006" xmlns:p14="http://schemas.microsoft.com/office/powerpoint/2010/main">
          <mc:Choice Requires="p14">
            <p:contentPart p14:bwMode="auto" r:id="rId178">
              <p14:nvContentPartPr>
                <p14:cNvPr id="139" name="Ink 138">
                  <a:extLst>
                    <a:ext uri="{FF2B5EF4-FFF2-40B4-BE49-F238E27FC236}">
                      <a16:creationId xmlns:a16="http://schemas.microsoft.com/office/drawing/2014/main" id="{542571EC-DFA9-4A1C-977F-D6401E52F685}"/>
                    </a:ext>
                  </a:extLst>
                </p14:cNvPr>
                <p14:cNvContentPartPr/>
                <p14:nvPr/>
              </p14:nvContentPartPr>
              <p14:xfrm>
                <a:off x="2176409" y="4039165"/>
                <a:ext cx="368280" cy="242640"/>
              </p14:xfrm>
            </p:contentPart>
          </mc:Choice>
          <mc:Fallback xmlns="">
            <p:pic>
              <p:nvPicPr>
                <p:cNvPr id="139" name="Ink 138">
                  <a:extLst>
                    <a:ext uri="{FF2B5EF4-FFF2-40B4-BE49-F238E27FC236}">
                      <a16:creationId xmlns:a16="http://schemas.microsoft.com/office/drawing/2014/main" id="{542571EC-DFA9-4A1C-977F-D6401E52F685}"/>
                    </a:ext>
                  </a:extLst>
                </p:cNvPr>
                <p:cNvPicPr/>
                <p:nvPr/>
              </p:nvPicPr>
              <p:blipFill>
                <a:blip r:embed="rId179"/>
                <a:stretch>
                  <a:fillRect/>
                </a:stretch>
              </p:blipFill>
              <p:spPr>
                <a:xfrm>
                  <a:off x="2158409" y="4021165"/>
                  <a:ext cx="4039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0" name="Ink 139">
                  <a:extLst>
                    <a:ext uri="{FF2B5EF4-FFF2-40B4-BE49-F238E27FC236}">
                      <a16:creationId xmlns:a16="http://schemas.microsoft.com/office/drawing/2014/main" id="{8BAD01A4-E345-4142-90FF-CABCEEDEFB91}"/>
                    </a:ext>
                  </a:extLst>
                </p14:cNvPr>
                <p14:cNvContentPartPr/>
                <p14:nvPr/>
              </p14:nvContentPartPr>
              <p14:xfrm>
                <a:off x="2609129" y="4098205"/>
                <a:ext cx="109080" cy="189000"/>
              </p14:xfrm>
            </p:contentPart>
          </mc:Choice>
          <mc:Fallback xmlns="">
            <p:pic>
              <p:nvPicPr>
                <p:cNvPr id="140" name="Ink 139">
                  <a:extLst>
                    <a:ext uri="{FF2B5EF4-FFF2-40B4-BE49-F238E27FC236}">
                      <a16:creationId xmlns:a16="http://schemas.microsoft.com/office/drawing/2014/main" id="{8BAD01A4-E345-4142-90FF-CABCEEDEFB91}"/>
                    </a:ext>
                  </a:extLst>
                </p:cNvPr>
                <p:cNvPicPr/>
                <p:nvPr/>
              </p:nvPicPr>
              <p:blipFill>
                <a:blip r:embed="rId181"/>
                <a:stretch>
                  <a:fillRect/>
                </a:stretch>
              </p:blipFill>
              <p:spPr>
                <a:xfrm>
                  <a:off x="2591129" y="4080205"/>
                  <a:ext cx="144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 name="Ink 140">
                  <a:extLst>
                    <a:ext uri="{FF2B5EF4-FFF2-40B4-BE49-F238E27FC236}">
                      <a16:creationId xmlns:a16="http://schemas.microsoft.com/office/drawing/2014/main" id="{395610C6-CE4F-4C5D-99DC-08F2572D1CEC}"/>
                    </a:ext>
                  </a:extLst>
                </p14:cNvPr>
                <p14:cNvContentPartPr/>
                <p14:nvPr/>
              </p14:nvContentPartPr>
              <p14:xfrm>
                <a:off x="2804969" y="4091365"/>
                <a:ext cx="419400" cy="164520"/>
              </p14:xfrm>
            </p:contentPart>
          </mc:Choice>
          <mc:Fallback xmlns="">
            <p:pic>
              <p:nvPicPr>
                <p:cNvPr id="141" name="Ink 140">
                  <a:extLst>
                    <a:ext uri="{FF2B5EF4-FFF2-40B4-BE49-F238E27FC236}">
                      <a16:creationId xmlns:a16="http://schemas.microsoft.com/office/drawing/2014/main" id="{395610C6-CE4F-4C5D-99DC-08F2572D1CEC}"/>
                    </a:ext>
                  </a:extLst>
                </p:cNvPr>
                <p:cNvPicPr/>
                <p:nvPr/>
              </p:nvPicPr>
              <p:blipFill>
                <a:blip r:embed="rId183"/>
                <a:stretch>
                  <a:fillRect/>
                </a:stretch>
              </p:blipFill>
              <p:spPr>
                <a:xfrm>
                  <a:off x="2786969" y="4073365"/>
                  <a:ext cx="455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2" name="Ink 141">
                  <a:extLst>
                    <a:ext uri="{FF2B5EF4-FFF2-40B4-BE49-F238E27FC236}">
                      <a16:creationId xmlns:a16="http://schemas.microsoft.com/office/drawing/2014/main" id="{FCCD4A14-56BF-404F-BD75-6F7E8A5C506B}"/>
                    </a:ext>
                  </a:extLst>
                </p14:cNvPr>
                <p14:cNvContentPartPr/>
                <p14:nvPr/>
              </p14:nvContentPartPr>
              <p14:xfrm>
                <a:off x="3328769" y="4015765"/>
                <a:ext cx="129960" cy="214920"/>
              </p14:xfrm>
            </p:contentPart>
          </mc:Choice>
          <mc:Fallback xmlns="">
            <p:pic>
              <p:nvPicPr>
                <p:cNvPr id="142" name="Ink 141">
                  <a:extLst>
                    <a:ext uri="{FF2B5EF4-FFF2-40B4-BE49-F238E27FC236}">
                      <a16:creationId xmlns:a16="http://schemas.microsoft.com/office/drawing/2014/main" id="{FCCD4A14-56BF-404F-BD75-6F7E8A5C506B}"/>
                    </a:ext>
                  </a:extLst>
                </p:cNvPr>
                <p:cNvPicPr/>
                <p:nvPr/>
              </p:nvPicPr>
              <p:blipFill>
                <a:blip r:embed="rId185"/>
                <a:stretch>
                  <a:fillRect/>
                </a:stretch>
              </p:blipFill>
              <p:spPr>
                <a:xfrm>
                  <a:off x="3310769" y="3997735"/>
                  <a:ext cx="165600" cy="250620"/>
                </a:xfrm>
                <a:prstGeom prst="rect">
                  <a:avLst/>
                </a:prstGeom>
              </p:spPr>
            </p:pic>
          </mc:Fallback>
        </mc:AlternateContent>
      </p:grpSp>
      <p:grpSp>
        <p:nvGrpSpPr>
          <p:cNvPr id="160" name="Group 159">
            <a:extLst>
              <a:ext uri="{FF2B5EF4-FFF2-40B4-BE49-F238E27FC236}">
                <a16:creationId xmlns:a16="http://schemas.microsoft.com/office/drawing/2014/main" id="{897D6A04-58DA-4C4F-B74B-29BFC42B275B}"/>
              </a:ext>
            </a:extLst>
          </p:cNvPr>
          <p:cNvGrpSpPr/>
          <p:nvPr/>
        </p:nvGrpSpPr>
        <p:grpSpPr>
          <a:xfrm>
            <a:off x="3863729" y="3885445"/>
            <a:ext cx="2685240" cy="620640"/>
            <a:chOff x="3863729" y="3885445"/>
            <a:chExt cx="2685240" cy="620640"/>
          </a:xfrm>
        </p:grpSpPr>
        <mc:AlternateContent xmlns:mc="http://schemas.openxmlformats.org/markup-compatibility/2006" xmlns:p14="http://schemas.microsoft.com/office/powerpoint/2010/main">
          <mc:Choice Requires="p14">
            <p:contentPart p14:bwMode="auto" r:id="rId186">
              <p14:nvContentPartPr>
                <p14:cNvPr id="145" name="Ink 144">
                  <a:extLst>
                    <a:ext uri="{FF2B5EF4-FFF2-40B4-BE49-F238E27FC236}">
                      <a16:creationId xmlns:a16="http://schemas.microsoft.com/office/drawing/2014/main" id="{4A8FC363-9CF9-4C7A-A06E-AC27D1BB0D17}"/>
                    </a:ext>
                  </a:extLst>
                </p14:cNvPr>
                <p14:cNvContentPartPr/>
                <p14:nvPr/>
              </p14:nvContentPartPr>
              <p14:xfrm>
                <a:off x="4038689" y="4022965"/>
                <a:ext cx="14400" cy="211680"/>
              </p14:xfrm>
            </p:contentPart>
          </mc:Choice>
          <mc:Fallback xmlns="">
            <p:pic>
              <p:nvPicPr>
                <p:cNvPr id="145" name="Ink 144">
                  <a:extLst>
                    <a:ext uri="{FF2B5EF4-FFF2-40B4-BE49-F238E27FC236}">
                      <a16:creationId xmlns:a16="http://schemas.microsoft.com/office/drawing/2014/main" id="{4A8FC363-9CF9-4C7A-A06E-AC27D1BB0D17}"/>
                    </a:ext>
                  </a:extLst>
                </p:cNvPr>
                <p:cNvPicPr/>
                <p:nvPr/>
              </p:nvPicPr>
              <p:blipFill>
                <a:blip r:embed="rId187"/>
                <a:stretch>
                  <a:fillRect/>
                </a:stretch>
              </p:blipFill>
              <p:spPr>
                <a:xfrm>
                  <a:off x="4020689" y="4004965"/>
                  <a:ext cx="50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6" name="Ink 145">
                  <a:extLst>
                    <a:ext uri="{FF2B5EF4-FFF2-40B4-BE49-F238E27FC236}">
                      <a16:creationId xmlns:a16="http://schemas.microsoft.com/office/drawing/2014/main" id="{38C6BEE8-5051-4338-89B1-F3C8D345456D}"/>
                    </a:ext>
                  </a:extLst>
                </p14:cNvPr>
                <p14:cNvContentPartPr/>
                <p14:nvPr/>
              </p14:nvContentPartPr>
              <p14:xfrm>
                <a:off x="4137329" y="4002445"/>
                <a:ext cx="165240" cy="221400"/>
              </p14:xfrm>
            </p:contentPart>
          </mc:Choice>
          <mc:Fallback xmlns="">
            <p:pic>
              <p:nvPicPr>
                <p:cNvPr id="146" name="Ink 145">
                  <a:extLst>
                    <a:ext uri="{FF2B5EF4-FFF2-40B4-BE49-F238E27FC236}">
                      <a16:creationId xmlns:a16="http://schemas.microsoft.com/office/drawing/2014/main" id="{38C6BEE8-5051-4338-89B1-F3C8D345456D}"/>
                    </a:ext>
                  </a:extLst>
                </p:cNvPr>
                <p:cNvPicPr/>
                <p:nvPr/>
              </p:nvPicPr>
              <p:blipFill>
                <a:blip r:embed="rId189"/>
                <a:stretch>
                  <a:fillRect/>
                </a:stretch>
              </p:blipFill>
              <p:spPr>
                <a:xfrm>
                  <a:off x="4119329" y="3984445"/>
                  <a:ext cx="200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7" name="Ink 146">
                  <a:extLst>
                    <a:ext uri="{FF2B5EF4-FFF2-40B4-BE49-F238E27FC236}">
                      <a16:creationId xmlns:a16="http://schemas.microsoft.com/office/drawing/2014/main" id="{C2D7BDD7-20D4-45BB-B7FB-F285718D808A}"/>
                    </a:ext>
                  </a:extLst>
                </p14:cNvPr>
                <p14:cNvContentPartPr/>
                <p14:nvPr/>
              </p14:nvContentPartPr>
              <p14:xfrm>
                <a:off x="4383569" y="4211605"/>
                <a:ext cx="28080" cy="38880"/>
              </p14:xfrm>
            </p:contentPart>
          </mc:Choice>
          <mc:Fallback xmlns="">
            <p:pic>
              <p:nvPicPr>
                <p:cNvPr id="147" name="Ink 146">
                  <a:extLst>
                    <a:ext uri="{FF2B5EF4-FFF2-40B4-BE49-F238E27FC236}">
                      <a16:creationId xmlns:a16="http://schemas.microsoft.com/office/drawing/2014/main" id="{C2D7BDD7-20D4-45BB-B7FB-F285718D808A}"/>
                    </a:ext>
                  </a:extLst>
                </p:cNvPr>
                <p:cNvPicPr/>
                <p:nvPr/>
              </p:nvPicPr>
              <p:blipFill>
                <a:blip r:embed="rId191"/>
                <a:stretch>
                  <a:fillRect/>
                </a:stretch>
              </p:blipFill>
              <p:spPr>
                <a:xfrm>
                  <a:off x="4365569" y="4193605"/>
                  <a:ext cx="63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8" name="Ink 147">
                  <a:extLst>
                    <a:ext uri="{FF2B5EF4-FFF2-40B4-BE49-F238E27FC236}">
                      <a16:creationId xmlns:a16="http://schemas.microsoft.com/office/drawing/2014/main" id="{F0500D60-C823-467A-81D3-5E97F5C0F5C0}"/>
                    </a:ext>
                  </a:extLst>
                </p14:cNvPr>
                <p14:cNvContentPartPr/>
                <p14:nvPr/>
              </p14:nvContentPartPr>
              <p14:xfrm>
                <a:off x="4530089" y="4036645"/>
                <a:ext cx="136800" cy="237240"/>
              </p14:xfrm>
            </p:contentPart>
          </mc:Choice>
          <mc:Fallback xmlns="">
            <p:pic>
              <p:nvPicPr>
                <p:cNvPr id="148" name="Ink 147">
                  <a:extLst>
                    <a:ext uri="{FF2B5EF4-FFF2-40B4-BE49-F238E27FC236}">
                      <a16:creationId xmlns:a16="http://schemas.microsoft.com/office/drawing/2014/main" id="{F0500D60-C823-467A-81D3-5E97F5C0F5C0}"/>
                    </a:ext>
                  </a:extLst>
                </p:cNvPr>
                <p:cNvPicPr/>
                <p:nvPr/>
              </p:nvPicPr>
              <p:blipFill>
                <a:blip r:embed="rId193"/>
                <a:stretch>
                  <a:fillRect/>
                </a:stretch>
              </p:blipFill>
              <p:spPr>
                <a:xfrm>
                  <a:off x="4512042" y="4018645"/>
                  <a:ext cx="172534"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 name="Ink 148">
                  <a:extLst>
                    <a:ext uri="{FF2B5EF4-FFF2-40B4-BE49-F238E27FC236}">
                      <a16:creationId xmlns:a16="http://schemas.microsoft.com/office/drawing/2014/main" id="{88244EEE-8504-4F36-99D8-F90D98922507}"/>
                    </a:ext>
                  </a:extLst>
                </p14:cNvPr>
                <p14:cNvContentPartPr/>
                <p14:nvPr/>
              </p14:nvContentPartPr>
              <p14:xfrm>
                <a:off x="4774169" y="4027285"/>
                <a:ext cx="192960" cy="261000"/>
              </p14:xfrm>
            </p:contentPart>
          </mc:Choice>
          <mc:Fallback xmlns="">
            <p:pic>
              <p:nvPicPr>
                <p:cNvPr id="149" name="Ink 148">
                  <a:extLst>
                    <a:ext uri="{FF2B5EF4-FFF2-40B4-BE49-F238E27FC236}">
                      <a16:creationId xmlns:a16="http://schemas.microsoft.com/office/drawing/2014/main" id="{88244EEE-8504-4F36-99D8-F90D98922507}"/>
                    </a:ext>
                  </a:extLst>
                </p:cNvPr>
                <p:cNvPicPr/>
                <p:nvPr/>
              </p:nvPicPr>
              <p:blipFill>
                <a:blip r:embed="rId195"/>
                <a:stretch>
                  <a:fillRect/>
                </a:stretch>
              </p:blipFill>
              <p:spPr>
                <a:xfrm>
                  <a:off x="4756169" y="4009285"/>
                  <a:ext cx="2286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0" name="Ink 149">
                  <a:extLst>
                    <a:ext uri="{FF2B5EF4-FFF2-40B4-BE49-F238E27FC236}">
                      <a16:creationId xmlns:a16="http://schemas.microsoft.com/office/drawing/2014/main" id="{25EB0468-8899-45E0-8489-8446F28A7191}"/>
                    </a:ext>
                  </a:extLst>
                </p14:cNvPr>
                <p14:cNvContentPartPr/>
                <p14:nvPr/>
              </p14:nvContentPartPr>
              <p14:xfrm>
                <a:off x="5108609" y="4224205"/>
                <a:ext cx="31320" cy="157680"/>
              </p14:xfrm>
            </p:contentPart>
          </mc:Choice>
          <mc:Fallback xmlns="">
            <p:pic>
              <p:nvPicPr>
                <p:cNvPr id="150" name="Ink 149">
                  <a:extLst>
                    <a:ext uri="{FF2B5EF4-FFF2-40B4-BE49-F238E27FC236}">
                      <a16:creationId xmlns:a16="http://schemas.microsoft.com/office/drawing/2014/main" id="{25EB0468-8899-45E0-8489-8446F28A7191}"/>
                    </a:ext>
                  </a:extLst>
                </p:cNvPr>
                <p:cNvPicPr/>
                <p:nvPr/>
              </p:nvPicPr>
              <p:blipFill>
                <a:blip r:embed="rId197"/>
                <a:stretch>
                  <a:fillRect/>
                </a:stretch>
              </p:blipFill>
              <p:spPr>
                <a:xfrm>
                  <a:off x="5090609" y="4206246"/>
                  <a:ext cx="66960" cy="193239"/>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1" name="Ink 150">
                  <a:extLst>
                    <a:ext uri="{FF2B5EF4-FFF2-40B4-BE49-F238E27FC236}">
                      <a16:creationId xmlns:a16="http://schemas.microsoft.com/office/drawing/2014/main" id="{32F43C22-77E8-4878-9D34-334588E6275D}"/>
                    </a:ext>
                  </a:extLst>
                </p14:cNvPr>
                <p14:cNvContentPartPr/>
                <p14:nvPr/>
              </p14:nvContentPartPr>
              <p14:xfrm>
                <a:off x="5289329" y="4033045"/>
                <a:ext cx="165240" cy="257760"/>
              </p14:xfrm>
            </p:contentPart>
          </mc:Choice>
          <mc:Fallback xmlns="">
            <p:pic>
              <p:nvPicPr>
                <p:cNvPr id="151" name="Ink 150">
                  <a:extLst>
                    <a:ext uri="{FF2B5EF4-FFF2-40B4-BE49-F238E27FC236}">
                      <a16:creationId xmlns:a16="http://schemas.microsoft.com/office/drawing/2014/main" id="{32F43C22-77E8-4878-9D34-334588E6275D}"/>
                    </a:ext>
                  </a:extLst>
                </p:cNvPr>
                <p:cNvPicPr/>
                <p:nvPr/>
              </p:nvPicPr>
              <p:blipFill>
                <a:blip r:embed="rId199"/>
                <a:stretch>
                  <a:fillRect/>
                </a:stretch>
              </p:blipFill>
              <p:spPr>
                <a:xfrm>
                  <a:off x="5271329" y="4015045"/>
                  <a:ext cx="200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2" name="Ink 151">
                  <a:extLst>
                    <a:ext uri="{FF2B5EF4-FFF2-40B4-BE49-F238E27FC236}">
                      <a16:creationId xmlns:a16="http://schemas.microsoft.com/office/drawing/2014/main" id="{8D046734-5CDC-495B-8F39-FE02E0CBF30F}"/>
                    </a:ext>
                  </a:extLst>
                </p14:cNvPr>
                <p14:cNvContentPartPr/>
                <p14:nvPr/>
              </p14:nvContentPartPr>
              <p14:xfrm>
                <a:off x="5546729" y="4017565"/>
                <a:ext cx="126360" cy="119520"/>
              </p14:xfrm>
            </p:contentPart>
          </mc:Choice>
          <mc:Fallback xmlns="">
            <p:pic>
              <p:nvPicPr>
                <p:cNvPr id="152" name="Ink 151">
                  <a:extLst>
                    <a:ext uri="{FF2B5EF4-FFF2-40B4-BE49-F238E27FC236}">
                      <a16:creationId xmlns:a16="http://schemas.microsoft.com/office/drawing/2014/main" id="{8D046734-5CDC-495B-8F39-FE02E0CBF30F}"/>
                    </a:ext>
                  </a:extLst>
                </p:cNvPr>
                <p:cNvPicPr/>
                <p:nvPr/>
              </p:nvPicPr>
              <p:blipFill>
                <a:blip r:embed="rId201"/>
                <a:stretch>
                  <a:fillRect/>
                </a:stretch>
              </p:blipFill>
              <p:spPr>
                <a:xfrm>
                  <a:off x="5528729" y="3999565"/>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3" name="Ink 152">
                  <a:extLst>
                    <a:ext uri="{FF2B5EF4-FFF2-40B4-BE49-F238E27FC236}">
                      <a16:creationId xmlns:a16="http://schemas.microsoft.com/office/drawing/2014/main" id="{BA873E49-6AB0-4B56-81E1-62814761EE89}"/>
                    </a:ext>
                  </a:extLst>
                </p14:cNvPr>
                <p14:cNvContentPartPr/>
                <p14:nvPr/>
              </p14:nvContentPartPr>
              <p14:xfrm>
                <a:off x="5657609" y="3993805"/>
                <a:ext cx="10440" cy="273960"/>
              </p14:xfrm>
            </p:contentPart>
          </mc:Choice>
          <mc:Fallback xmlns="">
            <p:pic>
              <p:nvPicPr>
                <p:cNvPr id="153" name="Ink 152">
                  <a:extLst>
                    <a:ext uri="{FF2B5EF4-FFF2-40B4-BE49-F238E27FC236}">
                      <a16:creationId xmlns:a16="http://schemas.microsoft.com/office/drawing/2014/main" id="{BA873E49-6AB0-4B56-81E1-62814761EE89}"/>
                    </a:ext>
                  </a:extLst>
                </p:cNvPr>
                <p:cNvPicPr/>
                <p:nvPr/>
              </p:nvPicPr>
              <p:blipFill>
                <a:blip r:embed="rId203"/>
                <a:stretch>
                  <a:fillRect/>
                </a:stretch>
              </p:blipFill>
              <p:spPr>
                <a:xfrm>
                  <a:off x="5639609" y="3975781"/>
                  <a:ext cx="46080" cy="309647"/>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Ink 153">
                  <a:extLst>
                    <a:ext uri="{FF2B5EF4-FFF2-40B4-BE49-F238E27FC236}">
                      <a16:creationId xmlns:a16="http://schemas.microsoft.com/office/drawing/2014/main" id="{499F4357-D7E3-4702-B500-858BCE071822}"/>
                    </a:ext>
                  </a:extLst>
                </p14:cNvPr>
                <p14:cNvContentPartPr/>
                <p14:nvPr/>
              </p14:nvContentPartPr>
              <p14:xfrm>
                <a:off x="5746169" y="4218445"/>
                <a:ext cx="28080" cy="18720"/>
              </p14:xfrm>
            </p:contentPart>
          </mc:Choice>
          <mc:Fallback xmlns="">
            <p:pic>
              <p:nvPicPr>
                <p:cNvPr id="154" name="Ink 153">
                  <a:extLst>
                    <a:ext uri="{FF2B5EF4-FFF2-40B4-BE49-F238E27FC236}">
                      <a16:creationId xmlns:a16="http://schemas.microsoft.com/office/drawing/2014/main" id="{499F4357-D7E3-4702-B500-858BCE071822}"/>
                    </a:ext>
                  </a:extLst>
                </p:cNvPr>
                <p:cNvPicPr/>
                <p:nvPr/>
              </p:nvPicPr>
              <p:blipFill>
                <a:blip r:embed="rId205"/>
                <a:stretch>
                  <a:fillRect/>
                </a:stretch>
              </p:blipFill>
              <p:spPr>
                <a:xfrm>
                  <a:off x="5727935" y="4200092"/>
                  <a:ext cx="64183" cy="55059"/>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Ink 154">
                  <a:extLst>
                    <a:ext uri="{FF2B5EF4-FFF2-40B4-BE49-F238E27FC236}">
                      <a16:creationId xmlns:a16="http://schemas.microsoft.com/office/drawing/2014/main" id="{D60C05B3-1A57-4E0F-B2AE-4D984ADB868E}"/>
                    </a:ext>
                  </a:extLst>
                </p14:cNvPr>
                <p14:cNvContentPartPr/>
                <p14:nvPr/>
              </p14:nvContentPartPr>
              <p14:xfrm>
                <a:off x="5893049" y="3997405"/>
                <a:ext cx="97920" cy="279360"/>
              </p14:xfrm>
            </p:contentPart>
          </mc:Choice>
          <mc:Fallback xmlns="">
            <p:pic>
              <p:nvPicPr>
                <p:cNvPr id="155" name="Ink 154">
                  <a:extLst>
                    <a:ext uri="{FF2B5EF4-FFF2-40B4-BE49-F238E27FC236}">
                      <a16:creationId xmlns:a16="http://schemas.microsoft.com/office/drawing/2014/main" id="{D60C05B3-1A57-4E0F-B2AE-4D984ADB868E}"/>
                    </a:ext>
                  </a:extLst>
                </p:cNvPr>
                <p:cNvPicPr/>
                <p:nvPr/>
              </p:nvPicPr>
              <p:blipFill>
                <a:blip r:embed="rId207"/>
                <a:stretch>
                  <a:fillRect/>
                </a:stretch>
              </p:blipFill>
              <p:spPr>
                <a:xfrm>
                  <a:off x="5875049" y="3979405"/>
                  <a:ext cx="1335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Ink 155">
                  <a:extLst>
                    <a:ext uri="{FF2B5EF4-FFF2-40B4-BE49-F238E27FC236}">
                      <a16:creationId xmlns:a16="http://schemas.microsoft.com/office/drawing/2014/main" id="{2F036BA8-02FB-46B3-89C1-2D673FF314C2}"/>
                    </a:ext>
                  </a:extLst>
                </p14:cNvPr>
                <p14:cNvContentPartPr/>
                <p14:nvPr/>
              </p14:nvContentPartPr>
              <p14:xfrm>
                <a:off x="6104369" y="3989845"/>
                <a:ext cx="177120" cy="306720"/>
              </p14:xfrm>
            </p:contentPart>
          </mc:Choice>
          <mc:Fallback xmlns="">
            <p:pic>
              <p:nvPicPr>
                <p:cNvPr id="156" name="Ink 155">
                  <a:extLst>
                    <a:ext uri="{FF2B5EF4-FFF2-40B4-BE49-F238E27FC236}">
                      <a16:creationId xmlns:a16="http://schemas.microsoft.com/office/drawing/2014/main" id="{2F036BA8-02FB-46B3-89C1-2D673FF314C2}"/>
                    </a:ext>
                  </a:extLst>
                </p:cNvPr>
                <p:cNvPicPr/>
                <p:nvPr/>
              </p:nvPicPr>
              <p:blipFill>
                <a:blip r:embed="rId209"/>
                <a:stretch>
                  <a:fillRect/>
                </a:stretch>
              </p:blipFill>
              <p:spPr>
                <a:xfrm>
                  <a:off x="6086406" y="3971845"/>
                  <a:ext cx="212688"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8" name="Ink 157">
                  <a:extLst>
                    <a:ext uri="{FF2B5EF4-FFF2-40B4-BE49-F238E27FC236}">
                      <a16:creationId xmlns:a16="http://schemas.microsoft.com/office/drawing/2014/main" id="{CF888867-28E3-46A8-B69D-84BD19D96077}"/>
                    </a:ext>
                  </a:extLst>
                </p14:cNvPr>
                <p14:cNvContentPartPr/>
                <p14:nvPr/>
              </p14:nvContentPartPr>
              <p14:xfrm>
                <a:off x="6220649" y="3885445"/>
                <a:ext cx="328320" cy="620640"/>
              </p14:xfrm>
            </p:contentPart>
          </mc:Choice>
          <mc:Fallback xmlns="">
            <p:pic>
              <p:nvPicPr>
                <p:cNvPr id="158" name="Ink 157">
                  <a:extLst>
                    <a:ext uri="{FF2B5EF4-FFF2-40B4-BE49-F238E27FC236}">
                      <a16:creationId xmlns:a16="http://schemas.microsoft.com/office/drawing/2014/main" id="{CF888867-28E3-46A8-B69D-84BD19D96077}"/>
                    </a:ext>
                  </a:extLst>
                </p:cNvPr>
                <p:cNvPicPr/>
                <p:nvPr/>
              </p:nvPicPr>
              <p:blipFill>
                <a:blip r:embed="rId211"/>
                <a:stretch>
                  <a:fillRect/>
                </a:stretch>
              </p:blipFill>
              <p:spPr>
                <a:xfrm>
                  <a:off x="6202649" y="3867445"/>
                  <a:ext cx="3639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Ink 158">
                  <a:extLst>
                    <a:ext uri="{FF2B5EF4-FFF2-40B4-BE49-F238E27FC236}">
                      <a16:creationId xmlns:a16="http://schemas.microsoft.com/office/drawing/2014/main" id="{0A32761F-4E28-433C-A56A-040EB77CC350}"/>
                    </a:ext>
                  </a:extLst>
                </p14:cNvPr>
                <p14:cNvContentPartPr/>
                <p14:nvPr/>
              </p14:nvContentPartPr>
              <p14:xfrm>
                <a:off x="3863729" y="3954205"/>
                <a:ext cx="216000" cy="479880"/>
              </p14:xfrm>
            </p:contentPart>
          </mc:Choice>
          <mc:Fallback xmlns="">
            <p:pic>
              <p:nvPicPr>
                <p:cNvPr id="159" name="Ink 158">
                  <a:extLst>
                    <a:ext uri="{FF2B5EF4-FFF2-40B4-BE49-F238E27FC236}">
                      <a16:creationId xmlns:a16="http://schemas.microsoft.com/office/drawing/2014/main" id="{0A32761F-4E28-433C-A56A-040EB77CC350}"/>
                    </a:ext>
                  </a:extLst>
                </p:cNvPr>
                <p:cNvPicPr/>
                <p:nvPr/>
              </p:nvPicPr>
              <p:blipFill>
                <a:blip r:embed="rId213"/>
                <a:stretch>
                  <a:fillRect/>
                </a:stretch>
              </p:blipFill>
              <p:spPr>
                <a:xfrm>
                  <a:off x="3845759" y="3936218"/>
                  <a:ext cx="251581" cy="515493"/>
                </a:xfrm>
                <a:prstGeom prst="rect">
                  <a:avLst/>
                </a:prstGeom>
              </p:spPr>
            </p:pic>
          </mc:Fallback>
        </mc:AlternateContent>
      </p:grpSp>
      <p:grpSp>
        <p:nvGrpSpPr>
          <p:cNvPr id="173" name="Group 172">
            <a:extLst>
              <a:ext uri="{FF2B5EF4-FFF2-40B4-BE49-F238E27FC236}">
                <a16:creationId xmlns:a16="http://schemas.microsoft.com/office/drawing/2014/main" id="{08741B48-7A8C-47D2-B412-866F1AF18199}"/>
              </a:ext>
            </a:extLst>
          </p:cNvPr>
          <p:cNvGrpSpPr/>
          <p:nvPr/>
        </p:nvGrpSpPr>
        <p:grpSpPr>
          <a:xfrm>
            <a:off x="5579849" y="4462525"/>
            <a:ext cx="1707120" cy="697320"/>
            <a:chOff x="5579849" y="4462525"/>
            <a:chExt cx="1707120" cy="697320"/>
          </a:xfrm>
        </p:grpSpPr>
        <mc:AlternateContent xmlns:mc="http://schemas.openxmlformats.org/markup-compatibility/2006" xmlns:p14="http://schemas.microsoft.com/office/powerpoint/2010/main">
          <mc:Choice Requires="p14">
            <p:contentPart p14:bwMode="auto" r:id="rId214">
              <p14:nvContentPartPr>
                <p14:cNvPr id="164" name="Ink 163">
                  <a:extLst>
                    <a:ext uri="{FF2B5EF4-FFF2-40B4-BE49-F238E27FC236}">
                      <a16:creationId xmlns:a16="http://schemas.microsoft.com/office/drawing/2014/main" id="{C192D942-5E47-4341-AE58-F30ADB2F571C}"/>
                    </a:ext>
                  </a:extLst>
                </p14:cNvPr>
                <p14:cNvContentPartPr/>
                <p14:nvPr/>
              </p14:nvContentPartPr>
              <p14:xfrm>
                <a:off x="5762009" y="4462525"/>
                <a:ext cx="170640" cy="340200"/>
              </p14:xfrm>
            </p:contentPart>
          </mc:Choice>
          <mc:Fallback xmlns="">
            <p:pic>
              <p:nvPicPr>
                <p:cNvPr id="164" name="Ink 163">
                  <a:extLst>
                    <a:ext uri="{FF2B5EF4-FFF2-40B4-BE49-F238E27FC236}">
                      <a16:creationId xmlns:a16="http://schemas.microsoft.com/office/drawing/2014/main" id="{C192D942-5E47-4341-AE58-F30ADB2F571C}"/>
                    </a:ext>
                  </a:extLst>
                </p:cNvPr>
                <p:cNvPicPr/>
                <p:nvPr/>
              </p:nvPicPr>
              <p:blipFill>
                <a:blip r:embed="rId215"/>
                <a:stretch>
                  <a:fillRect/>
                </a:stretch>
              </p:blipFill>
              <p:spPr>
                <a:xfrm>
                  <a:off x="5744009" y="4444506"/>
                  <a:ext cx="206280" cy="375878"/>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5" name="Ink 164">
                  <a:extLst>
                    <a:ext uri="{FF2B5EF4-FFF2-40B4-BE49-F238E27FC236}">
                      <a16:creationId xmlns:a16="http://schemas.microsoft.com/office/drawing/2014/main" id="{FC1B37D0-10E5-44B4-BE76-6ACBF35C272E}"/>
                    </a:ext>
                  </a:extLst>
                </p14:cNvPr>
                <p14:cNvContentPartPr/>
                <p14:nvPr/>
              </p14:nvContentPartPr>
              <p14:xfrm>
                <a:off x="5579849" y="4982725"/>
                <a:ext cx="208800" cy="177120"/>
              </p14:xfrm>
            </p:contentPart>
          </mc:Choice>
          <mc:Fallback xmlns="">
            <p:pic>
              <p:nvPicPr>
                <p:cNvPr id="165" name="Ink 164">
                  <a:extLst>
                    <a:ext uri="{FF2B5EF4-FFF2-40B4-BE49-F238E27FC236}">
                      <a16:creationId xmlns:a16="http://schemas.microsoft.com/office/drawing/2014/main" id="{FC1B37D0-10E5-44B4-BE76-6ACBF35C272E}"/>
                    </a:ext>
                  </a:extLst>
                </p:cNvPr>
                <p:cNvPicPr/>
                <p:nvPr/>
              </p:nvPicPr>
              <p:blipFill>
                <a:blip r:embed="rId217"/>
                <a:stretch>
                  <a:fillRect/>
                </a:stretch>
              </p:blipFill>
              <p:spPr>
                <a:xfrm>
                  <a:off x="5561849" y="4964762"/>
                  <a:ext cx="244440" cy="212688"/>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 name="Ink 165">
                  <a:extLst>
                    <a:ext uri="{FF2B5EF4-FFF2-40B4-BE49-F238E27FC236}">
                      <a16:creationId xmlns:a16="http://schemas.microsoft.com/office/drawing/2014/main" id="{1D4BCC43-6B60-43D2-82FD-56CA8D1B17CD}"/>
                    </a:ext>
                  </a:extLst>
                </p14:cNvPr>
                <p14:cNvContentPartPr/>
                <p14:nvPr/>
              </p14:nvContentPartPr>
              <p14:xfrm>
                <a:off x="5844809" y="5019805"/>
                <a:ext cx="173160" cy="137880"/>
              </p14:xfrm>
            </p:contentPart>
          </mc:Choice>
          <mc:Fallback xmlns="">
            <p:pic>
              <p:nvPicPr>
                <p:cNvPr id="166" name="Ink 165">
                  <a:extLst>
                    <a:ext uri="{FF2B5EF4-FFF2-40B4-BE49-F238E27FC236}">
                      <a16:creationId xmlns:a16="http://schemas.microsoft.com/office/drawing/2014/main" id="{1D4BCC43-6B60-43D2-82FD-56CA8D1B17CD}"/>
                    </a:ext>
                  </a:extLst>
                </p:cNvPr>
                <p:cNvPicPr/>
                <p:nvPr/>
              </p:nvPicPr>
              <p:blipFill>
                <a:blip r:embed="rId219"/>
                <a:stretch>
                  <a:fillRect/>
                </a:stretch>
              </p:blipFill>
              <p:spPr>
                <a:xfrm>
                  <a:off x="5826809" y="5001805"/>
                  <a:ext cx="208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7" name="Ink 166">
                  <a:extLst>
                    <a:ext uri="{FF2B5EF4-FFF2-40B4-BE49-F238E27FC236}">
                      <a16:creationId xmlns:a16="http://schemas.microsoft.com/office/drawing/2014/main" id="{CF5C079F-0FA0-41D8-9984-74AB5FE6809E}"/>
                    </a:ext>
                  </a:extLst>
                </p14:cNvPr>
                <p14:cNvContentPartPr/>
                <p14:nvPr/>
              </p14:nvContentPartPr>
              <p14:xfrm>
                <a:off x="6057209" y="4991365"/>
                <a:ext cx="154440" cy="126360"/>
              </p14:xfrm>
            </p:contentPart>
          </mc:Choice>
          <mc:Fallback xmlns="">
            <p:pic>
              <p:nvPicPr>
                <p:cNvPr id="167" name="Ink 166">
                  <a:extLst>
                    <a:ext uri="{FF2B5EF4-FFF2-40B4-BE49-F238E27FC236}">
                      <a16:creationId xmlns:a16="http://schemas.microsoft.com/office/drawing/2014/main" id="{CF5C079F-0FA0-41D8-9984-74AB5FE6809E}"/>
                    </a:ext>
                  </a:extLst>
                </p:cNvPr>
                <p:cNvPicPr/>
                <p:nvPr/>
              </p:nvPicPr>
              <p:blipFill>
                <a:blip r:embed="rId221"/>
                <a:stretch>
                  <a:fillRect/>
                </a:stretch>
              </p:blipFill>
              <p:spPr>
                <a:xfrm>
                  <a:off x="6039209" y="4973365"/>
                  <a:ext cx="190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Ink 167">
                  <a:extLst>
                    <a:ext uri="{FF2B5EF4-FFF2-40B4-BE49-F238E27FC236}">
                      <a16:creationId xmlns:a16="http://schemas.microsoft.com/office/drawing/2014/main" id="{BAAC07F1-2D14-4A9F-8460-611C0798E903}"/>
                    </a:ext>
                  </a:extLst>
                </p14:cNvPr>
                <p14:cNvContentPartPr/>
                <p14:nvPr/>
              </p14:nvContentPartPr>
              <p14:xfrm>
                <a:off x="6080249" y="4995325"/>
                <a:ext cx="99360" cy="152640"/>
              </p14:xfrm>
            </p:contentPart>
          </mc:Choice>
          <mc:Fallback xmlns="">
            <p:pic>
              <p:nvPicPr>
                <p:cNvPr id="168" name="Ink 167">
                  <a:extLst>
                    <a:ext uri="{FF2B5EF4-FFF2-40B4-BE49-F238E27FC236}">
                      <a16:creationId xmlns:a16="http://schemas.microsoft.com/office/drawing/2014/main" id="{BAAC07F1-2D14-4A9F-8460-611C0798E903}"/>
                    </a:ext>
                  </a:extLst>
                </p:cNvPr>
                <p:cNvPicPr/>
                <p:nvPr/>
              </p:nvPicPr>
              <p:blipFill>
                <a:blip r:embed="rId223"/>
                <a:stretch>
                  <a:fillRect/>
                </a:stretch>
              </p:blipFill>
              <p:spPr>
                <a:xfrm>
                  <a:off x="6062184" y="4977325"/>
                  <a:ext cx="13513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 name="Ink 168">
                  <a:extLst>
                    <a:ext uri="{FF2B5EF4-FFF2-40B4-BE49-F238E27FC236}">
                      <a16:creationId xmlns:a16="http://schemas.microsoft.com/office/drawing/2014/main" id="{B61D7315-80D9-4309-9E8B-B7C1034794C3}"/>
                    </a:ext>
                  </a:extLst>
                </p14:cNvPr>
                <p14:cNvContentPartPr/>
                <p14:nvPr/>
              </p14:nvContentPartPr>
              <p14:xfrm>
                <a:off x="6386609" y="4944565"/>
                <a:ext cx="135720" cy="191160"/>
              </p14:xfrm>
            </p:contentPart>
          </mc:Choice>
          <mc:Fallback xmlns="">
            <p:pic>
              <p:nvPicPr>
                <p:cNvPr id="169" name="Ink 168">
                  <a:extLst>
                    <a:ext uri="{FF2B5EF4-FFF2-40B4-BE49-F238E27FC236}">
                      <a16:creationId xmlns:a16="http://schemas.microsoft.com/office/drawing/2014/main" id="{B61D7315-80D9-4309-9E8B-B7C1034794C3}"/>
                    </a:ext>
                  </a:extLst>
                </p:cNvPr>
                <p:cNvPicPr/>
                <p:nvPr/>
              </p:nvPicPr>
              <p:blipFill>
                <a:blip r:embed="rId225"/>
                <a:stretch>
                  <a:fillRect/>
                </a:stretch>
              </p:blipFill>
              <p:spPr>
                <a:xfrm>
                  <a:off x="6368609" y="4926565"/>
                  <a:ext cx="171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0" name="Ink 169">
                  <a:extLst>
                    <a:ext uri="{FF2B5EF4-FFF2-40B4-BE49-F238E27FC236}">
                      <a16:creationId xmlns:a16="http://schemas.microsoft.com/office/drawing/2014/main" id="{3D4DF2AB-2440-4C85-9AB4-47F18A84BF65}"/>
                    </a:ext>
                  </a:extLst>
                </p14:cNvPr>
                <p14:cNvContentPartPr/>
                <p14:nvPr/>
              </p14:nvContentPartPr>
              <p14:xfrm>
                <a:off x="6559769" y="4880125"/>
                <a:ext cx="279000" cy="262080"/>
              </p14:xfrm>
            </p:contentPart>
          </mc:Choice>
          <mc:Fallback xmlns="">
            <p:pic>
              <p:nvPicPr>
                <p:cNvPr id="170" name="Ink 169">
                  <a:extLst>
                    <a:ext uri="{FF2B5EF4-FFF2-40B4-BE49-F238E27FC236}">
                      <a16:creationId xmlns:a16="http://schemas.microsoft.com/office/drawing/2014/main" id="{3D4DF2AB-2440-4C85-9AB4-47F18A84BF65}"/>
                    </a:ext>
                  </a:extLst>
                </p:cNvPr>
                <p:cNvPicPr/>
                <p:nvPr/>
              </p:nvPicPr>
              <p:blipFill>
                <a:blip r:embed="rId227"/>
                <a:stretch>
                  <a:fillRect/>
                </a:stretch>
              </p:blipFill>
              <p:spPr>
                <a:xfrm>
                  <a:off x="6541769" y="4862125"/>
                  <a:ext cx="3146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1" name="Ink 170">
                  <a:extLst>
                    <a:ext uri="{FF2B5EF4-FFF2-40B4-BE49-F238E27FC236}">
                      <a16:creationId xmlns:a16="http://schemas.microsoft.com/office/drawing/2014/main" id="{D340CA55-5D12-453B-9519-F53C2D2A1DDE}"/>
                    </a:ext>
                  </a:extLst>
                </p14:cNvPr>
                <p14:cNvContentPartPr/>
                <p14:nvPr/>
              </p14:nvContentPartPr>
              <p14:xfrm>
                <a:off x="6908969" y="4979485"/>
                <a:ext cx="170640" cy="153720"/>
              </p14:xfrm>
            </p:contentPart>
          </mc:Choice>
          <mc:Fallback xmlns="">
            <p:pic>
              <p:nvPicPr>
                <p:cNvPr id="171" name="Ink 170">
                  <a:extLst>
                    <a:ext uri="{FF2B5EF4-FFF2-40B4-BE49-F238E27FC236}">
                      <a16:creationId xmlns:a16="http://schemas.microsoft.com/office/drawing/2014/main" id="{D340CA55-5D12-453B-9519-F53C2D2A1DDE}"/>
                    </a:ext>
                  </a:extLst>
                </p:cNvPr>
                <p:cNvPicPr/>
                <p:nvPr/>
              </p:nvPicPr>
              <p:blipFill>
                <a:blip r:embed="rId229"/>
                <a:stretch>
                  <a:fillRect/>
                </a:stretch>
              </p:blipFill>
              <p:spPr>
                <a:xfrm>
                  <a:off x="6891007" y="4961485"/>
                  <a:ext cx="206205"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2" name="Ink 171">
                  <a:extLst>
                    <a:ext uri="{FF2B5EF4-FFF2-40B4-BE49-F238E27FC236}">
                      <a16:creationId xmlns:a16="http://schemas.microsoft.com/office/drawing/2014/main" id="{D689820B-6C27-4868-80E6-C2DC0F9893E0}"/>
                    </a:ext>
                  </a:extLst>
                </p14:cNvPr>
                <p14:cNvContentPartPr/>
                <p14:nvPr/>
              </p14:nvContentPartPr>
              <p14:xfrm>
                <a:off x="7106609" y="4955005"/>
                <a:ext cx="180360" cy="157680"/>
              </p14:xfrm>
            </p:contentPart>
          </mc:Choice>
          <mc:Fallback xmlns="">
            <p:pic>
              <p:nvPicPr>
                <p:cNvPr id="172" name="Ink 171">
                  <a:extLst>
                    <a:ext uri="{FF2B5EF4-FFF2-40B4-BE49-F238E27FC236}">
                      <a16:creationId xmlns:a16="http://schemas.microsoft.com/office/drawing/2014/main" id="{D689820B-6C27-4868-80E6-C2DC0F9893E0}"/>
                    </a:ext>
                  </a:extLst>
                </p:cNvPr>
                <p:cNvPicPr/>
                <p:nvPr/>
              </p:nvPicPr>
              <p:blipFill>
                <a:blip r:embed="rId231"/>
                <a:stretch>
                  <a:fillRect/>
                </a:stretch>
              </p:blipFill>
              <p:spPr>
                <a:xfrm>
                  <a:off x="7088609" y="4937005"/>
                  <a:ext cx="216000" cy="193320"/>
                </a:xfrm>
                <a:prstGeom prst="rect">
                  <a:avLst/>
                </a:prstGeom>
              </p:spPr>
            </p:pic>
          </mc:Fallback>
        </mc:AlternateContent>
      </p:grpSp>
      <p:grpSp>
        <p:nvGrpSpPr>
          <p:cNvPr id="181" name="Group 180">
            <a:extLst>
              <a:ext uri="{FF2B5EF4-FFF2-40B4-BE49-F238E27FC236}">
                <a16:creationId xmlns:a16="http://schemas.microsoft.com/office/drawing/2014/main" id="{5A62B4EC-0DDC-494E-86C4-A5C218EF8C3A}"/>
              </a:ext>
            </a:extLst>
          </p:cNvPr>
          <p:cNvGrpSpPr/>
          <p:nvPr/>
        </p:nvGrpSpPr>
        <p:grpSpPr>
          <a:xfrm>
            <a:off x="5812769" y="5384485"/>
            <a:ext cx="1039320" cy="352800"/>
            <a:chOff x="5812769" y="5384485"/>
            <a:chExt cx="1039320" cy="352800"/>
          </a:xfrm>
        </p:grpSpPr>
        <mc:AlternateContent xmlns:mc="http://schemas.openxmlformats.org/markup-compatibility/2006" xmlns:p14="http://schemas.microsoft.com/office/powerpoint/2010/main">
          <mc:Choice Requires="p14">
            <p:contentPart p14:bwMode="auto" r:id="rId232">
              <p14:nvContentPartPr>
                <p14:cNvPr id="174" name="Ink 173">
                  <a:extLst>
                    <a:ext uri="{FF2B5EF4-FFF2-40B4-BE49-F238E27FC236}">
                      <a16:creationId xmlns:a16="http://schemas.microsoft.com/office/drawing/2014/main" id="{7F3F8A91-287F-4832-B419-F0DBD6DC64F9}"/>
                    </a:ext>
                  </a:extLst>
                </p14:cNvPr>
                <p14:cNvContentPartPr/>
                <p14:nvPr/>
              </p14:nvContentPartPr>
              <p14:xfrm>
                <a:off x="5812769" y="5446765"/>
                <a:ext cx="153720" cy="290520"/>
              </p14:xfrm>
            </p:contentPart>
          </mc:Choice>
          <mc:Fallback xmlns="">
            <p:pic>
              <p:nvPicPr>
                <p:cNvPr id="174" name="Ink 173">
                  <a:extLst>
                    <a:ext uri="{FF2B5EF4-FFF2-40B4-BE49-F238E27FC236}">
                      <a16:creationId xmlns:a16="http://schemas.microsoft.com/office/drawing/2014/main" id="{7F3F8A91-287F-4832-B419-F0DBD6DC64F9}"/>
                    </a:ext>
                  </a:extLst>
                </p:cNvPr>
                <p:cNvPicPr/>
                <p:nvPr/>
              </p:nvPicPr>
              <p:blipFill>
                <a:blip r:embed="rId233"/>
                <a:stretch>
                  <a:fillRect/>
                </a:stretch>
              </p:blipFill>
              <p:spPr>
                <a:xfrm>
                  <a:off x="5794727" y="5428765"/>
                  <a:ext cx="189444"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Ink 174">
                  <a:extLst>
                    <a:ext uri="{FF2B5EF4-FFF2-40B4-BE49-F238E27FC236}">
                      <a16:creationId xmlns:a16="http://schemas.microsoft.com/office/drawing/2014/main" id="{A7F5ADDA-BB0D-44CB-A0E5-CF6D0C14CC2B}"/>
                    </a:ext>
                  </a:extLst>
                </p14:cNvPr>
                <p14:cNvContentPartPr/>
                <p14:nvPr/>
              </p14:nvContentPartPr>
              <p14:xfrm>
                <a:off x="6084569" y="5431285"/>
                <a:ext cx="118440" cy="291960"/>
              </p14:xfrm>
            </p:contentPart>
          </mc:Choice>
          <mc:Fallback xmlns="">
            <p:pic>
              <p:nvPicPr>
                <p:cNvPr id="175" name="Ink 174">
                  <a:extLst>
                    <a:ext uri="{FF2B5EF4-FFF2-40B4-BE49-F238E27FC236}">
                      <a16:creationId xmlns:a16="http://schemas.microsoft.com/office/drawing/2014/main" id="{A7F5ADDA-BB0D-44CB-A0E5-CF6D0C14CC2B}"/>
                    </a:ext>
                  </a:extLst>
                </p:cNvPr>
                <p:cNvPicPr/>
                <p:nvPr/>
              </p:nvPicPr>
              <p:blipFill>
                <a:blip r:embed="rId235"/>
                <a:stretch>
                  <a:fillRect/>
                </a:stretch>
              </p:blipFill>
              <p:spPr>
                <a:xfrm>
                  <a:off x="6066569" y="5413263"/>
                  <a:ext cx="154080" cy="327644"/>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7" name="Ink 176">
                  <a:extLst>
                    <a:ext uri="{FF2B5EF4-FFF2-40B4-BE49-F238E27FC236}">
                      <a16:creationId xmlns:a16="http://schemas.microsoft.com/office/drawing/2014/main" id="{E6395192-A989-421C-A36A-033B8381D393}"/>
                    </a:ext>
                  </a:extLst>
                </p14:cNvPr>
                <p14:cNvContentPartPr/>
                <p14:nvPr/>
              </p14:nvContentPartPr>
              <p14:xfrm>
                <a:off x="6307049" y="5667445"/>
                <a:ext cx="20520" cy="39240"/>
              </p14:xfrm>
            </p:contentPart>
          </mc:Choice>
          <mc:Fallback xmlns="">
            <p:pic>
              <p:nvPicPr>
                <p:cNvPr id="177" name="Ink 176">
                  <a:extLst>
                    <a:ext uri="{FF2B5EF4-FFF2-40B4-BE49-F238E27FC236}">
                      <a16:creationId xmlns:a16="http://schemas.microsoft.com/office/drawing/2014/main" id="{E6395192-A989-421C-A36A-033B8381D393}"/>
                    </a:ext>
                  </a:extLst>
                </p:cNvPr>
                <p:cNvPicPr/>
                <p:nvPr/>
              </p:nvPicPr>
              <p:blipFill>
                <a:blip r:embed="rId237"/>
                <a:stretch>
                  <a:fillRect/>
                </a:stretch>
              </p:blipFill>
              <p:spPr>
                <a:xfrm>
                  <a:off x="6289049" y="5649445"/>
                  <a:ext cx="56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Ink 177">
                  <a:extLst>
                    <a:ext uri="{FF2B5EF4-FFF2-40B4-BE49-F238E27FC236}">
                      <a16:creationId xmlns:a16="http://schemas.microsoft.com/office/drawing/2014/main" id="{5ACB88D1-9F22-4E55-AA6F-6A55B0AEF901}"/>
                    </a:ext>
                  </a:extLst>
                </p14:cNvPr>
                <p14:cNvContentPartPr/>
                <p14:nvPr/>
              </p14:nvContentPartPr>
              <p14:xfrm>
                <a:off x="6429449" y="5443525"/>
                <a:ext cx="153000" cy="147240"/>
              </p14:xfrm>
            </p:contentPart>
          </mc:Choice>
          <mc:Fallback xmlns="">
            <p:pic>
              <p:nvPicPr>
                <p:cNvPr id="178" name="Ink 177">
                  <a:extLst>
                    <a:ext uri="{FF2B5EF4-FFF2-40B4-BE49-F238E27FC236}">
                      <a16:creationId xmlns:a16="http://schemas.microsoft.com/office/drawing/2014/main" id="{5ACB88D1-9F22-4E55-AA6F-6A55B0AEF901}"/>
                    </a:ext>
                  </a:extLst>
                </p:cNvPr>
                <p:cNvPicPr/>
                <p:nvPr/>
              </p:nvPicPr>
              <p:blipFill>
                <a:blip r:embed="rId239"/>
                <a:stretch>
                  <a:fillRect/>
                </a:stretch>
              </p:blipFill>
              <p:spPr>
                <a:xfrm>
                  <a:off x="6411449" y="5425525"/>
                  <a:ext cx="188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Ink 178">
                  <a:extLst>
                    <a:ext uri="{FF2B5EF4-FFF2-40B4-BE49-F238E27FC236}">
                      <a16:creationId xmlns:a16="http://schemas.microsoft.com/office/drawing/2014/main" id="{E0D73E95-6F8C-4EF8-BE7A-C8FB4492EB1E}"/>
                    </a:ext>
                  </a:extLst>
                </p14:cNvPr>
                <p14:cNvContentPartPr/>
                <p14:nvPr/>
              </p14:nvContentPartPr>
              <p14:xfrm>
                <a:off x="6542489" y="5446045"/>
                <a:ext cx="44640" cy="281880"/>
              </p14:xfrm>
            </p:contentPart>
          </mc:Choice>
          <mc:Fallback xmlns="">
            <p:pic>
              <p:nvPicPr>
                <p:cNvPr id="179" name="Ink 178">
                  <a:extLst>
                    <a:ext uri="{FF2B5EF4-FFF2-40B4-BE49-F238E27FC236}">
                      <a16:creationId xmlns:a16="http://schemas.microsoft.com/office/drawing/2014/main" id="{E0D73E95-6F8C-4EF8-BE7A-C8FB4492EB1E}"/>
                    </a:ext>
                  </a:extLst>
                </p:cNvPr>
                <p:cNvPicPr/>
                <p:nvPr/>
              </p:nvPicPr>
              <p:blipFill>
                <a:blip r:embed="rId241"/>
                <a:stretch>
                  <a:fillRect/>
                </a:stretch>
              </p:blipFill>
              <p:spPr>
                <a:xfrm>
                  <a:off x="6524489" y="5428045"/>
                  <a:ext cx="802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0" name="Ink 179">
                  <a:extLst>
                    <a:ext uri="{FF2B5EF4-FFF2-40B4-BE49-F238E27FC236}">
                      <a16:creationId xmlns:a16="http://schemas.microsoft.com/office/drawing/2014/main" id="{08E4E146-F375-47CA-8D36-9FA6C92B8F50}"/>
                    </a:ext>
                  </a:extLst>
                </p14:cNvPr>
                <p14:cNvContentPartPr/>
                <p14:nvPr/>
              </p14:nvContentPartPr>
              <p14:xfrm>
                <a:off x="6677129" y="5384485"/>
                <a:ext cx="174960" cy="325080"/>
              </p14:xfrm>
            </p:contentPart>
          </mc:Choice>
          <mc:Fallback xmlns="">
            <p:pic>
              <p:nvPicPr>
                <p:cNvPr id="180" name="Ink 179">
                  <a:extLst>
                    <a:ext uri="{FF2B5EF4-FFF2-40B4-BE49-F238E27FC236}">
                      <a16:creationId xmlns:a16="http://schemas.microsoft.com/office/drawing/2014/main" id="{08E4E146-F375-47CA-8D36-9FA6C92B8F50}"/>
                    </a:ext>
                  </a:extLst>
                </p:cNvPr>
                <p:cNvPicPr/>
                <p:nvPr/>
              </p:nvPicPr>
              <p:blipFill>
                <a:blip r:embed="rId243"/>
                <a:stretch>
                  <a:fillRect/>
                </a:stretch>
              </p:blipFill>
              <p:spPr>
                <a:xfrm>
                  <a:off x="6659129" y="5366485"/>
                  <a:ext cx="210600" cy="360720"/>
                </a:xfrm>
                <a:prstGeom prst="rect">
                  <a:avLst/>
                </a:prstGeom>
              </p:spPr>
            </p:pic>
          </mc:Fallback>
        </mc:AlternateContent>
      </p:grpSp>
    </p:spTree>
    <p:extLst>
      <p:ext uri="{BB962C8B-B14F-4D97-AF65-F5344CB8AC3E}">
        <p14:creationId xmlns:p14="http://schemas.microsoft.com/office/powerpoint/2010/main" val="383484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6" name="Picture 5">
            <a:extLst>
              <a:ext uri="{FF2B5EF4-FFF2-40B4-BE49-F238E27FC236}">
                <a16:creationId xmlns:a16="http://schemas.microsoft.com/office/drawing/2014/main" id="{72940C0E-1094-4F93-BC8A-7A3435687300}"/>
              </a:ext>
            </a:extLst>
          </p:cNvPr>
          <p:cNvPicPr>
            <a:picLocks noChangeAspect="1"/>
          </p:cNvPicPr>
          <p:nvPr/>
        </p:nvPicPr>
        <p:blipFill>
          <a:blip r:embed="rId2"/>
          <a:stretch>
            <a:fillRect/>
          </a:stretch>
        </p:blipFill>
        <p:spPr>
          <a:xfrm>
            <a:off x="887894" y="1430527"/>
            <a:ext cx="8809628" cy="4731734"/>
          </a:xfrm>
          <a:prstGeom prst="rect">
            <a:avLst/>
          </a:prstGeom>
        </p:spPr>
      </p:pic>
    </p:spTree>
    <p:extLst>
      <p:ext uri="{BB962C8B-B14F-4D97-AF65-F5344CB8AC3E}">
        <p14:creationId xmlns:p14="http://schemas.microsoft.com/office/powerpoint/2010/main" val="131728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lstStyle/>
          <a:p>
            <a:r>
              <a:rPr lang="en-US">
                <a:latin typeface="Calibri"/>
                <a:cs typeface="Calibri"/>
              </a:rPr>
              <a:t>Independent Practice/Lesson Check 4-3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6" name="Picture 5">
            <a:extLst>
              <a:ext uri="{FF2B5EF4-FFF2-40B4-BE49-F238E27FC236}">
                <a16:creationId xmlns:a16="http://schemas.microsoft.com/office/drawing/2014/main" id="{72940C0E-1094-4F93-BC8A-7A3435687300}"/>
              </a:ext>
            </a:extLst>
          </p:cNvPr>
          <p:cNvPicPr>
            <a:picLocks noChangeAspect="1"/>
          </p:cNvPicPr>
          <p:nvPr/>
        </p:nvPicPr>
        <p:blipFill>
          <a:blip r:embed="rId2"/>
          <a:stretch>
            <a:fillRect/>
          </a:stretch>
        </p:blipFill>
        <p:spPr>
          <a:xfrm>
            <a:off x="887894" y="1430527"/>
            <a:ext cx="8809628" cy="4731734"/>
          </a:xfrm>
          <a:prstGeom prst="rect">
            <a:avLst/>
          </a:prstGeom>
        </p:spPr>
      </p:pic>
      <p:grpSp>
        <p:nvGrpSpPr>
          <p:cNvPr id="18" name="Group 17">
            <a:extLst>
              <a:ext uri="{FF2B5EF4-FFF2-40B4-BE49-F238E27FC236}">
                <a16:creationId xmlns:a16="http://schemas.microsoft.com/office/drawing/2014/main" id="{8A81ABFE-0283-477E-A42C-6547BBE3A792}"/>
              </a:ext>
            </a:extLst>
          </p:cNvPr>
          <p:cNvGrpSpPr/>
          <p:nvPr/>
        </p:nvGrpSpPr>
        <p:grpSpPr>
          <a:xfrm>
            <a:off x="1895969" y="2256445"/>
            <a:ext cx="406800" cy="432360"/>
            <a:chOff x="1895969" y="2256445"/>
            <a:chExt cx="406800" cy="4323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1F49585-C069-48BD-A7E4-108C485A9E8B}"/>
                    </a:ext>
                  </a:extLst>
                </p14:cNvPr>
                <p14:cNvContentPartPr/>
                <p14:nvPr/>
              </p14:nvContentPartPr>
              <p14:xfrm>
                <a:off x="1895969" y="2256445"/>
                <a:ext cx="155160" cy="432360"/>
              </p14:xfrm>
            </p:contentPart>
          </mc:Choice>
          <mc:Fallback xmlns="">
            <p:pic>
              <p:nvPicPr>
                <p:cNvPr id="5" name="Ink 4">
                  <a:extLst>
                    <a:ext uri="{FF2B5EF4-FFF2-40B4-BE49-F238E27FC236}">
                      <a16:creationId xmlns:a16="http://schemas.microsoft.com/office/drawing/2014/main" id="{11F49585-C069-48BD-A7E4-108C485A9E8B}"/>
                    </a:ext>
                  </a:extLst>
                </p:cNvPr>
                <p:cNvPicPr/>
                <p:nvPr/>
              </p:nvPicPr>
              <p:blipFill>
                <a:blip r:embed="rId5"/>
                <a:stretch>
                  <a:fillRect/>
                </a:stretch>
              </p:blipFill>
              <p:spPr>
                <a:xfrm>
                  <a:off x="1877969" y="2238445"/>
                  <a:ext cx="1908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A4D24FE-0993-472D-9F2A-7835A6D5FD0B}"/>
                    </a:ext>
                  </a:extLst>
                </p14:cNvPr>
                <p14:cNvContentPartPr/>
                <p14:nvPr/>
              </p14:nvContentPartPr>
              <p14:xfrm>
                <a:off x="2159489" y="2321965"/>
                <a:ext cx="123840" cy="7920"/>
              </p14:xfrm>
            </p:contentPart>
          </mc:Choice>
          <mc:Fallback xmlns="">
            <p:pic>
              <p:nvPicPr>
                <p:cNvPr id="7" name="Ink 6">
                  <a:extLst>
                    <a:ext uri="{FF2B5EF4-FFF2-40B4-BE49-F238E27FC236}">
                      <a16:creationId xmlns:a16="http://schemas.microsoft.com/office/drawing/2014/main" id="{1A4D24FE-0993-472D-9F2A-7835A6D5FD0B}"/>
                    </a:ext>
                  </a:extLst>
                </p:cNvPr>
                <p:cNvPicPr/>
                <p:nvPr/>
              </p:nvPicPr>
              <p:blipFill>
                <a:blip r:embed="rId7"/>
                <a:stretch>
                  <a:fillRect/>
                </a:stretch>
              </p:blipFill>
              <p:spPr>
                <a:xfrm>
                  <a:off x="2141489" y="2303965"/>
                  <a:ext cx="159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E7B6BC5-7013-425C-8A98-9C88674A38E7}"/>
                    </a:ext>
                  </a:extLst>
                </p14:cNvPr>
                <p14:cNvContentPartPr/>
                <p14:nvPr/>
              </p14:nvContentPartPr>
              <p14:xfrm>
                <a:off x="2192969" y="2410525"/>
                <a:ext cx="109800" cy="11880"/>
              </p14:xfrm>
            </p:contentPart>
          </mc:Choice>
          <mc:Fallback xmlns="">
            <p:pic>
              <p:nvPicPr>
                <p:cNvPr id="8" name="Ink 7">
                  <a:extLst>
                    <a:ext uri="{FF2B5EF4-FFF2-40B4-BE49-F238E27FC236}">
                      <a16:creationId xmlns:a16="http://schemas.microsoft.com/office/drawing/2014/main" id="{BE7B6BC5-7013-425C-8A98-9C88674A38E7}"/>
                    </a:ext>
                  </a:extLst>
                </p:cNvPr>
                <p:cNvPicPr/>
                <p:nvPr/>
              </p:nvPicPr>
              <p:blipFill>
                <a:blip r:embed="rId9"/>
                <a:stretch>
                  <a:fillRect/>
                </a:stretch>
              </p:blipFill>
              <p:spPr>
                <a:xfrm>
                  <a:off x="2174969" y="2392525"/>
                  <a:ext cx="145440" cy="47520"/>
                </a:xfrm>
                <a:prstGeom prst="rect">
                  <a:avLst/>
                </a:prstGeom>
              </p:spPr>
            </p:pic>
          </mc:Fallback>
        </mc:AlternateContent>
      </p:grpSp>
      <p:grpSp>
        <p:nvGrpSpPr>
          <p:cNvPr id="17" name="Group 16">
            <a:extLst>
              <a:ext uri="{FF2B5EF4-FFF2-40B4-BE49-F238E27FC236}">
                <a16:creationId xmlns:a16="http://schemas.microsoft.com/office/drawing/2014/main" id="{6B875F3A-9640-463C-8669-E319749FE2BD}"/>
              </a:ext>
            </a:extLst>
          </p:cNvPr>
          <p:cNvGrpSpPr/>
          <p:nvPr/>
        </p:nvGrpSpPr>
        <p:grpSpPr>
          <a:xfrm>
            <a:off x="2516609" y="2231245"/>
            <a:ext cx="1283760" cy="330120"/>
            <a:chOff x="2516609" y="2231245"/>
            <a:chExt cx="1283760" cy="3301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F91C95A-50AF-404A-9BB7-F2FBBAE82DDF}"/>
                    </a:ext>
                  </a:extLst>
                </p14:cNvPr>
                <p14:cNvContentPartPr/>
                <p14:nvPr/>
              </p14:nvContentPartPr>
              <p14:xfrm>
                <a:off x="2516609" y="2240245"/>
                <a:ext cx="165600" cy="305280"/>
              </p14:xfrm>
            </p:contentPart>
          </mc:Choice>
          <mc:Fallback xmlns="">
            <p:pic>
              <p:nvPicPr>
                <p:cNvPr id="9" name="Ink 8">
                  <a:extLst>
                    <a:ext uri="{FF2B5EF4-FFF2-40B4-BE49-F238E27FC236}">
                      <a16:creationId xmlns:a16="http://schemas.microsoft.com/office/drawing/2014/main" id="{5F91C95A-50AF-404A-9BB7-F2FBBAE82DDF}"/>
                    </a:ext>
                  </a:extLst>
                </p:cNvPr>
                <p:cNvPicPr/>
                <p:nvPr/>
              </p:nvPicPr>
              <p:blipFill>
                <a:blip r:embed="rId11"/>
                <a:stretch>
                  <a:fillRect/>
                </a:stretch>
              </p:blipFill>
              <p:spPr>
                <a:xfrm>
                  <a:off x="2498648" y="2222266"/>
                  <a:ext cx="201163" cy="340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660AF93-DDF8-4B0F-84C7-E12C2DE5E137}"/>
                    </a:ext>
                  </a:extLst>
                </p14:cNvPr>
                <p14:cNvContentPartPr/>
                <p14:nvPr/>
              </p14:nvContentPartPr>
              <p14:xfrm>
                <a:off x="2761409" y="2322685"/>
                <a:ext cx="155160" cy="185760"/>
              </p14:xfrm>
            </p:contentPart>
          </mc:Choice>
          <mc:Fallback xmlns="">
            <p:pic>
              <p:nvPicPr>
                <p:cNvPr id="11" name="Ink 10">
                  <a:extLst>
                    <a:ext uri="{FF2B5EF4-FFF2-40B4-BE49-F238E27FC236}">
                      <a16:creationId xmlns:a16="http://schemas.microsoft.com/office/drawing/2014/main" id="{1660AF93-DDF8-4B0F-84C7-E12C2DE5E137}"/>
                    </a:ext>
                  </a:extLst>
                </p:cNvPr>
                <p:cNvPicPr/>
                <p:nvPr/>
              </p:nvPicPr>
              <p:blipFill>
                <a:blip r:embed="rId13"/>
                <a:stretch>
                  <a:fillRect/>
                </a:stretch>
              </p:blipFill>
              <p:spPr>
                <a:xfrm>
                  <a:off x="2743451" y="2304685"/>
                  <a:ext cx="190718"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763990E-6A07-4697-9815-F5822E68869E}"/>
                    </a:ext>
                  </a:extLst>
                </p14:cNvPr>
                <p14:cNvContentPartPr/>
                <p14:nvPr/>
              </p14:nvContentPartPr>
              <p14:xfrm>
                <a:off x="2774009" y="2305045"/>
                <a:ext cx="146880" cy="244440"/>
              </p14:xfrm>
            </p:contentPart>
          </mc:Choice>
          <mc:Fallback xmlns="">
            <p:pic>
              <p:nvPicPr>
                <p:cNvPr id="12" name="Ink 11">
                  <a:extLst>
                    <a:ext uri="{FF2B5EF4-FFF2-40B4-BE49-F238E27FC236}">
                      <a16:creationId xmlns:a16="http://schemas.microsoft.com/office/drawing/2014/main" id="{0763990E-6A07-4697-9815-F5822E68869E}"/>
                    </a:ext>
                  </a:extLst>
                </p:cNvPr>
                <p:cNvPicPr/>
                <p:nvPr/>
              </p:nvPicPr>
              <p:blipFill>
                <a:blip r:embed="rId15"/>
                <a:stretch>
                  <a:fillRect/>
                </a:stretch>
              </p:blipFill>
              <p:spPr>
                <a:xfrm>
                  <a:off x="2756053" y="2287071"/>
                  <a:ext cx="182433" cy="2800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CEFDDB1-4104-41C0-AA96-340492FD2058}"/>
                    </a:ext>
                  </a:extLst>
                </p14:cNvPr>
                <p14:cNvContentPartPr/>
                <p14:nvPr/>
              </p14:nvContentPartPr>
              <p14:xfrm>
                <a:off x="2988569" y="2231245"/>
                <a:ext cx="107280" cy="153000"/>
              </p14:xfrm>
            </p:contentPart>
          </mc:Choice>
          <mc:Fallback xmlns="">
            <p:pic>
              <p:nvPicPr>
                <p:cNvPr id="13" name="Ink 12">
                  <a:extLst>
                    <a:ext uri="{FF2B5EF4-FFF2-40B4-BE49-F238E27FC236}">
                      <a16:creationId xmlns:a16="http://schemas.microsoft.com/office/drawing/2014/main" id="{8CEFDDB1-4104-41C0-AA96-340492FD2058}"/>
                    </a:ext>
                  </a:extLst>
                </p:cNvPr>
                <p:cNvPicPr/>
                <p:nvPr/>
              </p:nvPicPr>
              <p:blipFill>
                <a:blip r:embed="rId17"/>
                <a:stretch>
                  <a:fillRect/>
                </a:stretch>
              </p:blipFill>
              <p:spPr>
                <a:xfrm>
                  <a:off x="2970569" y="2213203"/>
                  <a:ext cx="142920" cy="18872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7BDEC86-ACEE-4B21-B98D-1FAD518C7D23}"/>
                    </a:ext>
                  </a:extLst>
                </p14:cNvPr>
                <p14:cNvContentPartPr/>
                <p14:nvPr/>
              </p14:nvContentPartPr>
              <p14:xfrm>
                <a:off x="3194489" y="2418445"/>
                <a:ext cx="137520" cy="8640"/>
              </p14:xfrm>
            </p:contentPart>
          </mc:Choice>
          <mc:Fallback xmlns="">
            <p:pic>
              <p:nvPicPr>
                <p:cNvPr id="14" name="Ink 13">
                  <a:extLst>
                    <a:ext uri="{FF2B5EF4-FFF2-40B4-BE49-F238E27FC236}">
                      <a16:creationId xmlns:a16="http://schemas.microsoft.com/office/drawing/2014/main" id="{87BDEC86-ACEE-4B21-B98D-1FAD518C7D23}"/>
                    </a:ext>
                  </a:extLst>
                </p:cNvPr>
                <p:cNvPicPr/>
                <p:nvPr/>
              </p:nvPicPr>
              <p:blipFill>
                <a:blip r:embed="rId19"/>
                <a:stretch>
                  <a:fillRect/>
                </a:stretch>
              </p:blipFill>
              <p:spPr>
                <a:xfrm>
                  <a:off x="3176536" y="2400445"/>
                  <a:ext cx="173067"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6EAA9F3-D22A-4107-AED9-E4322A79FC61}"/>
                    </a:ext>
                  </a:extLst>
                </p14:cNvPr>
                <p14:cNvContentPartPr/>
                <p14:nvPr/>
              </p14:nvContentPartPr>
              <p14:xfrm>
                <a:off x="3410129" y="2275885"/>
                <a:ext cx="149040" cy="285480"/>
              </p14:xfrm>
            </p:contentPart>
          </mc:Choice>
          <mc:Fallback xmlns="">
            <p:pic>
              <p:nvPicPr>
                <p:cNvPr id="15" name="Ink 14">
                  <a:extLst>
                    <a:ext uri="{FF2B5EF4-FFF2-40B4-BE49-F238E27FC236}">
                      <a16:creationId xmlns:a16="http://schemas.microsoft.com/office/drawing/2014/main" id="{06EAA9F3-D22A-4107-AED9-E4322A79FC61}"/>
                    </a:ext>
                  </a:extLst>
                </p:cNvPr>
                <p:cNvPicPr/>
                <p:nvPr/>
              </p:nvPicPr>
              <p:blipFill>
                <a:blip r:embed="rId21"/>
                <a:stretch>
                  <a:fillRect/>
                </a:stretch>
              </p:blipFill>
              <p:spPr>
                <a:xfrm>
                  <a:off x="3392129" y="2257885"/>
                  <a:ext cx="1846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28BFAC2-B1BB-407A-9BCD-B18A558168DE}"/>
                    </a:ext>
                  </a:extLst>
                </p14:cNvPr>
                <p14:cNvContentPartPr/>
                <p14:nvPr/>
              </p14:nvContentPartPr>
              <p14:xfrm>
                <a:off x="3631169" y="2350765"/>
                <a:ext cx="169200" cy="183240"/>
              </p14:xfrm>
            </p:contentPart>
          </mc:Choice>
          <mc:Fallback xmlns="">
            <p:pic>
              <p:nvPicPr>
                <p:cNvPr id="16" name="Ink 15">
                  <a:extLst>
                    <a:ext uri="{FF2B5EF4-FFF2-40B4-BE49-F238E27FC236}">
                      <a16:creationId xmlns:a16="http://schemas.microsoft.com/office/drawing/2014/main" id="{428BFAC2-B1BB-407A-9BCD-B18A558168DE}"/>
                    </a:ext>
                  </a:extLst>
                </p:cNvPr>
                <p:cNvPicPr/>
                <p:nvPr/>
              </p:nvPicPr>
              <p:blipFill>
                <a:blip r:embed="rId23"/>
                <a:stretch>
                  <a:fillRect/>
                </a:stretch>
              </p:blipFill>
              <p:spPr>
                <a:xfrm>
                  <a:off x="3613131" y="2332765"/>
                  <a:ext cx="204916" cy="218880"/>
                </a:xfrm>
                <a:prstGeom prst="rect">
                  <a:avLst/>
                </a:prstGeom>
              </p:spPr>
            </p:pic>
          </mc:Fallback>
        </mc:AlternateContent>
      </p:grpSp>
      <p:grpSp>
        <p:nvGrpSpPr>
          <p:cNvPr id="39" name="Group 38">
            <a:extLst>
              <a:ext uri="{FF2B5EF4-FFF2-40B4-BE49-F238E27FC236}">
                <a16:creationId xmlns:a16="http://schemas.microsoft.com/office/drawing/2014/main" id="{5915B6E8-D4EA-4AE7-8FE9-2239D761307F}"/>
              </a:ext>
            </a:extLst>
          </p:cNvPr>
          <p:cNvGrpSpPr/>
          <p:nvPr/>
        </p:nvGrpSpPr>
        <p:grpSpPr>
          <a:xfrm>
            <a:off x="6132089" y="2194525"/>
            <a:ext cx="3061440" cy="477360"/>
            <a:chOff x="6132089" y="2194525"/>
            <a:chExt cx="3061440" cy="47736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8971A609-4DD7-413A-B749-0CB3B9978344}"/>
                    </a:ext>
                  </a:extLst>
                </p14:cNvPr>
                <p14:cNvContentPartPr/>
                <p14:nvPr/>
              </p14:nvContentPartPr>
              <p14:xfrm>
                <a:off x="6132089" y="2271565"/>
                <a:ext cx="116280" cy="400320"/>
              </p14:xfrm>
            </p:contentPart>
          </mc:Choice>
          <mc:Fallback xmlns="">
            <p:pic>
              <p:nvPicPr>
                <p:cNvPr id="19" name="Ink 18">
                  <a:extLst>
                    <a:ext uri="{FF2B5EF4-FFF2-40B4-BE49-F238E27FC236}">
                      <a16:creationId xmlns:a16="http://schemas.microsoft.com/office/drawing/2014/main" id="{8971A609-4DD7-413A-B749-0CB3B9978344}"/>
                    </a:ext>
                  </a:extLst>
                </p:cNvPr>
                <p:cNvPicPr/>
                <p:nvPr/>
              </p:nvPicPr>
              <p:blipFill>
                <a:blip r:embed="rId25"/>
                <a:stretch>
                  <a:fillRect/>
                </a:stretch>
              </p:blipFill>
              <p:spPr>
                <a:xfrm>
                  <a:off x="6114089" y="2253565"/>
                  <a:ext cx="1519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0799CCD-15B7-477E-97CF-5FB7E042550B}"/>
                    </a:ext>
                  </a:extLst>
                </p14:cNvPr>
                <p14:cNvContentPartPr/>
                <p14:nvPr/>
              </p14:nvContentPartPr>
              <p14:xfrm>
                <a:off x="6406409" y="2352925"/>
                <a:ext cx="118800" cy="9720"/>
              </p14:xfrm>
            </p:contentPart>
          </mc:Choice>
          <mc:Fallback xmlns="">
            <p:pic>
              <p:nvPicPr>
                <p:cNvPr id="20" name="Ink 19">
                  <a:extLst>
                    <a:ext uri="{FF2B5EF4-FFF2-40B4-BE49-F238E27FC236}">
                      <a16:creationId xmlns:a16="http://schemas.microsoft.com/office/drawing/2014/main" id="{20799CCD-15B7-477E-97CF-5FB7E042550B}"/>
                    </a:ext>
                  </a:extLst>
                </p:cNvPr>
                <p:cNvPicPr/>
                <p:nvPr/>
              </p:nvPicPr>
              <p:blipFill>
                <a:blip r:embed="rId27"/>
                <a:stretch>
                  <a:fillRect/>
                </a:stretch>
              </p:blipFill>
              <p:spPr>
                <a:xfrm>
                  <a:off x="6388354" y="2334925"/>
                  <a:ext cx="154548"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EC5EB522-37A0-4C24-A034-4802981CDF13}"/>
                    </a:ext>
                  </a:extLst>
                </p14:cNvPr>
                <p14:cNvContentPartPr/>
                <p14:nvPr/>
              </p14:nvContentPartPr>
              <p14:xfrm>
                <a:off x="6448529" y="2464165"/>
                <a:ext cx="124920" cy="18720"/>
              </p14:xfrm>
            </p:contentPart>
          </mc:Choice>
          <mc:Fallback xmlns="">
            <p:pic>
              <p:nvPicPr>
                <p:cNvPr id="21" name="Ink 20">
                  <a:extLst>
                    <a:ext uri="{FF2B5EF4-FFF2-40B4-BE49-F238E27FC236}">
                      <a16:creationId xmlns:a16="http://schemas.microsoft.com/office/drawing/2014/main" id="{EC5EB522-37A0-4C24-A034-4802981CDF13}"/>
                    </a:ext>
                  </a:extLst>
                </p:cNvPr>
                <p:cNvPicPr/>
                <p:nvPr/>
              </p:nvPicPr>
              <p:blipFill>
                <a:blip r:embed="rId29"/>
                <a:stretch>
                  <a:fillRect/>
                </a:stretch>
              </p:blipFill>
              <p:spPr>
                <a:xfrm>
                  <a:off x="6430477" y="2445812"/>
                  <a:ext cx="160663" cy="5505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45C42804-92BF-44DD-B05D-A24CB0B0EC83}"/>
                    </a:ext>
                  </a:extLst>
                </p14:cNvPr>
                <p14:cNvContentPartPr/>
                <p14:nvPr/>
              </p14:nvContentPartPr>
              <p14:xfrm>
                <a:off x="6730769" y="2355445"/>
                <a:ext cx="126360" cy="11160"/>
              </p14:xfrm>
            </p:contentPart>
          </mc:Choice>
          <mc:Fallback xmlns="">
            <p:pic>
              <p:nvPicPr>
                <p:cNvPr id="22" name="Ink 21">
                  <a:extLst>
                    <a:ext uri="{FF2B5EF4-FFF2-40B4-BE49-F238E27FC236}">
                      <a16:creationId xmlns:a16="http://schemas.microsoft.com/office/drawing/2014/main" id="{45C42804-92BF-44DD-B05D-A24CB0B0EC83}"/>
                    </a:ext>
                  </a:extLst>
                </p:cNvPr>
                <p:cNvPicPr/>
                <p:nvPr/>
              </p:nvPicPr>
              <p:blipFill>
                <a:blip r:embed="rId31"/>
                <a:stretch>
                  <a:fillRect/>
                </a:stretch>
              </p:blipFill>
              <p:spPr>
                <a:xfrm>
                  <a:off x="6712769" y="2337445"/>
                  <a:ext cx="162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C29D289-306E-4DA9-940A-3DFC23AA772A}"/>
                    </a:ext>
                  </a:extLst>
                </p14:cNvPr>
                <p14:cNvContentPartPr/>
                <p14:nvPr/>
              </p14:nvContentPartPr>
              <p14:xfrm>
                <a:off x="6970529" y="2274085"/>
                <a:ext cx="124920" cy="104400"/>
              </p14:xfrm>
            </p:contentPart>
          </mc:Choice>
          <mc:Fallback xmlns="">
            <p:pic>
              <p:nvPicPr>
                <p:cNvPr id="23" name="Ink 22">
                  <a:extLst>
                    <a:ext uri="{FF2B5EF4-FFF2-40B4-BE49-F238E27FC236}">
                      <a16:creationId xmlns:a16="http://schemas.microsoft.com/office/drawing/2014/main" id="{3C29D289-306E-4DA9-940A-3DFC23AA772A}"/>
                    </a:ext>
                  </a:extLst>
                </p:cNvPr>
                <p:cNvPicPr/>
                <p:nvPr/>
              </p:nvPicPr>
              <p:blipFill>
                <a:blip r:embed="rId33"/>
                <a:stretch>
                  <a:fillRect/>
                </a:stretch>
              </p:blipFill>
              <p:spPr>
                <a:xfrm>
                  <a:off x="6952477" y="2256023"/>
                  <a:ext cx="160663" cy="14016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553F6F0A-74ED-48C8-99D8-4D89FA82F639}"/>
                    </a:ext>
                  </a:extLst>
                </p14:cNvPr>
                <p14:cNvContentPartPr/>
                <p14:nvPr/>
              </p14:nvContentPartPr>
              <p14:xfrm>
                <a:off x="7074569" y="2243845"/>
                <a:ext cx="20520" cy="286560"/>
              </p14:xfrm>
            </p:contentPart>
          </mc:Choice>
          <mc:Fallback xmlns="">
            <p:pic>
              <p:nvPicPr>
                <p:cNvPr id="24" name="Ink 23">
                  <a:extLst>
                    <a:ext uri="{FF2B5EF4-FFF2-40B4-BE49-F238E27FC236}">
                      <a16:creationId xmlns:a16="http://schemas.microsoft.com/office/drawing/2014/main" id="{553F6F0A-74ED-48C8-99D8-4D89FA82F639}"/>
                    </a:ext>
                  </a:extLst>
                </p:cNvPr>
                <p:cNvPicPr/>
                <p:nvPr/>
              </p:nvPicPr>
              <p:blipFill>
                <a:blip r:embed="rId35"/>
                <a:stretch>
                  <a:fillRect/>
                </a:stretch>
              </p:blipFill>
              <p:spPr>
                <a:xfrm>
                  <a:off x="7056569" y="2225845"/>
                  <a:ext cx="561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7ECDB19-A34E-4C9A-941A-4B1C296C8D12}"/>
                    </a:ext>
                  </a:extLst>
                </p14:cNvPr>
                <p14:cNvContentPartPr/>
                <p14:nvPr/>
              </p14:nvContentPartPr>
              <p14:xfrm>
                <a:off x="7176449" y="2315125"/>
                <a:ext cx="186840" cy="197640"/>
              </p14:xfrm>
            </p:contentPart>
          </mc:Choice>
          <mc:Fallback xmlns="">
            <p:pic>
              <p:nvPicPr>
                <p:cNvPr id="25" name="Ink 24">
                  <a:extLst>
                    <a:ext uri="{FF2B5EF4-FFF2-40B4-BE49-F238E27FC236}">
                      <a16:creationId xmlns:a16="http://schemas.microsoft.com/office/drawing/2014/main" id="{07ECDB19-A34E-4C9A-941A-4B1C296C8D12}"/>
                    </a:ext>
                  </a:extLst>
                </p:cNvPr>
                <p:cNvPicPr/>
                <p:nvPr/>
              </p:nvPicPr>
              <p:blipFill>
                <a:blip r:embed="rId37"/>
                <a:stretch>
                  <a:fillRect/>
                </a:stretch>
              </p:blipFill>
              <p:spPr>
                <a:xfrm>
                  <a:off x="7158449" y="2297125"/>
                  <a:ext cx="222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0C5F4AA0-35A1-4261-BD81-8FABCE5F62D9}"/>
                    </a:ext>
                  </a:extLst>
                </p14:cNvPr>
                <p14:cNvContentPartPr/>
                <p14:nvPr/>
              </p14:nvContentPartPr>
              <p14:xfrm>
                <a:off x="7198769" y="2318005"/>
                <a:ext cx="135720" cy="234000"/>
              </p14:xfrm>
            </p:contentPart>
          </mc:Choice>
          <mc:Fallback xmlns="">
            <p:pic>
              <p:nvPicPr>
                <p:cNvPr id="26" name="Ink 25">
                  <a:extLst>
                    <a:ext uri="{FF2B5EF4-FFF2-40B4-BE49-F238E27FC236}">
                      <a16:creationId xmlns:a16="http://schemas.microsoft.com/office/drawing/2014/main" id="{0C5F4AA0-35A1-4261-BD81-8FABCE5F62D9}"/>
                    </a:ext>
                  </a:extLst>
                </p:cNvPr>
                <p:cNvPicPr/>
                <p:nvPr/>
              </p:nvPicPr>
              <p:blipFill>
                <a:blip r:embed="rId39"/>
                <a:stretch>
                  <a:fillRect/>
                </a:stretch>
              </p:blipFill>
              <p:spPr>
                <a:xfrm>
                  <a:off x="7180769" y="2300005"/>
                  <a:ext cx="171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5CF039BF-2954-4D4B-8BC8-CF62FC2A9F05}"/>
                    </a:ext>
                  </a:extLst>
                </p14:cNvPr>
                <p14:cNvContentPartPr/>
                <p14:nvPr/>
              </p14:nvContentPartPr>
              <p14:xfrm>
                <a:off x="7384889" y="2194525"/>
                <a:ext cx="136080" cy="118440"/>
              </p14:xfrm>
            </p:contentPart>
          </mc:Choice>
          <mc:Fallback xmlns="">
            <p:pic>
              <p:nvPicPr>
                <p:cNvPr id="27" name="Ink 26">
                  <a:extLst>
                    <a:ext uri="{FF2B5EF4-FFF2-40B4-BE49-F238E27FC236}">
                      <a16:creationId xmlns:a16="http://schemas.microsoft.com/office/drawing/2014/main" id="{5CF039BF-2954-4D4B-8BC8-CF62FC2A9F05}"/>
                    </a:ext>
                  </a:extLst>
                </p:cNvPr>
                <p:cNvPicPr/>
                <p:nvPr/>
              </p:nvPicPr>
              <p:blipFill>
                <a:blip r:embed="rId41"/>
                <a:stretch>
                  <a:fillRect/>
                </a:stretch>
              </p:blipFill>
              <p:spPr>
                <a:xfrm>
                  <a:off x="7366841" y="2176525"/>
                  <a:ext cx="171815"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87902191-B57B-4FBF-BD5C-154B6E352034}"/>
                    </a:ext>
                  </a:extLst>
                </p14:cNvPr>
                <p14:cNvContentPartPr/>
                <p14:nvPr/>
              </p14:nvContentPartPr>
              <p14:xfrm>
                <a:off x="7671089" y="2341405"/>
                <a:ext cx="26280" cy="170640"/>
              </p14:xfrm>
            </p:contentPart>
          </mc:Choice>
          <mc:Fallback xmlns="">
            <p:pic>
              <p:nvPicPr>
                <p:cNvPr id="29" name="Ink 28">
                  <a:extLst>
                    <a:ext uri="{FF2B5EF4-FFF2-40B4-BE49-F238E27FC236}">
                      <a16:creationId xmlns:a16="http://schemas.microsoft.com/office/drawing/2014/main" id="{87902191-B57B-4FBF-BD5C-154B6E352034}"/>
                    </a:ext>
                  </a:extLst>
                </p:cNvPr>
                <p:cNvPicPr/>
                <p:nvPr/>
              </p:nvPicPr>
              <p:blipFill>
                <a:blip r:embed="rId43"/>
                <a:stretch>
                  <a:fillRect/>
                </a:stretch>
              </p:blipFill>
              <p:spPr>
                <a:xfrm>
                  <a:off x="7653089" y="2323405"/>
                  <a:ext cx="6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5DE3CB9C-15D3-4C94-9B39-75EB2C443472}"/>
                    </a:ext>
                  </a:extLst>
                </p14:cNvPr>
                <p14:cNvContentPartPr/>
                <p14:nvPr/>
              </p14:nvContentPartPr>
              <p14:xfrm>
                <a:off x="7632569" y="2423125"/>
                <a:ext cx="114120" cy="21240"/>
              </p14:xfrm>
            </p:contentPart>
          </mc:Choice>
          <mc:Fallback xmlns="">
            <p:pic>
              <p:nvPicPr>
                <p:cNvPr id="30" name="Ink 29">
                  <a:extLst>
                    <a:ext uri="{FF2B5EF4-FFF2-40B4-BE49-F238E27FC236}">
                      <a16:creationId xmlns:a16="http://schemas.microsoft.com/office/drawing/2014/main" id="{5DE3CB9C-15D3-4C94-9B39-75EB2C443472}"/>
                    </a:ext>
                  </a:extLst>
                </p:cNvPr>
                <p:cNvPicPr/>
                <p:nvPr/>
              </p:nvPicPr>
              <p:blipFill>
                <a:blip r:embed="rId45"/>
                <a:stretch>
                  <a:fillRect/>
                </a:stretch>
              </p:blipFill>
              <p:spPr>
                <a:xfrm>
                  <a:off x="7614569" y="2405125"/>
                  <a:ext cx="149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66683891-A092-4A79-92FB-8610A48249E6}"/>
                    </a:ext>
                  </a:extLst>
                </p14:cNvPr>
                <p14:cNvContentPartPr/>
                <p14:nvPr/>
              </p14:nvContentPartPr>
              <p14:xfrm>
                <a:off x="7882769" y="2274445"/>
                <a:ext cx="153000" cy="263880"/>
              </p14:xfrm>
            </p:contentPart>
          </mc:Choice>
          <mc:Fallback xmlns="">
            <p:pic>
              <p:nvPicPr>
                <p:cNvPr id="31" name="Ink 30">
                  <a:extLst>
                    <a:ext uri="{FF2B5EF4-FFF2-40B4-BE49-F238E27FC236}">
                      <a16:creationId xmlns:a16="http://schemas.microsoft.com/office/drawing/2014/main" id="{66683891-A092-4A79-92FB-8610A48249E6}"/>
                    </a:ext>
                  </a:extLst>
                </p:cNvPr>
                <p:cNvPicPr/>
                <p:nvPr/>
              </p:nvPicPr>
              <p:blipFill>
                <a:blip r:embed="rId47"/>
                <a:stretch>
                  <a:fillRect/>
                </a:stretch>
              </p:blipFill>
              <p:spPr>
                <a:xfrm>
                  <a:off x="7864811" y="2256445"/>
                  <a:ext cx="188556"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65F8DE3A-BA57-4031-9AB9-9E31B673AD8F}"/>
                    </a:ext>
                  </a:extLst>
                </p14:cNvPr>
                <p14:cNvContentPartPr/>
                <p14:nvPr/>
              </p14:nvContentPartPr>
              <p14:xfrm>
                <a:off x="8096969" y="2261485"/>
                <a:ext cx="124920" cy="131400"/>
              </p14:xfrm>
            </p:contentPart>
          </mc:Choice>
          <mc:Fallback xmlns="">
            <p:pic>
              <p:nvPicPr>
                <p:cNvPr id="32" name="Ink 31">
                  <a:extLst>
                    <a:ext uri="{FF2B5EF4-FFF2-40B4-BE49-F238E27FC236}">
                      <a16:creationId xmlns:a16="http://schemas.microsoft.com/office/drawing/2014/main" id="{65F8DE3A-BA57-4031-9AB9-9E31B673AD8F}"/>
                    </a:ext>
                  </a:extLst>
                </p:cNvPr>
                <p:cNvPicPr/>
                <p:nvPr/>
              </p:nvPicPr>
              <p:blipFill>
                <a:blip r:embed="rId49"/>
                <a:stretch>
                  <a:fillRect/>
                </a:stretch>
              </p:blipFill>
              <p:spPr>
                <a:xfrm>
                  <a:off x="8078969" y="2243436"/>
                  <a:ext cx="160560" cy="16713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1AFE08AC-36AC-467C-9424-50C60ECC7B7E}"/>
                    </a:ext>
                  </a:extLst>
                </p14:cNvPr>
                <p14:cNvContentPartPr/>
                <p14:nvPr/>
              </p14:nvContentPartPr>
              <p14:xfrm>
                <a:off x="8203169" y="2257885"/>
                <a:ext cx="11520" cy="300600"/>
              </p14:xfrm>
            </p:contentPart>
          </mc:Choice>
          <mc:Fallback xmlns="">
            <p:pic>
              <p:nvPicPr>
                <p:cNvPr id="33" name="Ink 32">
                  <a:extLst>
                    <a:ext uri="{FF2B5EF4-FFF2-40B4-BE49-F238E27FC236}">
                      <a16:creationId xmlns:a16="http://schemas.microsoft.com/office/drawing/2014/main" id="{1AFE08AC-36AC-467C-9424-50C60ECC7B7E}"/>
                    </a:ext>
                  </a:extLst>
                </p:cNvPr>
                <p:cNvPicPr/>
                <p:nvPr/>
              </p:nvPicPr>
              <p:blipFill>
                <a:blip r:embed="rId51"/>
                <a:stretch>
                  <a:fillRect/>
                </a:stretch>
              </p:blipFill>
              <p:spPr>
                <a:xfrm>
                  <a:off x="8185169" y="2239885"/>
                  <a:ext cx="471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423066AD-0D0B-40D0-A9C8-B3FAFA050838}"/>
                    </a:ext>
                  </a:extLst>
                </p14:cNvPr>
                <p14:cNvContentPartPr/>
                <p14:nvPr/>
              </p14:nvContentPartPr>
              <p14:xfrm>
                <a:off x="8310449" y="2318365"/>
                <a:ext cx="187920" cy="201240"/>
              </p14:xfrm>
            </p:contentPart>
          </mc:Choice>
          <mc:Fallback xmlns="">
            <p:pic>
              <p:nvPicPr>
                <p:cNvPr id="34" name="Ink 33">
                  <a:extLst>
                    <a:ext uri="{FF2B5EF4-FFF2-40B4-BE49-F238E27FC236}">
                      <a16:creationId xmlns:a16="http://schemas.microsoft.com/office/drawing/2014/main" id="{423066AD-0D0B-40D0-A9C8-B3FAFA050838}"/>
                    </a:ext>
                  </a:extLst>
                </p:cNvPr>
                <p:cNvPicPr/>
                <p:nvPr/>
              </p:nvPicPr>
              <p:blipFill>
                <a:blip r:embed="rId53"/>
                <a:stretch>
                  <a:fillRect/>
                </a:stretch>
              </p:blipFill>
              <p:spPr>
                <a:xfrm>
                  <a:off x="8292449" y="2300365"/>
                  <a:ext cx="223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CBBD79C1-60B7-4E32-BFDD-E9B636303EC1}"/>
                    </a:ext>
                  </a:extLst>
                </p14:cNvPr>
                <p14:cNvContentPartPr/>
                <p14:nvPr/>
              </p14:nvContentPartPr>
              <p14:xfrm>
                <a:off x="8334569" y="2336365"/>
                <a:ext cx="151200" cy="194040"/>
              </p14:xfrm>
            </p:contentPart>
          </mc:Choice>
          <mc:Fallback xmlns="">
            <p:pic>
              <p:nvPicPr>
                <p:cNvPr id="35" name="Ink 34">
                  <a:extLst>
                    <a:ext uri="{FF2B5EF4-FFF2-40B4-BE49-F238E27FC236}">
                      <a16:creationId xmlns:a16="http://schemas.microsoft.com/office/drawing/2014/main" id="{CBBD79C1-60B7-4E32-BFDD-E9B636303EC1}"/>
                    </a:ext>
                  </a:extLst>
                </p:cNvPr>
                <p:cNvPicPr/>
                <p:nvPr/>
              </p:nvPicPr>
              <p:blipFill>
                <a:blip r:embed="rId55"/>
                <a:stretch>
                  <a:fillRect/>
                </a:stretch>
              </p:blipFill>
              <p:spPr>
                <a:xfrm>
                  <a:off x="8316569" y="2318365"/>
                  <a:ext cx="186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78276249-FA7B-49E6-9B94-B45B5DF561A7}"/>
                    </a:ext>
                  </a:extLst>
                </p14:cNvPr>
                <p14:cNvContentPartPr/>
                <p14:nvPr/>
              </p14:nvContentPartPr>
              <p14:xfrm>
                <a:off x="8645249" y="2443285"/>
                <a:ext cx="97920" cy="15480"/>
              </p14:xfrm>
            </p:contentPart>
          </mc:Choice>
          <mc:Fallback xmlns="">
            <p:pic>
              <p:nvPicPr>
                <p:cNvPr id="36" name="Ink 35">
                  <a:extLst>
                    <a:ext uri="{FF2B5EF4-FFF2-40B4-BE49-F238E27FC236}">
                      <a16:creationId xmlns:a16="http://schemas.microsoft.com/office/drawing/2014/main" id="{78276249-FA7B-49E6-9B94-B45B5DF561A7}"/>
                    </a:ext>
                  </a:extLst>
                </p:cNvPr>
                <p:cNvPicPr/>
                <p:nvPr/>
              </p:nvPicPr>
              <p:blipFill>
                <a:blip r:embed="rId57"/>
                <a:stretch>
                  <a:fillRect/>
                </a:stretch>
              </p:blipFill>
              <p:spPr>
                <a:xfrm>
                  <a:off x="8627249" y="2425694"/>
                  <a:ext cx="133560" cy="503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70015918-AE5E-4A2F-AE90-B6B126AA2872}"/>
                    </a:ext>
                  </a:extLst>
                </p14:cNvPr>
                <p14:cNvContentPartPr/>
                <p14:nvPr/>
              </p14:nvContentPartPr>
              <p14:xfrm>
                <a:off x="8843609" y="2288125"/>
                <a:ext cx="149040" cy="258480"/>
              </p14:xfrm>
            </p:contentPart>
          </mc:Choice>
          <mc:Fallback xmlns="">
            <p:pic>
              <p:nvPicPr>
                <p:cNvPr id="37" name="Ink 36">
                  <a:extLst>
                    <a:ext uri="{FF2B5EF4-FFF2-40B4-BE49-F238E27FC236}">
                      <a16:creationId xmlns:a16="http://schemas.microsoft.com/office/drawing/2014/main" id="{70015918-AE5E-4A2F-AE90-B6B126AA2872}"/>
                    </a:ext>
                  </a:extLst>
                </p:cNvPr>
                <p:cNvPicPr/>
                <p:nvPr/>
              </p:nvPicPr>
              <p:blipFill>
                <a:blip r:embed="rId59"/>
                <a:stretch>
                  <a:fillRect/>
                </a:stretch>
              </p:blipFill>
              <p:spPr>
                <a:xfrm>
                  <a:off x="8825565" y="2270125"/>
                  <a:ext cx="184766"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2EF9ED82-7CF8-4F9D-93D1-C7AD9544371F}"/>
                    </a:ext>
                  </a:extLst>
                </p14:cNvPr>
                <p14:cNvContentPartPr/>
                <p14:nvPr/>
              </p14:nvContentPartPr>
              <p14:xfrm>
                <a:off x="9041969" y="2298925"/>
                <a:ext cx="151560" cy="271080"/>
              </p14:xfrm>
            </p:contentPart>
          </mc:Choice>
          <mc:Fallback xmlns="">
            <p:pic>
              <p:nvPicPr>
                <p:cNvPr id="38" name="Ink 37">
                  <a:extLst>
                    <a:ext uri="{FF2B5EF4-FFF2-40B4-BE49-F238E27FC236}">
                      <a16:creationId xmlns:a16="http://schemas.microsoft.com/office/drawing/2014/main" id="{2EF9ED82-7CF8-4F9D-93D1-C7AD9544371F}"/>
                    </a:ext>
                  </a:extLst>
                </p:cNvPr>
                <p:cNvPicPr/>
                <p:nvPr/>
              </p:nvPicPr>
              <p:blipFill>
                <a:blip r:embed="rId61"/>
                <a:stretch>
                  <a:fillRect/>
                </a:stretch>
              </p:blipFill>
              <p:spPr>
                <a:xfrm>
                  <a:off x="9023969" y="2280925"/>
                  <a:ext cx="187200" cy="306720"/>
                </a:xfrm>
                <a:prstGeom prst="rect">
                  <a:avLst/>
                </a:prstGeom>
              </p:spPr>
            </p:pic>
          </mc:Fallback>
        </mc:AlternateContent>
      </p:grpSp>
      <p:grpSp>
        <p:nvGrpSpPr>
          <p:cNvPr id="68" name="Group 67">
            <a:extLst>
              <a:ext uri="{FF2B5EF4-FFF2-40B4-BE49-F238E27FC236}">
                <a16:creationId xmlns:a16="http://schemas.microsoft.com/office/drawing/2014/main" id="{4EC7410B-6611-408A-9580-63470EA11F6B}"/>
              </a:ext>
            </a:extLst>
          </p:cNvPr>
          <p:cNvGrpSpPr/>
          <p:nvPr/>
        </p:nvGrpSpPr>
        <p:grpSpPr>
          <a:xfrm>
            <a:off x="2964809" y="4092445"/>
            <a:ext cx="814320" cy="264240"/>
            <a:chOff x="2964809" y="4092445"/>
            <a:chExt cx="814320" cy="264240"/>
          </a:xfrm>
        </p:grpSpPr>
        <mc:AlternateContent xmlns:mc="http://schemas.openxmlformats.org/markup-compatibility/2006" xmlns:p14="http://schemas.microsoft.com/office/powerpoint/2010/main">
          <mc:Choice Requires="p14">
            <p:contentPart p14:bwMode="auto" r:id="rId62">
              <p14:nvContentPartPr>
                <p14:cNvPr id="62" name="Ink 61">
                  <a:extLst>
                    <a:ext uri="{FF2B5EF4-FFF2-40B4-BE49-F238E27FC236}">
                      <a16:creationId xmlns:a16="http://schemas.microsoft.com/office/drawing/2014/main" id="{01D27A14-BFEE-47AF-AA8C-761680D393FA}"/>
                    </a:ext>
                  </a:extLst>
                </p14:cNvPr>
                <p14:cNvContentPartPr/>
                <p14:nvPr/>
              </p14:nvContentPartPr>
              <p14:xfrm>
                <a:off x="2964809" y="4144285"/>
                <a:ext cx="21240" cy="212400"/>
              </p14:xfrm>
            </p:contentPart>
          </mc:Choice>
          <mc:Fallback xmlns="">
            <p:pic>
              <p:nvPicPr>
                <p:cNvPr id="62" name="Ink 61">
                  <a:extLst>
                    <a:ext uri="{FF2B5EF4-FFF2-40B4-BE49-F238E27FC236}">
                      <a16:creationId xmlns:a16="http://schemas.microsoft.com/office/drawing/2014/main" id="{01D27A14-BFEE-47AF-AA8C-761680D393FA}"/>
                    </a:ext>
                  </a:extLst>
                </p:cNvPr>
                <p:cNvPicPr/>
                <p:nvPr/>
              </p:nvPicPr>
              <p:blipFill>
                <a:blip r:embed="rId63"/>
                <a:stretch>
                  <a:fillRect/>
                </a:stretch>
              </p:blipFill>
              <p:spPr>
                <a:xfrm>
                  <a:off x="2947109" y="4126285"/>
                  <a:ext cx="56286"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Ink 62">
                  <a:extLst>
                    <a:ext uri="{FF2B5EF4-FFF2-40B4-BE49-F238E27FC236}">
                      <a16:creationId xmlns:a16="http://schemas.microsoft.com/office/drawing/2014/main" id="{47C0905C-049C-4916-99EC-4AFB8E9C4E3D}"/>
                    </a:ext>
                  </a:extLst>
                </p14:cNvPr>
                <p14:cNvContentPartPr/>
                <p14:nvPr/>
              </p14:nvContentPartPr>
              <p14:xfrm>
                <a:off x="3074249" y="4308445"/>
                <a:ext cx="4680" cy="10440"/>
              </p14:xfrm>
            </p:contentPart>
          </mc:Choice>
          <mc:Fallback xmlns="">
            <p:pic>
              <p:nvPicPr>
                <p:cNvPr id="63" name="Ink 62">
                  <a:extLst>
                    <a:ext uri="{FF2B5EF4-FFF2-40B4-BE49-F238E27FC236}">
                      <a16:creationId xmlns:a16="http://schemas.microsoft.com/office/drawing/2014/main" id="{47C0905C-049C-4916-99EC-4AFB8E9C4E3D}"/>
                    </a:ext>
                  </a:extLst>
                </p:cNvPr>
                <p:cNvPicPr/>
                <p:nvPr/>
              </p:nvPicPr>
              <p:blipFill>
                <a:blip r:embed="rId65"/>
                <a:stretch>
                  <a:fillRect/>
                </a:stretch>
              </p:blipFill>
              <p:spPr>
                <a:xfrm>
                  <a:off x="3057535" y="4290445"/>
                  <a:ext cx="37774"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Ink 63">
                  <a:extLst>
                    <a:ext uri="{FF2B5EF4-FFF2-40B4-BE49-F238E27FC236}">
                      <a16:creationId xmlns:a16="http://schemas.microsoft.com/office/drawing/2014/main" id="{6C050A80-9283-45BB-AD80-D682C42F8B98}"/>
                    </a:ext>
                  </a:extLst>
                </p14:cNvPr>
                <p14:cNvContentPartPr/>
                <p14:nvPr/>
              </p14:nvContentPartPr>
              <p14:xfrm>
                <a:off x="3205289" y="4142845"/>
                <a:ext cx="124560" cy="200520"/>
              </p14:xfrm>
            </p:contentPart>
          </mc:Choice>
          <mc:Fallback xmlns="">
            <p:pic>
              <p:nvPicPr>
                <p:cNvPr id="64" name="Ink 63">
                  <a:extLst>
                    <a:ext uri="{FF2B5EF4-FFF2-40B4-BE49-F238E27FC236}">
                      <a16:creationId xmlns:a16="http://schemas.microsoft.com/office/drawing/2014/main" id="{6C050A80-9283-45BB-AD80-D682C42F8B98}"/>
                    </a:ext>
                  </a:extLst>
                </p:cNvPr>
                <p:cNvPicPr/>
                <p:nvPr/>
              </p:nvPicPr>
              <p:blipFill>
                <a:blip r:embed="rId67"/>
                <a:stretch>
                  <a:fillRect/>
                </a:stretch>
              </p:blipFill>
              <p:spPr>
                <a:xfrm>
                  <a:off x="3187289" y="4124845"/>
                  <a:ext cx="160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Ink 64">
                  <a:extLst>
                    <a:ext uri="{FF2B5EF4-FFF2-40B4-BE49-F238E27FC236}">
                      <a16:creationId xmlns:a16="http://schemas.microsoft.com/office/drawing/2014/main" id="{EF867696-6BDD-4E82-A934-0CDEB2B23CE4}"/>
                    </a:ext>
                  </a:extLst>
                </p14:cNvPr>
                <p14:cNvContentPartPr/>
                <p14:nvPr/>
              </p14:nvContentPartPr>
              <p14:xfrm>
                <a:off x="3466289" y="4092445"/>
                <a:ext cx="112320" cy="254880"/>
              </p14:xfrm>
            </p:contentPart>
          </mc:Choice>
          <mc:Fallback xmlns="">
            <p:pic>
              <p:nvPicPr>
                <p:cNvPr id="65" name="Ink 64">
                  <a:extLst>
                    <a:ext uri="{FF2B5EF4-FFF2-40B4-BE49-F238E27FC236}">
                      <a16:creationId xmlns:a16="http://schemas.microsoft.com/office/drawing/2014/main" id="{EF867696-6BDD-4E82-A934-0CDEB2B23CE4}"/>
                    </a:ext>
                  </a:extLst>
                </p:cNvPr>
                <p:cNvPicPr/>
                <p:nvPr/>
              </p:nvPicPr>
              <p:blipFill>
                <a:blip r:embed="rId69"/>
                <a:stretch>
                  <a:fillRect/>
                </a:stretch>
              </p:blipFill>
              <p:spPr>
                <a:xfrm>
                  <a:off x="3448289" y="4074420"/>
                  <a:ext cx="147960" cy="29057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Ink 65">
                  <a:extLst>
                    <a:ext uri="{FF2B5EF4-FFF2-40B4-BE49-F238E27FC236}">
                      <a16:creationId xmlns:a16="http://schemas.microsoft.com/office/drawing/2014/main" id="{065FDC01-2592-41DF-B35E-F6F2B73E7861}"/>
                    </a:ext>
                  </a:extLst>
                </p14:cNvPr>
                <p14:cNvContentPartPr/>
                <p14:nvPr/>
              </p14:nvContentPartPr>
              <p14:xfrm>
                <a:off x="3423089" y="4232125"/>
                <a:ext cx="128160" cy="12240"/>
              </p14:xfrm>
            </p:contentPart>
          </mc:Choice>
          <mc:Fallback xmlns="">
            <p:pic>
              <p:nvPicPr>
                <p:cNvPr id="66" name="Ink 65">
                  <a:extLst>
                    <a:ext uri="{FF2B5EF4-FFF2-40B4-BE49-F238E27FC236}">
                      <a16:creationId xmlns:a16="http://schemas.microsoft.com/office/drawing/2014/main" id="{065FDC01-2592-41DF-B35E-F6F2B73E7861}"/>
                    </a:ext>
                  </a:extLst>
                </p:cNvPr>
                <p:cNvPicPr/>
                <p:nvPr/>
              </p:nvPicPr>
              <p:blipFill>
                <a:blip r:embed="rId71"/>
                <a:stretch>
                  <a:fillRect/>
                </a:stretch>
              </p:blipFill>
              <p:spPr>
                <a:xfrm>
                  <a:off x="3405089" y="4214125"/>
                  <a:ext cx="16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Ink 66">
                  <a:extLst>
                    <a:ext uri="{FF2B5EF4-FFF2-40B4-BE49-F238E27FC236}">
                      <a16:creationId xmlns:a16="http://schemas.microsoft.com/office/drawing/2014/main" id="{421DC298-BC8F-42A3-8790-397D35349FAD}"/>
                    </a:ext>
                  </a:extLst>
                </p14:cNvPr>
                <p14:cNvContentPartPr/>
                <p14:nvPr/>
              </p14:nvContentPartPr>
              <p14:xfrm>
                <a:off x="3597329" y="4100725"/>
                <a:ext cx="181800" cy="228960"/>
              </p14:xfrm>
            </p:contentPart>
          </mc:Choice>
          <mc:Fallback xmlns="">
            <p:pic>
              <p:nvPicPr>
                <p:cNvPr id="67" name="Ink 66">
                  <a:extLst>
                    <a:ext uri="{FF2B5EF4-FFF2-40B4-BE49-F238E27FC236}">
                      <a16:creationId xmlns:a16="http://schemas.microsoft.com/office/drawing/2014/main" id="{421DC298-BC8F-42A3-8790-397D35349FAD}"/>
                    </a:ext>
                  </a:extLst>
                </p:cNvPr>
                <p:cNvPicPr/>
                <p:nvPr/>
              </p:nvPicPr>
              <p:blipFill>
                <a:blip r:embed="rId73"/>
                <a:stretch>
                  <a:fillRect/>
                </a:stretch>
              </p:blipFill>
              <p:spPr>
                <a:xfrm>
                  <a:off x="3579329" y="4082725"/>
                  <a:ext cx="217440" cy="264600"/>
                </a:xfrm>
                <a:prstGeom prst="rect">
                  <a:avLst/>
                </a:prstGeom>
              </p:spPr>
            </p:pic>
          </mc:Fallback>
        </mc:AlternateContent>
      </p:grpSp>
      <p:grpSp>
        <p:nvGrpSpPr>
          <p:cNvPr id="73" name="Group 72">
            <a:extLst>
              <a:ext uri="{FF2B5EF4-FFF2-40B4-BE49-F238E27FC236}">
                <a16:creationId xmlns:a16="http://schemas.microsoft.com/office/drawing/2014/main" id="{301595CB-E7D3-4FAD-8872-D64E4B24206E}"/>
              </a:ext>
            </a:extLst>
          </p:cNvPr>
          <p:cNvGrpSpPr/>
          <p:nvPr/>
        </p:nvGrpSpPr>
        <p:grpSpPr>
          <a:xfrm>
            <a:off x="4893329" y="4694365"/>
            <a:ext cx="694080" cy="312480"/>
            <a:chOff x="4893329" y="4694365"/>
            <a:chExt cx="694080" cy="312480"/>
          </a:xfrm>
        </p:grpSpPr>
        <mc:AlternateContent xmlns:mc="http://schemas.openxmlformats.org/markup-compatibility/2006" xmlns:p14="http://schemas.microsoft.com/office/powerpoint/2010/main">
          <mc:Choice Requires="p14">
            <p:contentPart p14:bwMode="auto" r:id="rId74">
              <p14:nvContentPartPr>
                <p14:cNvPr id="69" name="Ink 68">
                  <a:extLst>
                    <a:ext uri="{FF2B5EF4-FFF2-40B4-BE49-F238E27FC236}">
                      <a16:creationId xmlns:a16="http://schemas.microsoft.com/office/drawing/2014/main" id="{308DAD10-8952-42D7-9BEE-5417FC11E05C}"/>
                    </a:ext>
                  </a:extLst>
                </p14:cNvPr>
                <p14:cNvContentPartPr/>
                <p14:nvPr/>
              </p14:nvContentPartPr>
              <p14:xfrm>
                <a:off x="4893329" y="4758085"/>
                <a:ext cx="146880" cy="238680"/>
              </p14:xfrm>
            </p:contentPart>
          </mc:Choice>
          <mc:Fallback xmlns="">
            <p:pic>
              <p:nvPicPr>
                <p:cNvPr id="69" name="Ink 68">
                  <a:extLst>
                    <a:ext uri="{FF2B5EF4-FFF2-40B4-BE49-F238E27FC236}">
                      <a16:creationId xmlns:a16="http://schemas.microsoft.com/office/drawing/2014/main" id="{308DAD10-8952-42D7-9BEE-5417FC11E05C}"/>
                    </a:ext>
                  </a:extLst>
                </p:cNvPr>
                <p:cNvPicPr/>
                <p:nvPr/>
              </p:nvPicPr>
              <p:blipFill>
                <a:blip r:embed="rId75"/>
                <a:stretch>
                  <a:fillRect/>
                </a:stretch>
              </p:blipFill>
              <p:spPr>
                <a:xfrm>
                  <a:off x="4875329" y="4740085"/>
                  <a:ext cx="182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Ink 69">
                  <a:extLst>
                    <a:ext uri="{FF2B5EF4-FFF2-40B4-BE49-F238E27FC236}">
                      <a16:creationId xmlns:a16="http://schemas.microsoft.com/office/drawing/2014/main" id="{FF59D945-DA76-4AE6-A0CA-BD2A0128055F}"/>
                    </a:ext>
                  </a:extLst>
                </p14:cNvPr>
                <p14:cNvContentPartPr/>
                <p14:nvPr/>
              </p14:nvContentPartPr>
              <p14:xfrm>
                <a:off x="5238209" y="4694365"/>
                <a:ext cx="111600" cy="312480"/>
              </p14:xfrm>
            </p:contentPart>
          </mc:Choice>
          <mc:Fallback xmlns="">
            <p:pic>
              <p:nvPicPr>
                <p:cNvPr id="70" name="Ink 69">
                  <a:extLst>
                    <a:ext uri="{FF2B5EF4-FFF2-40B4-BE49-F238E27FC236}">
                      <a16:creationId xmlns:a16="http://schemas.microsoft.com/office/drawing/2014/main" id="{FF59D945-DA76-4AE6-A0CA-BD2A0128055F}"/>
                    </a:ext>
                  </a:extLst>
                </p:cNvPr>
                <p:cNvPicPr/>
                <p:nvPr/>
              </p:nvPicPr>
              <p:blipFill>
                <a:blip r:embed="rId77"/>
                <a:stretch>
                  <a:fillRect/>
                </a:stretch>
              </p:blipFill>
              <p:spPr>
                <a:xfrm>
                  <a:off x="5220151" y="4676365"/>
                  <a:ext cx="147355"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Ink 70">
                  <a:extLst>
                    <a:ext uri="{FF2B5EF4-FFF2-40B4-BE49-F238E27FC236}">
                      <a16:creationId xmlns:a16="http://schemas.microsoft.com/office/drawing/2014/main" id="{AC46AD99-4B9F-4637-88C3-A16E00878F27}"/>
                    </a:ext>
                  </a:extLst>
                </p14:cNvPr>
                <p14:cNvContentPartPr/>
                <p14:nvPr/>
              </p14:nvContentPartPr>
              <p14:xfrm>
                <a:off x="5187809" y="4861765"/>
                <a:ext cx="147240" cy="5760"/>
              </p14:xfrm>
            </p:contentPart>
          </mc:Choice>
          <mc:Fallback xmlns="">
            <p:pic>
              <p:nvPicPr>
                <p:cNvPr id="71" name="Ink 70">
                  <a:extLst>
                    <a:ext uri="{FF2B5EF4-FFF2-40B4-BE49-F238E27FC236}">
                      <a16:creationId xmlns:a16="http://schemas.microsoft.com/office/drawing/2014/main" id="{AC46AD99-4B9F-4637-88C3-A16E00878F27}"/>
                    </a:ext>
                  </a:extLst>
                </p:cNvPr>
                <p:cNvPicPr/>
                <p:nvPr/>
              </p:nvPicPr>
              <p:blipFill>
                <a:blip r:embed="rId79"/>
                <a:stretch>
                  <a:fillRect/>
                </a:stretch>
              </p:blipFill>
              <p:spPr>
                <a:xfrm>
                  <a:off x="5169809" y="4843765"/>
                  <a:ext cx="182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 name="Ink 71">
                  <a:extLst>
                    <a:ext uri="{FF2B5EF4-FFF2-40B4-BE49-F238E27FC236}">
                      <a16:creationId xmlns:a16="http://schemas.microsoft.com/office/drawing/2014/main" id="{7402725A-2DD0-4A39-902A-D6939E45A38F}"/>
                    </a:ext>
                  </a:extLst>
                </p14:cNvPr>
                <p14:cNvContentPartPr/>
                <p14:nvPr/>
              </p14:nvContentPartPr>
              <p14:xfrm>
                <a:off x="5371049" y="4736485"/>
                <a:ext cx="216360" cy="251280"/>
              </p14:xfrm>
            </p:contentPart>
          </mc:Choice>
          <mc:Fallback xmlns="">
            <p:pic>
              <p:nvPicPr>
                <p:cNvPr id="72" name="Ink 71">
                  <a:extLst>
                    <a:ext uri="{FF2B5EF4-FFF2-40B4-BE49-F238E27FC236}">
                      <a16:creationId xmlns:a16="http://schemas.microsoft.com/office/drawing/2014/main" id="{7402725A-2DD0-4A39-902A-D6939E45A38F}"/>
                    </a:ext>
                  </a:extLst>
                </p:cNvPr>
                <p:cNvPicPr/>
                <p:nvPr/>
              </p:nvPicPr>
              <p:blipFill>
                <a:blip r:embed="rId81"/>
                <a:stretch>
                  <a:fillRect/>
                </a:stretch>
              </p:blipFill>
              <p:spPr>
                <a:xfrm>
                  <a:off x="5353049" y="4718485"/>
                  <a:ext cx="252000" cy="286920"/>
                </a:xfrm>
                <a:prstGeom prst="rect">
                  <a:avLst/>
                </a:prstGeom>
              </p:spPr>
            </p:pic>
          </mc:Fallback>
        </mc:AlternateContent>
      </p:grpSp>
      <p:grpSp>
        <p:nvGrpSpPr>
          <p:cNvPr id="99" name="Group 98">
            <a:extLst>
              <a:ext uri="{FF2B5EF4-FFF2-40B4-BE49-F238E27FC236}">
                <a16:creationId xmlns:a16="http://schemas.microsoft.com/office/drawing/2014/main" id="{A25C9050-B392-4D99-BF1B-B697970845BC}"/>
              </a:ext>
            </a:extLst>
          </p:cNvPr>
          <p:cNvGrpSpPr/>
          <p:nvPr/>
        </p:nvGrpSpPr>
        <p:grpSpPr>
          <a:xfrm>
            <a:off x="5085209" y="3338245"/>
            <a:ext cx="2142000" cy="576000"/>
            <a:chOff x="5085209" y="3338245"/>
            <a:chExt cx="2142000" cy="576000"/>
          </a:xfrm>
        </p:grpSpPr>
        <mc:AlternateContent xmlns:mc="http://schemas.openxmlformats.org/markup-compatibility/2006" xmlns:p14="http://schemas.microsoft.com/office/powerpoint/2010/main">
          <mc:Choice Requires="p14">
            <p:contentPart p14:bwMode="auto" r:id="rId82">
              <p14:nvContentPartPr>
                <p14:cNvPr id="74" name="Ink 73">
                  <a:extLst>
                    <a:ext uri="{FF2B5EF4-FFF2-40B4-BE49-F238E27FC236}">
                      <a16:creationId xmlns:a16="http://schemas.microsoft.com/office/drawing/2014/main" id="{61B6D19A-2681-4F5B-B0A9-B1D02F59914E}"/>
                    </a:ext>
                  </a:extLst>
                </p14:cNvPr>
                <p14:cNvContentPartPr/>
                <p14:nvPr/>
              </p14:nvContentPartPr>
              <p14:xfrm>
                <a:off x="5085209" y="3482605"/>
                <a:ext cx="125640" cy="280440"/>
              </p14:xfrm>
            </p:contentPart>
          </mc:Choice>
          <mc:Fallback xmlns="">
            <p:pic>
              <p:nvPicPr>
                <p:cNvPr id="74" name="Ink 73">
                  <a:extLst>
                    <a:ext uri="{FF2B5EF4-FFF2-40B4-BE49-F238E27FC236}">
                      <a16:creationId xmlns:a16="http://schemas.microsoft.com/office/drawing/2014/main" id="{61B6D19A-2681-4F5B-B0A9-B1D02F59914E}"/>
                    </a:ext>
                  </a:extLst>
                </p:cNvPr>
                <p:cNvPicPr/>
                <p:nvPr/>
              </p:nvPicPr>
              <p:blipFill>
                <a:blip r:embed="rId83"/>
                <a:stretch>
                  <a:fillRect/>
                </a:stretch>
              </p:blipFill>
              <p:spPr>
                <a:xfrm>
                  <a:off x="5067209" y="3464605"/>
                  <a:ext cx="161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Ink 74">
                  <a:extLst>
                    <a:ext uri="{FF2B5EF4-FFF2-40B4-BE49-F238E27FC236}">
                      <a16:creationId xmlns:a16="http://schemas.microsoft.com/office/drawing/2014/main" id="{2E90812A-35DD-4DC3-9D91-3612D5B21036}"/>
                    </a:ext>
                  </a:extLst>
                </p14:cNvPr>
                <p14:cNvContentPartPr/>
                <p14:nvPr/>
              </p14:nvContentPartPr>
              <p14:xfrm>
                <a:off x="5312369" y="3595285"/>
                <a:ext cx="57600" cy="5400"/>
              </p14:xfrm>
            </p:contentPart>
          </mc:Choice>
          <mc:Fallback xmlns="">
            <p:pic>
              <p:nvPicPr>
                <p:cNvPr id="75" name="Ink 74">
                  <a:extLst>
                    <a:ext uri="{FF2B5EF4-FFF2-40B4-BE49-F238E27FC236}">
                      <a16:creationId xmlns:a16="http://schemas.microsoft.com/office/drawing/2014/main" id="{2E90812A-35DD-4DC3-9D91-3612D5B21036}"/>
                    </a:ext>
                  </a:extLst>
                </p:cNvPr>
                <p:cNvPicPr/>
                <p:nvPr/>
              </p:nvPicPr>
              <p:blipFill>
                <a:blip r:embed="rId85"/>
                <a:stretch>
                  <a:fillRect/>
                </a:stretch>
              </p:blipFill>
              <p:spPr>
                <a:xfrm>
                  <a:off x="5294369" y="3577285"/>
                  <a:ext cx="93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Ink 75">
                  <a:extLst>
                    <a:ext uri="{FF2B5EF4-FFF2-40B4-BE49-F238E27FC236}">
                      <a16:creationId xmlns:a16="http://schemas.microsoft.com/office/drawing/2014/main" id="{23E3D82D-C0AC-4944-BFC9-EF5919174F05}"/>
                    </a:ext>
                  </a:extLst>
                </p14:cNvPr>
                <p14:cNvContentPartPr/>
                <p14:nvPr/>
              </p14:nvContentPartPr>
              <p14:xfrm>
                <a:off x="5322089" y="3689245"/>
                <a:ext cx="61560" cy="4680"/>
              </p14:xfrm>
            </p:contentPart>
          </mc:Choice>
          <mc:Fallback xmlns="">
            <p:pic>
              <p:nvPicPr>
                <p:cNvPr id="76" name="Ink 75">
                  <a:extLst>
                    <a:ext uri="{FF2B5EF4-FFF2-40B4-BE49-F238E27FC236}">
                      <a16:creationId xmlns:a16="http://schemas.microsoft.com/office/drawing/2014/main" id="{23E3D82D-C0AC-4944-BFC9-EF5919174F05}"/>
                    </a:ext>
                  </a:extLst>
                </p:cNvPr>
                <p:cNvPicPr/>
                <p:nvPr/>
              </p:nvPicPr>
              <p:blipFill>
                <a:blip r:embed="rId87"/>
                <a:stretch>
                  <a:fillRect/>
                </a:stretch>
              </p:blipFill>
              <p:spPr>
                <a:xfrm>
                  <a:off x="5304089" y="3671245"/>
                  <a:ext cx="97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D9EF967-0198-400B-A251-B4BF92BC2767}"/>
                    </a:ext>
                  </a:extLst>
                </p14:cNvPr>
                <p14:cNvContentPartPr/>
                <p14:nvPr/>
              </p14:nvContentPartPr>
              <p14:xfrm>
                <a:off x="5647529" y="3338245"/>
                <a:ext cx="6120" cy="122040"/>
              </p14:xfrm>
            </p:contentPart>
          </mc:Choice>
          <mc:Fallback xmlns="">
            <p:pic>
              <p:nvPicPr>
                <p:cNvPr id="78" name="Ink 77">
                  <a:extLst>
                    <a:ext uri="{FF2B5EF4-FFF2-40B4-BE49-F238E27FC236}">
                      <a16:creationId xmlns:a16="http://schemas.microsoft.com/office/drawing/2014/main" id="{FD9EF967-0198-400B-A251-B4BF92BC2767}"/>
                    </a:ext>
                  </a:extLst>
                </p:cNvPr>
                <p:cNvPicPr/>
                <p:nvPr/>
              </p:nvPicPr>
              <p:blipFill>
                <a:blip r:embed="rId89"/>
                <a:stretch>
                  <a:fillRect/>
                </a:stretch>
              </p:blipFill>
              <p:spPr>
                <a:xfrm>
                  <a:off x="5629529" y="3320245"/>
                  <a:ext cx="41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1B3B5AB3-1DE8-4A3D-BA40-8FE8EC7615AB}"/>
                    </a:ext>
                  </a:extLst>
                </p14:cNvPr>
                <p14:cNvContentPartPr/>
                <p14:nvPr/>
              </p14:nvContentPartPr>
              <p14:xfrm>
                <a:off x="5571209" y="3474325"/>
                <a:ext cx="171000" cy="38880"/>
              </p14:xfrm>
            </p:contentPart>
          </mc:Choice>
          <mc:Fallback xmlns="">
            <p:pic>
              <p:nvPicPr>
                <p:cNvPr id="79" name="Ink 78">
                  <a:extLst>
                    <a:ext uri="{FF2B5EF4-FFF2-40B4-BE49-F238E27FC236}">
                      <a16:creationId xmlns:a16="http://schemas.microsoft.com/office/drawing/2014/main" id="{1B3B5AB3-1DE8-4A3D-BA40-8FE8EC7615AB}"/>
                    </a:ext>
                  </a:extLst>
                </p:cNvPr>
                <p:cNvPicPr/>
                <p:nvPr/>
              </p:nvPicPr>
              <p:blipFill>
                <a:blip r:embed="rId91"/>
                <a:stretch>
                  <a:fillRect/>
                </a:stretch>
              </p:blipFill>
              <p:spPr>
                <a:xfrm>
                  <a:off x="5553209" y="3456157"/>
                  <a:ext cx="206640" cy="7485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Ink 80">
                  <a:extLst>
                    <a:ext uri="{FF2B5EF4-FFF2-40B4-BE49-F238E27FC236}">
                      <a16:creationId xmlns:a16="http://schemas.microsoft.com/office/drawing/2014/main" id="{DA182646-422E-4881-B978-F11A973D9C5E}"/>
                    </a:ext>
                  </a:extLst>
                </p14:cNvPr>
                <p14:cNvContentPartPr/>
                <p14:nvPr/>
              </p14:nvContentPartPr>
              <p14:xfrm>
                <a:off x="5599649" y="3580525"/>
                <a:ext cx="172080" cy="180000"/>
              </p14:xfrm>
            </p:contentPart>
          </mc:Choice>
          <mc:Fallback xmlns="">
            <p:pic>
              <p:nvPicPr>
                <p:cNvPr id="81" name="Ink 80">
                  <a:extLst>
                    <a:ext uri="{FF2B5EF4-FFF2-40B4-BE49-F238E27FC236}">
                      <a16:creationId xmlns:a16="http://schemas.microsoft.com/office/drawing/2014/main" id="{DA182646-422E-4881-B978-F11A973D9C5E}"/>
                    </a:ext>
                  </a:extLst>
                </p:cNvPr>
                <p:cNvPicPr/>
                <p:nvPr/>
              </p:nvPicPr>
              <p:blipFill>
                <a:blip r:embed="rId93"/>
                <a:stretch>
                  <a:fillRect/>
                </a:stretch>
              </p:blipFill>
              <p:spPr>
                <a:xfrm>
                  <a:off x="5581649" y="3562561"/>
                  <a:ext cx="207720" cy="21556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7DBC7007-AD0A-4B70-92B4-ED44677B94F8}"/>
                    </a:ext>
                  </a:extLst>
                </p14:cNvPr>
                <p14:cNvContentPartPr/>
                <p14:nvPr/>
              </p14:nvContentPartPr>
              <p14:xfrm>
                <a:off x="5428289" y="3403765"/>
                <a:ext cx="60840" cy="12240"/>
              </p14:xfrm>
            </p:contentPart>
          </mc:Choice>
          <mc:Fallback xmlns="">
            <p:pic>
              <p:nvPicPr>
                <p:cNvPr id="83" name="Ink 82">
                  <a:extLst>
                    <a:ext uri="{FF2B5EF4-FFF2-40B4-BE49-F238E27FC236}">
                      <a16:creationId xmlns:a16="http://schemas.microsoft.com/office/drawing/2014/main" id="{7DBC7007-AD0A-4B70-92B4-ED44677B94F8}"/>
                    </a:ext>
                  </a:extLst>
                </p:cNvPr>
                <p:cNvPicPr/>
                <p:nvPr/>
              </p:nvPicPr>
              <p:blipFill>
                <a:blip r:embed="rId95"/>
                <a:stretch>
                  <a:fillRect/>
                </a:stretch>
              </p:blipFill>
              <p:spPr>
                <a:xfrm>
                  <a:off x="5410182" y="3385765"/>
                  <a:ext cx="96692"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Ink 84">
                  <a:extLst>
                    <a:ext uri="{FF2B5EF4-FFF2-40B4-BE49-F238E27FC236}">
                      <a16:creationId xmlns:a16="http://schemas.microsoft.com/office/drawing/2014/main" id="{BF89B242-48CC-4850-991F-59C4583D1390}"/>
                    </a:ext>
                  </a:extLst>
                </p14:cNvPr>
                <p14:cNvContentPartPr/>
                <p14:nvPr/>
              </p14:nvContentPartPr>
              <p14:xfrm>
                <a:off x="5865329" y="3475765"/>
                <a:ext cx="102960" cy="180720"/>
              </p14:xfrm>
            </p:contentPart>
          </mc:Choice>
          <mc:Fallback xmlns="">
            <p:pic>
              <p:nvPicPr>
                <p:cNvPr id="85" name="Ink 84">
                  <a:extLst>
                    <a:ext uri="{FF2B5EF4-FFF2-40B4-BE49-F238E27FC236}">
                      <a16:creationId xmlns:a16="http://schemas.microsoft.com/office/drawing/2014/main" id="{BF89B242-48CC-4850-991F-59C4583D1390}"/>
                    </a:ext>
                  </a:extLst>
                </p:cNvPr>
                <p:cNvPicPr/>
                <p:nvPr/>
              </p:nvPicPr>
              <p:blipFill>
                <a:blip r:embed="rId97"/>
                <a:stretch>
                  <a:fillRect/>
                </a:stretch>
              </p:blipFill>
              <p:spPr>
                <a:xfrm>
                  <a:off x="5847392" y="3457765"/>
                  <a:ext cx="138476"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7" name="Ink 86">
                  <a:extLst>
                    <a:ext uri="{FF2B5EF4-FFF2-40B4-BE49-F238E27FC236}">
                      <a16:creationId xmlns:a16="http://schemas.microsoft.com/office/drawing/2014/main" id="{03CABE07-D722-4433-A08E-D6D18D6B3FC4}"/>
                    </a:ext>
                  </a:extLst>
                </p14:cNvPr>
                <p14:cNvContentPartPr/>
                <p14:nvPr/>
              </p14:nvContentPartPr>
              <p14:xfrm>
                <a:off x="6051449" y="3377125"/>
                <a:ext cx="107640" cy="125640"/>
              </p14:xfrm>
            </p:contentPart>
          </mc:Choice>
          <mc:Fallback xmlns="">
            <p:pic>
              <p:nvPicPr>
                <p:cNvPr id="87" name="Ink 86">
                  <a:extLst>
                    <a:ext uri="{FF2B5EF4-FFF2-40B4-BE49-F238E27FC236}">
                      <a16:creationId xmlns:a16="http://schemas.microsoft.com/office/drawing/2014/main" id="{03CABE07-D722-4433-A08E-D6D18D6B3FC4}"/>
                    </a:ext>
                  </a:extLst>
                </p:cNvPr>
                <p:cNvPicPr/>
                <p:nvPr/>
              </p:nvPicPr>
              <p:blipFill>
                <a:blip r:embed="rId99"/>
                <a:stretch>
                  <a:fillRect/>
                </a:stretch>
              </p:blipFill>
              <p:spPr>
                <a:xfrm>
                  <a:off x="6033449" y="3359125"/>
                  <a:ext cx="143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9" name="Ink 88">
                  <a:extLst>
                    <a:ext uri="{FF2B5EF4-FFF2-40B4-BE49-F238E27FC236}">
                      <a16:creationId xmlns:a16="http://schemas.microsoft.com/office/drawing/2014/main" id="{16AFAF77-B131-475C-BDB5-5B5D65B14012}"/>
                    </a:ext>
                  </a:extLst>
                </p14:cNvPr>
                <p14:cNvContentPartPr/>
                <p14:nvPr/>
              </p14:nvContentPartPr>
              <p14:xfrm>
                <a:off x="6339089" y="3551725"/>
                <a:ext cx="17280" cy="127440"/>
              </p14:xfrm>
            </p:contentPart>
          </mc:Choice>
          <mc:Fallback xmlns="">
            <p:pic>
              <p:nvPicPr>
                <p:cNvPr id="89" name="Ink 88">
                  <a:extLst>
                    <a:ext uri="{FF2B5EF4-FFF2-40B4-BE49-F238E27FC236}">
                      <a16:creationId xmlns:a16="http://schemas.microsoft.com/office/drawing/2014/main" id="{16AFAF77-B131-475C-BDB5-5B5D65B14012}"/>
                    </a:ext>
                  </a:extLst>
                </p:cNvPr>
                <p:cNvPicPr/>
                <p:nvPr/>
              </p:nvPicPr>
              <p:blipFill>
                <a:blip r:embed="rId101"/>
                <a:stretch>
                  <a:fillRect/>
                </a:stretch>
              </p:blipFill>
              <p:spPr>
                <a:xfrm>
                  <a:off x="6321089" y="3533725"/>
                  <a:ext cx="52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0" name="Ink 89">
                  <a:extLst>
                    <a:ext uri="{FF2B5EF4-FFF2-40B4-BE49-F238E27FC236}">
                      <a16:creationId xmlns:a16="http://schemas.microsoft.com/office/drawing/2014/main" id="{C1A26FB0-4DFC-4882-A344-F425B1B54286}"/>
                    </a:ext>
                  </a:extLst>
                </p14:cNvPr>
                <p14:cNvContentPartPr/>
                <p14:nvPr/>
              </p14:nvContentPartPr>
              <p14:xfrm>
                <a:off x="6278609" y="3616525"/>
                <a:ext cx="127440" cy="19800"/>
              </p14:xfrm>
            </p:contentPart>
          </mc:Choice>
          <mc:Fallback xmlns="">
            <p:pic>
              <p:nvPicPr>
                <p:cNvPr id="90" name="Ink 89">
                  <a:extLst>
                    <a:ext uri="{FF2B5EF4-FFF2-40B4-BE49-F238E27FC236}">
                      <a16:creationId xmlns:a16="http://schemas.microsoft.com/office/drawing/2014/main" id="{C1A26FB0-4DFC-4882-A344-F425B1B54286}"/>
                    </a:ext>
                  </a:extLst>
                </p:cNvPr>
                <p:cNvPicPr/>
                <p:nvPr/>
              </p:nvPicPr>
              <p:blipFill>
                <a:blip r:embed="rId103"/>
                <a:stretch>
                  <a:fillRect/>
                </a:stretch>
              </p:blipFill>
              <p:spPr>
                <a:xfrm>
                  <a:off x="6260660" y="3598525"/>
                  <a:ext cx="1629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2" name="Ink 91">
                  <a:extLst>
                    <a:ext uri="{FF2B5EF4-FFF2-40B4-BE49-F238E27FC236}">
                      <a16:creationId xmlns:a16="http://schemas.microsoft.com/office/drawing/2014/main" id="{A1D34E79-2C57-4C33-A5DF-8370BB7FA691}"/>
                    </a:ext>
                  </a:extLst>
                </p14:cNvPr>
                <p14:cNvContentPartPr/>
                <p14:nvPr/>
              </p14:nvContentPartPr>
              <p14:xfrm>
                <a:off x="6510449" y="3522925"/>
                <a:ext cx="121320" cy="174240"/>
              </p14:xfrm>
            </p:contentPart>
          </mc:Choice>
          <mc:Fallback xmlns="">
            <p:pic>
              <p:nvPicPr>
                <p:cNvPr id="92" name="Ink 91">
                  <a:extLst>
                    <a:ext uri="{FF2B5EF4-FFF2-40B4-BE49-F238E27FC236}">
                      <a16:creationId xmlns:a16="http://schemas.microsoft.com/office/drawing/2014/main" id="{A1D34E79-2C57-4C33-A5DF-8370BB7FA691}"/>
                    </a:ext>
                  </a:extLst>
                </p:cNvPr>
                <p:cNvPicPr/>
                <p:nvPr/>
              </p:nvPicPr>
              <p:blipFill>
                <a:blip r:embed="rId105"/>
                <a:stretch>
                  <a:fillRect/>
                </a:stretch>
              </p:blipFill>
              <p:spPr>
                <a:xfrm>
                  <a:off x="6492449" y="3504925"/>
                  <a:ext cx="156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3" name="Ink 92">
                  <a:extLst>
                    <a:ext uri="{FF2B5EF4-FFF2-40B4-BE49-F238E27FC236}">
                      <a16:creationId xmlns:a16="http://schemas.microsoft.com/office/drawing/2014/main" id="{A41C1FA6-C3F3-4881-86BF-525553AE6354}"/>
                    </a:ext>
                  </a:extLst>
                </p14:cNvPr>
                <p14:cNvContentPartPr/>
                <p14:nvPr/>
              </p14:nvContentPartPr>
              <p14:xfrm>
                <a:off x="6776129" y="3531565"/>
                <a:ext cx="14400" cy="132480"/>
              </p14:xfrm>
            </p:contentPart>
          </mc:Choice>
          <mc:Fallback xmlns="">
            <p:pic>
              <p:nvPicPr>
                <p:cNvPr id="93" name="Ink 92">
                  <a:extLst>
                    <a:ext uri="{FF2B5EF4-FFF2-40B4-BE49-F238E27FC236}">
                      <a16:creationId xmlns:a16="http://schemas.microsoft.com/office/drawing/2014/main" id="{A41C1FA6-C3F3-4881-86BF-525553AE6354}"/>
                    </a:ext>
                  </a:extLst>
                </p:cNvPr>
                <p:cNvPicPr/>
                <p:nvPr/>
              </p:nvPicPr>
              <p:blipFill>
                <a:blip r:embed="rId107"/>
                <a:stretch>
                  <a:fillRect/>
                </a:stretch>
              </p:blipFill>
              <p:spPr>
                <a:xfrm>
                  <a:off x="6758129" y="3513565"/>
                  <a:ext cx="50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4" name="Ink 93">
                  <a:extLst>
                    <a:ext uri="{FF2B5EF4-FFF2-40B4-BE49-F238E27FC236}">
                      <a16:creationId xmlns:a16="http://schemas.microsoft.com/office/drawing/2014/main" id="{BD4FB895-251E-4469-92E0-31561D6301B0}"/>
                    </a:ext>
                  </a:extLst>
                </p14:cNvPr>
                <p14:cNvContentPartPr/>
                <p14:nvPr/>
              </p14:nvContentPartPr>
              <p14:xfrm>
                <a:off x="6708449" y="3611125"/>
                <a:ext cx="118800" cy="3960"/>
              </p14:xfrm>
            </p:contentPart>
          </mc:Choice>
          <mc:Fallback xmlns="">
            <p:pic>
              <p:nvPicPr>
                <p:cNvPr id="94" name="Ink 93">
                  <a:extLst>
                    <a:ext uri="{FF2B5EF4-FFF2-40B4-BE49-F238E27FC236}">
                      <a16:creationId xmlns:a16="http://schemas.microsoft.com/office/drawing/2014/main" id="{BD4FB895-251E-4469-92E0-31561D6301B0}"/>
                    </a:ext>
                  </a:extLst>
                </p:cNvPr>
                <p:cNvPicPr/>
                <p:nvPr/>
              </p:nvPicPr>
              <p:blipFill>
                <a:blip r:embed="rId109"/>
                <a:stretch>
                  <a:fillRect/>
                </a:stretch>
              </p:blipFill>
              <p:spPr>
                <a:xfrm>
                  <a:off x="6690449" y="3593125"/>
                  <a:ext cx="154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5" name="Ink 94">
                  <a:extLst>
                    <a:ext uri="{FF2B5EF4-FFF2-40B4-BE49-F238E27FC236}">
                      <a16:creationId xmlns:a16="http://schemas.microsoft.com/office/drawing/2014/main" id="{84B2246F-C6FE-49D8-B1E5-F946EE028168}"/>
                    </a:ext>
                  </a:extLst>
                </p14:cNvPr>
                <p14:cNvContentPartPr/>
                <p14:nvPr/>
              </p14:nvContentPartPr>
              <p14:xfrm>
                <a:off x="7048289" y="3383245"/>
                <a:ext cx="15120" cy="139680"/>
              </p14:xfrm>
            </p:contentPart>
          </mc:Choice>
          <mc:Fallback xmlns="">
            <p:pic>
              <p:nvPicPr>
                <p:cNvPr id="95" name="Ink 94">
                  <a:extLst>
                    <a:ext uri="{FF2B5EF4-FFF2-40B4-BE49-F238E27FC236}">
                      <a16:creationId xmlns:a16="http://schemas.microsoft.com/office/drawing/2014/main" id="{84B2246F-C6FE-49D8-B1E5-F946EE028168}"/>
                    </a:ext>
                  </a:extLst>
                </p:cNvPr>
                <p:cNvPicPr/>
                <p:nvPr/>
              </p:nvPicPr>
              <p:blipFill>
                <a:blip r:embed="rId111"/>
                <a:stretch>
                  <a:fillRect/>
                </a:stretch>
              </p:blipFill>
              <p:spPr>
                <a:xfrm>
                  <a:off x="7030289" y="3365245"/>
                  <a:ext cx="50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6" name="Ink 95">
                  <a:extLst>
                    <a:ext uri="{FF2B5EF4-FFF2-40B4-BE49-F238E27FC236}">
                      <a16:creationId xmlns:a16="http://schemas.microsoft.com/office/drawing/2014/main" id="{BB0DC3F6-C531-42B8-B908-6B1FADF276F8}"/>
                    </a:ext>
                  </a:extLst>
                </p14:cNvPr>
                <p14:cNvContentPartPr/>
                <p14:nvPr/>
              </p14:nvContentPartPr>
              <p14:xfrm>
                <a:off x="7134329" y="3383605"/>
                <a:ext cx="20880" cy="126360"/>
              </p14:xfrm>
            </p:contentPart>
          </mc:Choice>
          <mc:Fallback xmlns="">
            <p:pic>
              <p:nvPicPr>
                <p:cNvPr id="96" name="Ink 95">
                  <a:extLst>
                    <a:ext uri="{FF2B5EF4-FFF2-40B4-BE49-F238E27FC236}">
                      <a16:creationId xmlns:a16="http://schemas.microsoft.com/office/drawing/2014/main" id="{BB0DC3F6-C531-42B8-B908-6B1FADF276F8}"/>
                    </a:ext>
                  </a:extLst>
                </p:cNvPr>
                <p:cNvPicPr/>
                <p:nvPr/>
              </p:nvPicPr>
              <p:blipFill>
                <a:blip r:embed="rId113"/>
                <a:stretch>
                  <a:fillRect/>
                </a:stretch>
              </p:blipFill>
              <p:spPr>
                <a:xfrm>
                  <a:off x="7116329" y="3365605"/>
                  <a:ext cx="56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7" name="Ink 96">
                  <a:extLst>
                    <a:ext uri="{FF2B5EF4-FFF2-40B4-BE49-F238E27FC236}">
                      <a16:creationId xmlns:a16="http://schemas.microsoft.com/office/drawing/2014/main" id="{F5AF3A9E-841B-43A4-9D1E-0F2F6CF08594}"/>
                    </a:ext>
                  </a:extLst>
                </p14:cNvPr>
                <p14:cNvContentPartPr/>
                <p14:nvPr/>
              </p14:nvContentPartPr>
              <p14:xfrm>
                <a:off x="6981329" y="3610765"/>
                <a:ext cx="184680" cy="2880"/>
              </p14:xfrm>
            </p:contentPart>
          </mc:Choice>
          <mc:Fallback xmlns="">
            <p:pic>
              <p:nvPicPr>
                <p:cNvPr id="97" name="Ink 96">
                  <a:extLst>
                    <a:ext uri="{FF2B5EF4-FFF2-40B4-BE49-F238E27FC236}">
                      <a16:creationId xmlns:a16="http://schemas.microsoft.com/office/drawing/2014/main" id="{F5AF3A9E-841B-43A4-9D1E-0F2F6CF08594}"/>
                    </a:ext>
                  </a:extLst>
                </p:cNvPr>
                <p:cNvPicPr/>
                <p:nvPr/>
              </p:nvPicPr>
              <p:blipFill>
                <a:blip r:embed="rId115"/>
                <a:stretch>
                  <a:fillRect/>
                </a:stretch>
              </p:blipFill>
              <p:spPr>
                <a:xfrm>
                  <a:off x="6963329" y="3592765"/>
                  <a:ext cx="220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8" name="Ink 97">
                  <a:extLst>
                    <a:ext uri="{FF2B5EF4-FFF2-40B4-BE49-F238E27FC236}">
                      <a16:creationId xmlns:a16="http://schemas.microsoft.com/office/drawing/2014/main" id="{ED3D1190-CE61-476C-9FF1-00975ACB534F}"/>
                    </a:ext>
                  </a:extLst>
                </p14:cNvPr>
                <p14:cNvContentPartPr/>
                <p14:nvPr/>
              </p14:nvContentPartPr>
              <p14:xfrm>
                <a:off x="6974489" y="3692845"/>
                <a:ext cx="252720" cy="221400"/>
              </p14:xfrm>
            </p:contentPart>
          </mc:Choice>
          <mc:Fallback xmlns="">
            <p:pic>
              <p:nvPicPr>
                <p:cNvPr id="98" name="Ink 97">
                  <a:extLst>
                    <a:ext uri="{FF2B5EF4-FFF2-40B4-BE49-F238E27FC236}">
                      <a16:creationId xmlns:a16="http://schemas.microsoft.com/office/drawing/2014/main" id="{ED3D1190-CE61-476C-9FF1-00975ACB534F}"/>
                    </a:ext>
                  </a:extLst>
                </p:cNvPr>
                <p:cNvPicPr/>
                <p:nvPr/>
              </p:nvPicPr>
              <p:blipFill>
                <a:blip r:embed="rId117"/>
                <a:stretch>
                  <a:fillRect/>
                </a:stretch>
              </p:blipFill>
              <p:spPr>
                <a:xfrm>
                  <a:off x="6956489" y="3674845"/>
                  <a:ext cx="288360" cy="257040"/>
                </a:xfrm>
                <a:prstGeom prst="rect">
                  <a:avLst/>
                </a:prstGeom>
              </p:spPr>
            </p:pic>
          </mc:Fallback>
        </mc:AlternateContent>
      </p:grpSp>
    </p:spTree>
    <p:extLst>
      <p:ext uri="{BB962C8B-B14F-4D97-AF65-F5344CB8AC3E}">
        <p14:creationId xmlns:p14="http://schemas.microsoft.com/office/powerpoint/2010/main" val="248190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1157990"/>
          </a:xfrm>
        </p:spPr>
        <p:txBody>
          <a:bodyPr>
            <a:normAutofit fontScale="90000"/>
          </a:bodyPr>
          <a:lstStyle/>
          <a:p>
            <a:r>
              <a:rPr lang="en-US"/>
              <a:t> </a:t>
            </a:r>
            <a:r>
              <a:rPr lang="en-US" sz="3600"/>
              <a:t>4-4 Part 1 Factoring Quadratic Expressions</a:t>
            </a:r>
            <a:br>
              <a:rPr lang="en-US" sz="3600"/>
            </a:br>
            <a:br>
              <a:rPr lang="en-US" sz="3600"/>
            </a:br>
            <a:r>
              <a:rPr lang="en-US" sz="3600"/>
              <a:t>     Standards                                   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5" name="Content Placeholder 4">
            <a:extLst>
              <a:ext uri="{FF2B5EF4-FFF2-40B4-BE49-F238E27FC236}">
                <a16:creationId xmlns:a16="http://schemas.microsoft.com/office/drawing/2014/main" id="{A43857B7-717E-4058-9011-A4B062405E08}"/>
              </a:ext>
            </a:extLst>
          </p:cNvPr>
          <p:cNvSpPr>
            <a:spLocks noGrp="1"/>
          </p:cNvSpPr>
          <p:nvPr>
            <p:ph sz="half" idx="2"/>
          </p:nvPr>
        </p:nvSpPr>
        <p:spPr/>
        <p:txBody>
          <a:bodyPr vert="horz" lIns="91440" tIns="45720" rIns="91440" bIns="45720" rtlCol="0" anchor="t">
            <a:normAutofit/>
          </a:bodyPr>
          <a:lstStyle/>
          <a:p>
            <a:endParaRPr lang="en-US"/>
          </a:p>
          <a:p>
            <a:endParaRPr lang="en-US"/>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740115" y="2063426"/>
                <a:ext cx="4396341" cy="420024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b="1"/>
                  <a:t>A2.A.REI.B.3</a:t>
                </a:r>
                <a:r>
                  <a:rPr lang="en-US"/>
                  <a:t> Solve quadratic equations and inequalities in one variable. Solve quadratic equations by inspection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49), taking square roots, completing the square, knowing and applying the quadratic formula, and factoring, as appropriate to the initial form of the equation. Recognize when the quadratic formula gives complex solutions and write them as a ± b</a:t>
                </a:r>
                <a:r>
                  <a:rPr lang="en-US" i="1"/>
                  <a:t>i</a:t>
                </a:r>
                <a:r>
                  <a:rPr lang="en-US"/>
                  <a:t> for real numbers a and b.</a:t>
                </a:r>
              </a:p>
              <a:p>
                <a:endParaRPr lang="en-US"/>
              </a:p>
            </p:txBody>
          </p:sp>
        </mc:Choice>
        <mc:Fallback xmlns="">
          <p:sp>
            <p:nvSpPr>
              <p:cNvPr id="7" name="Content Placeholder 4">
                <a:extLst>
                  <a:ext uri="{FF2B5EF4-FFF2-40B4-BE49-F238E27FC236}">
                    <a16:creationId xmlns:a16="http://schemas.microsoft.com/office/drawing/2014/main" id="{F8B571CE-0DEE-4036-80A7-8E1B97756F42}"/>
                  </a:ext>
                </a:extLst>
              </p:cNvPr>
              <p:cNvSpPr txBox="1">
                <a:spLocks noRot="1" noChangeAspect="1" noMove="1" noResize="1" noEditPoints="1" noAdjustHandles="1" noChangeArrowheads="1" noChangeShapeType="1" noTextEdit="1"/>
              </p:cNvSpPr>
              <p:nvPr/>
            </p:nvSpPr>
            <p:spPr>
              <a:xfrm>
                <a:off x="740115" y="2063426"/>
                <a:ext cx="4396341" cy="4200245"/>
              </a:xfrm>
              <a:prstGeom prst="rect">
                <a:avLst/>
              </a:prstGeom>
              <a:blipFill>
                <a:blip r:embed="rId3"/>
                <a:stretch>
                  <a:fillRect l="-554" t="-725" r="-1939"/>
                </a:stretch>
              </a:blipFill>
            </p:spPr>
            <p:txBody>
              <a:bodyPr/>
              <a:lstStyle/>
              <a:p>
                <a:r>
                  <a:rPr lang="en-US">
                    <a:noFill/>
                  </a:rPr>
                  <a:t> </a:t>
                </a:r>
              </a:p>
            </p:txBody>
          </p:sp>
        </mc:Fallback>
      </mc:AlternateContent>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6096000" y="2063426"/>
            <a:ext cx="4954617"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extract common and binomial factors when given quadratic expressions IOT factor quadratic expressions.</a:t>
            </a:r>
          </a:p>
          <a:p>
            <a:endParaRPr lang="en-US"/>
          </a:p>
          <a:p>
            <a:endParaRPr lang="en-US"/>
          </a:p>
          <a:p>
            <a:endParaRPr lang="en-US"/>
          </a:p>
        </p:txBody>
      </p:sp>
    </p:spTree>
    <p:extLst>
      <p:ext uri="{BB962C8B-B14F-4D97-AF65-F5344CB8AC3E}">
        <p14:creationId xmlns:p14="http://schemas.microsoft.com/office/powerpoint/2010/main" val="28108668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TotalTime>
  <Words>1162</Words>
  <Application>Microsoft Office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Franklin Gothic Book</vt:lpstr>
      <vt:lpstr>Times New Roman</vt:lpstr>
      <vt:lpstr>Wingdings 3</vt:lpstr>
      <vt:lpstr>Crop</vt:lpstr>
      <vt:lpstr>PowerPoint Presentation</vt:lpstr>
      <vt:lpstr>Weekly Overview       </vt:lpstr>
      <vt:lpstr> 4-3 Modeling with Quadratic Functions       Standards                                 Objectives</vt:lpstr>
      <vt:lpstr> 4-3 Quadratic Functions and Equations        Objective</vt:lpstr>
      <vt:lpstr>4-3 Modeling with Quadratic Functions</vt:lpstr>
      <vt:lpstr>4-3 Modeling with Quadratic Functions</vt:lpstr>
      <vt:lpstr>Independent Practice/Lesson Check 4-3</vt:lpstr>
      <vt:lpstr>Independent Practice/Lesson Check 4-3</vt:lpstr>
      <vt:lpstr> 4-4 Part 1 Factoring Quadratic Expressions       Standards                                   Objectives</vt:lpstr>
      <vt:lpstr> 4-4 Factoring Quadratic Expressions       Objective</vt:lpstr>
      <vt:lpstr>4-4 Factoring Quadratic Expressions </vt:lpstr>
      <vt:lpstr>Lesson 4-4 Part 1 Notes </vt:lpstr>
      <vt:lpstr>Lesson 4-4 Notes </vt:lpstr>
      <vt:lpstr>Independent Practice/Lesson Check 4-4</vt:lpstr>
      <vt:lpstr>Independent Practice/Lesson Check 4-4</vt:lpstr>
      <vt:lpstr> 4-4 Part 2 Factoring Quadratic Expressions       Standards                                   Objectives</vt:lpstr>
      <vt:lpstr> 4-4 Factoring Quadratic Expressions       Objective</vt:lpstr>
      <vt:lpstr>4-4 Factoring Quadratic Expressions </vt:lpstr>
      <vt:lpstr>Lesson 4-4 Part 2 Notes </vt:lpstr>
      <vt:lpstr>Lesson 4-4 Part 2 Notes </vt:lpstr>
      <vt:lpstr>Independent Practice/Lesson Check 4-4 Part 2</vt:lpstr>
      <vt:lpstr>Independent Practice/Lesson Check 4-4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N CARTER</dc:creator>
  <cp:lastModifiedBy>Tracy Carter</cp:lastModifiedBy>
  <cp:revision>4</cp:revision>
  <dcterms:created xsi:type="dcterms:W3CDTF">2020-08-17T17:54:10Z</dcterms:created>
  <dcterms:modified xsi:type="dcterms:W3CDTF">2020-10-22T14:06:06Z</dcterms:modified>
  <cp:contentStatus/>
</cp:coreProperties>
</file>